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8"/>
  </p:notesMasterIdLst>
  <p:sldIdLst>
    <p:sldId id="434" r:id="rId3"/>
    <p:sldId id="435" r:id="rId4"/>
    <p:sldId id="1090" r:id="rId5"/>
    <p:sldId id="448" r:id="rId6"/>
    <p:sldId id="1091" r:id="rId7"/>
    <p:sldId id="1100" r:id="rId8"/>
    <p:sldId id="1085" r:id="rId9"/>
    <p:sldId id="1099" r:id="rId10"/>
    <p:sldId id="1095" r:id="rId11"/>
    <p:sldId id="1096" r:id="rId12"/>
    <p:sldId id="1101" r:id="rId13"/>
    <p:sldId id="1098" r:id="rId14"/>
    <p:sldId id="1093" r:id="rId15"/>
    <p:sldId id="1094" r:id="rId16"/>
    <p:sldId id="1089" r:id="rId1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E0E03F-21B7-418B-80C8-2D8A6147F474}" v="68" dt="2021-09-20T10:27:51.4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BEE0E03F-21B7-418B-80C8-2D8A6147F474}"/>
    <pc:docChg chg="undo custSel addSld delSld modSld sldOrd modMainMaster">
      <pc:chgData name="Wanshi Chen" userId="3a7dbef4-3474-47c6-9897-007f5734efb0" providerId="ADAL" clId="{BEE0E03F-21B7-418B-80C8-2D8A6147F474}" dt="2021-09-20T10:35:02.174" v="2271" actId="404"/>
      <pc:docMkLst>
        <pc:docMk/>
      </pc:docMkLst>
      <pc:sldChg chg="addSp modSp mod">
        <pc:chgData name="Wanshi Chen" userId="3a7dbef4-3474-47c6-9897-007f5734efb0" providerId="ADAL" clId="{BEE0E03F-21B7-418B-80C8-2D8A6147F474}" dt="2021-09-17T08:46:18.301" v="52" actId="1076"/>
        <pc:sldMkLst>
          <pc:docMk/>
          <pc:sldMk cId="399343419" sldId="434"/>
        </pc:sldMkLst>
        <pc:spChg chg="mod">
          <ac:chgData name="Wanshi Chen" userId="3a7dbef4-3474-47c6-9897-007f5734efb0" providerId="ADAL" clId="{BEE0E03F-21B7-418B-80C8-2D8A6147F474}" dt="2021-09-17T08:33:35.296" v="41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BEE0E03F-21B7-418B-80C8-2D8A6147F474}" dt="2021-09-17T08:46:18.301" v="52" actId="1076"/>
          <ac:spMkLst>
            <pc:docMk/>
            <pc:sldMk cId="399343419" sldId="434"/>
            <ac:spMk id="5" creationId="{55BB95B6-96F8-4C7B-843E-16CFF3CC2E82}"/>
          </ac:spMkLst>
        </pc:spChg>
        <pc:spChg chg="add mod">
          <ac:chgData name="Wanshi Chen" userId="3a7dbef4-3474-47c6-9897-007f5734efb0" providerId="ADAL" clId="{BEE0E03F-21B7-418B-80C8-2D8A6147F474}" dt="2021-09-17T08:46:15.190" v="51" actId="1076"/>
          <ac:spMkLst>
            <pc:docMk/>
            <pc:sldMk cId="399343419" sldId="434"/>
            <ac:spMk id="6" creationId="{3885BFE2-6F8A-4C8F-B036-D3F48D3D3B77}"/>
          </ac:spMkLst>
        </pc:spChg>
      </pc:sldChg>
      <pc:sldChg chg="modSp mod">
        <pc:chgData name="Wanshi Chen" userId="3a7dbef4-3474-47c6-9897-007f5734efb0" providerId="ADAL" clId="{BEE0E03F-21B7-418B-80C8-2D8A6147F474}" dt="2021-09-19T01:09:20.059" v="2020" actId="313"/>
        <pc:sldMkLst>
          <pc:docMk/>
          <pc:sldMk cId="4008192341" sldId="435"/>
        </pc:sldMkLst>
        <pc:spChg chg="mod">
          <ac:chgData name="Wanshi Chen" userId="3a7dbef4-3474-47c6-9897-007f5734efb0" providerId="ADAL" clId="{BEE0E03F-21B7-418B-80C8-2D8A6147F474}" dt="2021-09-19T01:09:20.059" v="2020" actId="313"/>
          <ac:spMkLst>
            <pc:docMk/>
            <pc:sldMk cId="4008192341" sldId="435"/>
            <ac:spMk id="3" creationId="{85903BC0-EB37-4C3E-8DD6-27F0E6CA817C}"/>
          </ac:spMkLst>
        </pc:spChg>
      </pc:sldChg>
      <pc:sldChg chg="modSp add del mod">
        <pc:chgData name="Wanshi Chen" userId="3a7dbef4-3474-47c6-9897-007f5734efb0" providerId="ADAL" clId="{BEE0E03F-21B7-418B-80C8-2D8A6147F474}" dt="2021-09-20T10:27:29.282" v="2230" actId="20577"/>
        <pc:sldMkLst>
          <pc:docMk/>
          <pc:sldMk cId="1586269898" sldId="448"/>
        </pc:sldMkLst>
        <pc:spChg chg="mod">
          <ac:chgData name="Wanshi Chen" userId="3a7dbef4-3474-47c6-9897-007f5734efb0" providerId="ADAL" clId="{BEE0E03F-21B7-418B-80C8-2D8A6147F474}" dt="2021-09-19T01:09:31.504" v="2042" actId="20577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20T10:27:29.282" v="2230" actId="20577"/>
          <ac:spMkLst>
            <pc:docMk/>
            <pc:sldMk cId="1586269898" sldId="448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BEE0E03F-21B7-418B-80C8-2D8A6147F474}" dt="2021-09-20T10:35:02.174" v="2271" actId="404"/>
        <pc:sldMkLst>
          <pc:docMk/>
          <pc:sldMk cId="710073331" sldId="1085"/>
        </pc:sldMkLst>
        <pc:spChg chg="mod">
          <ac:chgData name="Wanshi Chen" userId="3a7dbef4-3474-47c6-9897-007f5734efb0" providerId="ADAL" clId="{BEE0E03F-21B7-418B-80C8-2D8A6147F474}" dt="2021-09-18T22:22:25.100" v="272" actId="20577"/>
          <ac:spMkLst>
            <pc:docMk/>
            <pc:sldMk cId="710073331" sldId="1085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20T10:35:02.174" v="2271" actId="404"/>
          <ac:spMkLst>
            <pc:docMk/>
            <pc:sldMk cId="710073331" sldId="108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E0E03F-21B7-418B-80C8-2D8A6147F474}" dt="2021-09-18T22:14:17.935" v="53" actId="47"/>
        <pc:sldMkLst>
          <pc:docMk/>
          <pc:sldMk cId="2883234055" sldId="1088"/>
        </pc:sldMkLst>
      </pc:sldChg>
      <pc:sldChg chg="add del">
        <pc:chgData name="Wanshi Chen" userId="3a7dbef4-3474-47c6-9897-007f5734efb0" providerId="ADAL" clId="{BEE0E03F-21B7-418B-80C8-2D8A6147F474}" dt="2021-09-19T01:09:02.822" v="1985"/>
        <pc:sldMkLst>
          <pc:docMk/>
          <pc:sldMk cId="2191824459" sldId="1090"/>
        </pc:sldMkLst>
      </pc:sldChg>
      <pc:sldChg chg="modSp mod">
        <pc:chgData name="Wanshi Chen" userId="3a7dbef4-3474-47c6-9897-007f5734efb0" providerId="ADAL" clId="{BEE0E03F-21B7-418B-80C8-2D8A6147F474}" dt="2021-09-18T22:14:52.543" v="70" actId="20577"/>
        <pc:sldMkLst>
          <pc:docMk/>
          <pc:sldMk cId="2900904918" sldId="1091"/>
        </pc:sldMkLst>
        <pc:spChg chg="mod">
          <ac:chgData name="Wanshi Chen" userId="3a7dbef4-3474-47c6-9897-007f5734efb0" providerId="ADAL" clId="{BEE0E03F-21B7-418B-80C8-2D8A6147F474}" dt="2021-09-18T22:14:52.543" v="70" actId="20577"/>
          <ac:spMkLst>
            <pc:docMk/>
            <pc:sldMk cId="2900904918" sldId="1091"/>
            <ac:spMk id="2" creationId="{D5F8CA0F-D8F1-4A1D-B054-9C9D5323BB36}"/>
          </ac:spMkLst>
        </pc:spChg>
      </pc:sldChg>
      <pc:sldChg chg="modSp del mod">
        <pc:chgData name="Wanshi Chen" userId="3a7dbef4-3474-47c6-9897-007f5734efb0" providerId="ADAL" clId="{BEE0E03F-21B7-418B-80C8-2D8A6147F474}" dt="2021-09-18T22:18:42.062" v="121" actId="47"/>
        <pc:sldMkLst>
          <pc:docMk/>
          <pc:sldMk cId="3532368532" sldId="1092"/>
        </pc:sldMkLst>
        <pc:spChg chg="mod">
          <ac:chgData name="Wanshi Chen" userId="3a7dbef4-3474-47c6-9897-007f5734efb0" providerId="ADAL" clId="{BEE0E03F-21B7-418B-80C8-2D8A6147F474}" dt="2021-09-18T22:17:22.605" v="118" actId="20577"/>
          <ac:spMkLst>
            <pc:docMk/>
            <pc:sldMk cId="3532368532" sldId="1092"/>
            <ac:spMk id="120" creationId="{1AEACCB4-2C82-45FB-A3B6-CEC35C299C6A}"/>
          </ac:spMkLst>
        </pc:spChg>
      </pc:sldChg>
      <pc:sldChg chg="addSp delSp modSp mod">
        <pc:chgData name="Wanshi Chen" userId="3a7dbef4-3474-47c6-9897-007f5734efb0" providerId="ADAL" clId="{BEE0E03F-21B7-418B-80C8-2D8A6147F474}" dt="2021-09-20T10:32:33.407" v="2268" actId="20577"/>
        <pc:sldMkLst>
          <pc:docMk/>
          <pc:sldMk cId="4216883840" sldId="1094"/>
        </pc:sldMkLst>
        <pc:spChg chg="mod">
          <ac:chgData name="Wanshi Chen" userId="3a7dbef4-3474-47c6-9897-007f5734efb0" providerId="ADAL" clId="{BEE0E03F-21B7-418B-80C8-2D8A6147F474}" dt="2021-09-20T10:32:33.407" v="2268" actId="20577"/>
          <ac:spMkLst>
            <pc:docMk/>
            <pc:sldMk cId="4216883840" sldId="1094"/>
            <ac:spMk id="3" creationId="{85903BC0-EB37-4C3E-8DD6-27F0E6CA817C}"/>
          </ac:spMkLst>
        </pc:spChg>
        <pc:spChg chg="add del mod">
          <ac:chgData name="Wanshi Chen" userId="3a7dbef4-3474-47c6-9897-007f5734efb0" providerId="ADAL" clId="{BEE0E03F-21B7-418B-80C8-2D8A6147F474}" dt="2021-09-18T23:25:41.055" v="1811" actId="478"/>
          <ac:spMkLst>
            <pc:docMk/>
            <pc:sldMk cId="4216883840" sldId="1094"/>
            <ac:spMk id="7" creationId="{C18703F8-B975-4AA3-A0A3-5071736B92E1}"/>
          </ac:spMkLst>
        </pc:spChg>
        <pc:graphicFrameChg chg="add del mod">
          <ac:chgData name="Wanshi Chen" userId="3a7dbef4-3474-47c6-9897-007f5734efb0" providerId="ADAL" clId="{BEE0E03F-21B7-418B-80C8-2D8A6147F474}" dt="2021-09-18T23:24:47.850" v="1754"/>
          <ac:graphicFrameMkLst>
            <pc:docMk/>
            <pc:sldMk cId="4216883840" sldId="1094"/>
            <ac:graphicFrameMk id="4" creationId="{681DE04F-6C06-4384-8A78-E93C75837D6F}"/>
          </ac:graphicFrameMkLst>
        </pc:graphicFrameChg>
        <pc:graphicFrameChg chg="add del mod">
          <ac:chgData name="Wanshi Chen" userId="3a7dbef4-3474-47c6-9897-007f5734efb0" providerId="ADAL" clId="{BEE0E03F-21B7-418B-80C8-2D8A6147F474}" dt="2021-09-18T23:24:56.739" v="1756"/>
          <ac:graphicFrameMkLst>
            <pc:docMk/>
            <pc:sldMk cId="4216883840" sldId="1094"/>
            <ac:graphicFrameMk id="5" creationId="{E092B39B-31E1-43E9-A614-6CFE2350AF68}"/>
          </ac:graphicFrameMkLst>
        </pc:graphicFrameChg>
      </pc:sldChg>
      <pc:sldChg chg="modSp mod">
        <pc:chgData name="Wanshi Chen" userId="3a7dbef4-3474-47c6-9897-007f5734efb0" providerId="ADAL" clId="{BEE0E03F-21B7-418B-80C8-2D8A6147F474}" dt="2021-09-20T10:29:47.263" v="2242" actId="20577"/>
        <pc:sldMkLst>
          <pc:docMk/>
          <pc:sldMk cId="3241534222" sldId="1096"/>
        </pc:sldMkLst>
        <pc:spChg chg="mod">
          <ac:chgData name="Wanshi Chen" userId="3a7dbef4-3474-47c6-9897-007f5734efb0" providerId="ADAL" clId="{BEE0E03F-21B7-418B-80C8-2D8A6147F474}" dt="2021-09-18T23:22:02.917" v="1734" actId="20577"/>
          <ac:spMkLst>
            <pc:docMk/>
            <pc:sldMk cId="3241534222" sldId="1096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20T10:29:47.263" v="2242" actId="20577"/>
          <ac:spMkLst>
            <pc:docMk/>
            <pc:sldMk cId="3241534222" sldId="1096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BEE0E03F-21B7-418B-80C8-2D8A6147F474}" dt="2021-09-18T22:19:31.082" v="165" actId="47"/>
        <pc:sldMkLst>
          <pc:docMk/>
          <pc:sldMk cId="1547127847" sldId="1097"/>
        </pc:sldMkLst>
      </pc:sldChg>
      <pc:sldChg chg="modSp mod">
        <pc:chgData name="Wanshi Chen" userId="3a7dbef4-3474-47c6-9897-007f5734efb0" providerId="ADAL" clId="{BEE0E03F-21B7-418B-80C8-2D8A6147F474}" dt="2021-09-18T23:22:16.315" v="1752" actId="20577"/>
        <pc:sldMkLst>
          <pc:docMk/>
          <pc:sldMk cId="1055013219" sldId="1098"/>
        </pc:sldMkLst>
        <pc:spChg chg="mod">
          <ac:chgData name="Wanshi Chen" userId="3a7dbef4-3474-47c6-9897-007f5734efb0" providerId="ADAL" clId="{BEE0E03F-21B7-418B-80C8-2D8A6147F474}" dt="2021-09-18T23:22:16.315" v="1752" actId="20577"/>
          <ac:spMkLst>
            <pc:docMk/>
            <pc:sldMk cId="1055013219" sldId="1098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18T23:21:34.727" v="1719" actId="5793"/>
          <ac:spMkLst>
            <pc:docMk/>
            <pc:sldMk cId="1055013219" sldId="1098"/>
            <ac:spMk id="3" creationId="{85903BC0-EB37-4C3E-8DD6-27F0E6CA817C}"/>
          </ac:spMkLst>
        </pc:spChg>
      </pc:sldChg>
      <pc:sldChg chg="modSp add mod ord">
        <pc:chgData name="Wanshi Chen" userId="3a7dbef4-3474-47c6-9897-007f5734efb0" providerId="ADAL" clId="{BEE0E03F-21B7-418B-80C8-2D8A6147F474}" dt="2021-09-20T10:28:13.748" v="2232"/>
        <pc:sldMkLst>
          <pc:docMk/>
          <pc:sldMk cId="2152723967" sldId="1099"/>
        </pc:sldMkLst>
        <pc:spChg chg="mod">
          <ac:chgData name="Wanshi Chen" userId="3a7dbef4-3474-47c6-9897-007f5734efb0" providerId="ADAL" clId="{BEE0E03F-21B7-418B-80C8-2D8A6147F474}" dt="2021-09-18T22:18:32.423" v="120"/>
          <ac:spMkLst>
            <pc:docMk/>
            <pc:sldMk cId="2152723967" sldId="1099"/>
            <ac:spMk id="120" creationId="{1AEACCB4-2C82-45FB-A3B6-CEC35C299C6A}"/>
          </ac:spMkLst>
        </pc:spChg>
      </pc:sldChg>
      <pc:sldChg chg="addSp modSp add mod">
        <pc:chgData name="Wanshi Chen" userId="3a7dbef4-3474-47c6-9897-007f5734efb0" providerId="ADAL" clId="{BEE0E03F-21B7-418B-80C8-2D8A6147F474}" dt="2021-09-20T10:29:21.754" v="2239" actId="1076"/>
        <pc:sldMkLst>
          <pc:docMk/>
          <pc:sldMk cId="4011735051" sldId="1100"/>
        </pc:sldMkLst>
        <pc:spChg chg="mod">
          <ac:chgData name="Wanshi Chen" userId="3a7dbef4-3474-47c6-9897-007f5734efb0" providerId="ADAL" clId="{BEE0E03F-21B7-418B-80C8-2D8A6147F474}" dt="2021-09-18T22:22:18.173" v="268" actId="20577"/>
          <ac:spMkLst>
            <pc:docMk/>
            <pc:sldMk cId="4011735051" sldId="1100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19T22:18:13.623" v="2176" actId="113"/>
          <ac:spMkLst>
            <pc:docMk/>
            <pc:sldMk cId="4011735051" sldId="1100"/>
            <ac:spMk id="3" creationId="{85903BC0-EB37-4C3E-8DD6-27F0E6CA817C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4" creationId="{C0BB3F60-2A4F-4AB5-B557-6F14108647E4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5" creationId="{1F18BCD1-DE17-4883-8198-BC410261FB00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6" creationId="{413F666D-0ED0-4D68-8C03-5BC175F0DC26}"/>
          </ac:spMkLst>
        </pc:spChg>
        <pc:spChg chg="add mod">
          <ac:chgData name="Wanshi Chen" userId="3a7dbef4-3474-47c6-9897-007f5734efb0" providerId="ADAL" clId="{BEE0E03F-21B7-418B-80C8-2D8A6147F474}" dt="2021-09-20T10:29:09.943" v="2235" actId="14100"/>
          <ac:spMkLst>
            <pc:docMk/>
            <pc:sldMk cId="4011735051" sldId="1100"/>
            <ac:spMk id="7" creationId="{084E7DE7-41F1-4764-9306-012EE5C13C51}"/>
          </ac:spMkLst>
        </pc:spChg>
        <pc:spChg chg="add mod">
          <ac:chgData name="Wanshi Chen" userId="3a7dbef4-3474-47c6-9897-007f5734efb0" providerId="ADAL" clId="{BEE0E03F-21B7-418B-80C8-2D8A6147F474}" dt="2021-09-20T10:29:18.839" v="2238" actId="1076"/>
          <ac:spMkLst>
            <pc:docMk/>
            <pc:sldMk cId="4011735051" sldId="1100"/>
            <ac:spMk id="8" creationId="{F165A64C-84A0-4D9F-A424-555A80574C10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9" creationId="{500EC78C-165D-4A82-90B9-9283CF0607B4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0" creationId="{DF5818CD-A4B3-4A5A-B7F2-4FF3288ADAF0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1" creationId="{29D82D65-8666-4433-9399-10575C6A4DF1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2" creationId="{2C6F9B01-63E3-47BA-9ACD-DD3415F38B63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3" creationId="{D2F5516A-95D8-4DE2-915A-833262A5F9EE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19" creationId="{A8007AD5-ADF2-4E66-B455-5E5E183D510B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21" creationId="{6A66E72B-2BC0-4A13-9CA1-6BBFEBC456BF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23" creationId="{AD8FA83E-F698-49AA-8BA3-49633F366121}"/>
          </ac:spMkLst>
        </pc:spChg>
        <pc:spChg chg="add mod">
          <ac:chgData name="Wanshi Chen" userId="3a7dbef4-3474-47c6-9897-007f5734efb0" providerId="ADAL" clId="{BEE0E03F-21B7-418B-80C8-2D8A6147F474}" dt="2021-09-19T22:17:24.725" v="2143" actId="1076"/>
          <ac:spMkLst>
            <pc:docMk/>
            <pc:sldMk cId="4011735051" sldId="1100"/>
            <ac:spMk id="25" creationId="{81780E3D-CE14-428C-976A-299C7DCED07F}"/>
          </ac:spMkLst>
        </pc:spChg>
        <pc:spChg chg="add mod">
          <ac:chgData name="Wanshi Chen" userId="3a7dbef4-3474-47c6-9897-007f5734efb0" providerId="ADAL" clId="{BEE0E03F-21B7-418B-80C8-2D8A6147F474}" dt="2021-09-19T22:17:54.391" v="2172" actId="14100"/>
          <ac:spMkLst>
            <pc:docMk/>
            <pc:sldMk cId="4011735051" sldId="1100"/>
            <ac:spMk id="26" creationId="{32F1E3F0-7433-47B9-805E-993878D63E03}"/>
          </ac:spMkLst>
        </pc:spChg>
        <pc:cxnChg chg="add mod">
          <ac:chgData name="Wanshi Chen" userId="3a7dbef4-3474-47c6-9897-007f5734efb0" providerId="ADAL" clId="{BEE0E03F-21B7-418B-80C8-2D8A6147F474}" dt="2021-09-20T10:29:15.518" v="2237" actId="1076"/>
          <ac:cxnSpMkLst>
            <pc:docMk/>
            <pc:sldMk cId="4011735051" sldId="1100"/>
            <ac:cxnSpMk id="14" creationId="{7CBDF2EE-CC86-49E1-98A6-F48188C346A3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15" creationId="{F28668EF-2239-4B25-BF39-3310C1240121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16" creationId="{24C66CB6-0107-43A4-BEB3-B0E7782AC77E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17" creationId="{5E1A5C1A-19B6-40B9-BB87-E10950A060A6}"/>
          </ac:cxnSpMkLst>
        </pc:cxnChg>
        <pc:cxnChg chg="add mod">
          <ac:chgData name="Wanshi Chen" userId="3a7dbef4-3474-47c6-9897-007f5734efb0" providerId="ADAL" clId="{BEE0E03F-21B7-418B-80C8-2D8A6147F474}" dt="2021-09-20T10:29:21.754" v="2239" actId="1076"/>
          <ac:cxnSpMkLst>
            <pc:docMk/>
            <pc:sldMk cId="4011735051" sldId="1100"/>
            <ac:cxnSpMk id="18" creationId="{5224D2C8-846C-45CD-8B43-4185B455903C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20" creationId="{3FCDDD15-39F0-485E-9863-C3762A49B7AB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22" creationId="{A4F3CEEB-7BE4-483E-A10B-D446C3753009}"/>
          </ac:cxnSpMkLst>
        </pc:cxnChg>
        <pc:cxnChg chg="add mod">
          <ac:chgData name="Wanshi Chen" userId="3a7dbef4-3474-47c6-9897-007f5734efb0" providerId="ADAL" clId="{BEE0E03F-21B7-418B-80C8-2D8A6147F474}" dt="2021-09-19T22:17:24.725" v="2143" actId="1076"/>
          <ac:cxnSpMkLst>
            <pc:docMk/>
            <pc:sldMk cId="4011735051" sldId="1100"/>
            <ac:cxnSpMk id="24" creationId="{6FB738D4-26E4-4319-986A-5D38854BC3BF}"/>
          </ac:cxnSpMkLst>
        </pc:cxnChg>
      </pc:sldChg>
      <pc:sldChg chg="modSp add mod">
        <pc:chgData name="Wanshi Chen" userId="3a7dbef4-3474-47c6-9897-007f5734efb0" providerId="ADAL" clId="{BEE0E03F-21B7-418B-80C8-2D8A6147F474}" dt="2021-09-20T10:30:19.831" v="2245" actId="20577"/>
        <pc:sldMkLst>
          <pc:docMk/>
          <pc:sldMk cId="146116503" sldId="1101"/>
        </pc:sldMkLst>
        <pc:spChg chg="mod">
          <ac:chgData name="Wanshi Chen" userId="3a7dbef4-3474-47c6-9897-007f5734efb0" providerId="ADAL" clId="{BEE0E03F-21B7-418B-80C8-2D8A6147F474}" dt="2021-09-18T22:42:12.825" v="693" actId="20577"/>
          <ac:spMkLst>
            <pc:docMk/>
            <pc:sldMk cId="146116503" sldId="1101"/>
            <ac:spMk id="2" creationId="{12DD0395-6E2A-4D67-A1A6-3A5C1DB567C4}"/>
          </ac:spMkLst>
        </pc:spChg>
        <pc:spChg chg="mod">
          <ac:chgData name="Wanshi Chen" userId="3a7dbef4-3474-47c6-9897-007f5734efb0" providerId="ADAL" clId="{BEE0E03F-21B7-418B-80C8-2D8A6147F474}" dt="2021-09-20T10:30:19.831" v="2245" actId="20577"/>
          <ac:spMkLst>
            <pc:docMk/>
            <pc:sldMk cId="146116503" sldId="1101"/>
            <ac:spMk id="3" creationId="{85903BC0-EB37-4C3E-8DD6-27F0E6CA817C}"/>
          </ac:spMkLst>
        </pc:spChg>
      </pc:sldChg>
      <pc:sldMasterChg chg="modSldLayout">
        <pc:chgData name="Wanshi Chen" userId="3a7dbef4-3474-47c6-9897-007f5734efb0" providerId="ADAL" clId="{BEE0E03F-21B7-418B-80C8-2D8A6147F474}" dt="2021-09-17T08:34:33.215" v="45"/>
        <pc:sldMasterMkLst>
          <pc:docMk/>
          <pc:sldMasterMk cId="2430339617" sldId="2147483691"/>
        </pc:sldMasterMkLst>
        <pc:sldLayoutChg chg="addSp delSp modSp">
          <pc:chgData name="Wanshi Chen" userId="3a7dbef4-3474-47c6-9897-007f5734efb0" providerId="ADAL" clId="{BEE0E03F-21B7-418B-80C8-2D8A6147F474}" dt="2021-09-17T08:34:33.215" v="45"/>
          <pc:sldLayoutMkLst>
            <pc:docMk/>
            <pc:sldMasterMk cId="2430339617" sldId="2147483691"/>
            <pc:sldLayoutMk cId="3113759811" sldId="2147483692"/>
          </pc:sldLayoutMkLst>
          <pc:picChg chg="del">
            <ac:chgData name="Wanshi Chen" userId="3a7dbef4-3474-47c6-9897-007f5734efb0" providerId="ADAL" clId="{BEE0E03F-21B7-418B-80C8-2D8A6147F474}" dt="2021-09-17T08:34:19.359" v="43" actId="478"/>
            <ac:picMkLst>
              <pc:docMk/>
              <pc:sldMasterMk cId="2430339617" sldId="2147483691"/>
              <pc:sldLayoutMk cId="3113759811" sldId="2147483692"/>
              <ac:picMk id="5" creationId="{D0966A94-46E8-4615-9FF8-22A688218677}"/>
            </ac:picMkLst>
          </pc:picChg>
          <pc:picChg chg="del">
            <ac:chgData name="Wanshi Chen" userId="3a7dbef4-3474-47c6-9897-007f5734efb0" providerId="ADAL" clId="{BEE0E03F-21B7-418B-80C8-2D8A6147F474}" dt="2021-09-17T08:34:22.702" v="44" actId="478"/>
            <ac:picMkLst>
              <pc:docMk/>
              <pc:sldMasterMk cId="2430339617" sldId="2147483691"/>
              <pc:sldLayoutMk cId="3113759811" sldId="2147483692"/>
              <ac:picMk id="6" creationId="{6966CB38-B2C8-4784-9965-4EE6E5448F45}"/>
            </ac:picMkLst>
          </pc:picChg>
          <pc:picChg chg="add mod">
            <ac:chgData name="Wanshi Chen" userId="3a7dbef4-3474-47c6-9897-007f5734efb0" providerId="ADAL" clId="{BEE0E03F-21B7-418B-80C8-2D8A6147F474}" dt="2021-09-17T08:34:33.215" v="45"/>
            <ac:picMkLst>
              <pc:docMk/>
              <pc:sldMasterMk cId="2430339617" sldId="2147483691"/>
              <pc:sldLayoutMk cId="3113759811" sldId="2147483692"/>
              <ac:picMk id="7" creationId="{C5E5EFE4-EEED-4067-9F76-AC2A2D76691B}"/>
            </ac:picMkLst>
          </pc:picChg>
        </pc:sldLayoutChg>
      </pc:sldMasterChg>
    </pc:docChg>
  </pc:docChgLst>
  <pc:docChgLst>
    <pc:chgData name="Wanshi Chen" userId="3a7dbef4-3474-47c6-9897-007f5734efb0" providerId="ADAL" clId="{F5CE0355-9535-46FA-A902-F5F08DE2FDCF}"/>
    <pc:docChg chg="modSld">
      <pc:chgData name="Wanshi Chen" userId="3a7dbef4-3474-47c6-9897-007f5734efb0" providerId="ADAL" clId="{F5CE0355-9535-46FA-A902-F5F08DE2FDCF}" dt="2021-06-21T04:40:18.594" v="1" actId="20577"/>
      <pc:docMkLst>
        <pc:docMk/>
      </pc:docMkLst>
      <pc:sldChg chg="modSp mod">
        <pc:chgData name="Wanshi Chen" userId="3a7dbef4-3474-47c6-9897-007f5734efb0" providerId="ADAL" clId="{F5CE0355-9535-46FA-A902-F5F08DE2FDCF}" dt="2021-06-21T04:40:18.594" v="1" actId="20577"/>
        <pc:sldMkLst>
          <pc:docMk/>
          <pc:sldMk cId="1547127847" sldId="1097"/>
        </pc:sldMkLst>
        <pc:spChg chg="mod">
          <ac:chgData name="Wanshi Chen" userId="3a7dbef4-3474-47c6-9897-007f5734efb0" providerId="ADAL" clId="{F5CE0355-9535-46FA-A902-F5F08DE2FDCF}" dt="2021-06-21T04:40:18.594" v="1" actId="20577"/>
          <ac:spMkLst>
            <pc:docMk/>
            <pc:sldMk cId="1547127847" sldId="1097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FF29DFC8-BBAA-434B-83D2-3B7C43245D9C}"/>
    <pc:docChg chg="custSel modSld">
      <pc:chgData name="Wanshi Chen" userId="3a7dbef4-3474-47c6-9897-007f5734efb0" providerId="ADAL" clId="{FF29DFC8-BBAA-434B-83D2-3B7C43245D9C}" dt="2021-06-20T03:45:23.474" v="432" actId="6549"/>
      <pc:docMkLst>
        <pc:docMk/>
      </pc:docMkLst>
      <pc:sldChg chg="modSp mod">
        <pc:chgData name="Wanshi Chen" userId="3a7dbef4-3474-47c6-9897-007f5734efb0" providerId="ADAL" clId="{FF29DFC8-BBAA-434B-83D2-3B7C43245D9C}" dt="2021-06-20T03:45:23.474" v="432" actId="6549"/>
        <pc:sldMkLst>
          <pc:docMk/>
          <pc:sldMk cId="1547127847" sldId="1097"/>
        </pc:sldMkLst>
        <pc:spChg chg="mod">
          <ac:chgData name="Wanshi Chen" userId="3a7dbef4-3474-47c6-9897-007f5734efb0" providerId="ADAL" clId="{FF29DFC8-BBAA-434B-83D2-3B7C43245D9C}" dt="2021-06-20T03:45:23.474" v="432" actId="6549"/>
          <ac:spMkLst>
            <pc:docMk/>
            <pc:sldMk cId="1547127847" sldId="1097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09F67C63-3454-4AE6-BF46-CA237E9881FB}"/>
    <pc:docChg chg="undo custSel addSld modSld">
      <pc:chgData name="Wanshi Chen" userId="3a7dbef4-3474-47c6-9897-007f5734efb0" providerId="ADAL" clId="{09F67C63-3454-4AE6-BF46-CA237E9881FB}" dt="2021-06-19T19:32:52.669" v="2147" actId="20577"/>
      <pc:docMkLst>
        <pc:docMk/>
      </pc:docMkLst>
      <pc:sldChg chg="modSp mod">
        <pc:chgData name="Wanshi Chen" userId="3a7dbef4-3474-47c6-9897-007f5734efb0" providerId="ADAL" clId="{09F67C63-3454-4AE6-BF46-CA237E9881FB}" dt="2021-06-19T18:39:55.913" v="3" actId="113"/>
        <pc:sldMkLst>
          <pc:docMk/>
          <pc:sldMk cId="1586269898" sldId="448"/>
        </pc:sldMkLst>
        <pc:spChg chg="mod">
          <ac:chgData name="Wanshi Chen" userId="3a7dbef4-3474-47c6-9897-007f5734efb0" providerId="ADAL" clId="{09F67C63-3454-4AE6-BF46-CA237E9881FB}" dt="2021-06-19T18:39:55.913" v="3" actId="113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09F67C63-3454-4AE6-BF46-CA237E9881FB}" dt="2021-06-19T18:49:33.395" v="463" actId="20577"/>
        <pc:sldMkLst>
          <pc:docMk/>
          <pc:sldMk cId="4216883840" sldId="1094"/>
        </pc:sldMkLst>
        <pc:spChg chg="mod">
          <ac:chgData name="Wanshi Chen" userId="3a7dbef4-3474-47c6-9897-007f5734efb0" providerId="ADAL" clId="{09F67C63-3454-4AE6-BF46-CA237E9881FB}" dt="2021-06-19T18:49:33.395" v="463" actId="20577"/>
          <ac:spMkLst>
            <pc:docMk/>
            <pc:sldMk cId="4216883840" sldId="109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09F67C63-3454-4AE6-BF46-CA237E9881FB}" dt="2021-06-19T19:32:18.476" v="2141" actId="20577"/>
        <pc:sldMkLst>
          <pc:docMk/>
          <pc:sldMk cId="90701083" sldId="1095"/>
        </pc:sldMkLst>
        <pc:spChg chg="mod">
          <ac:chgData name="Wanshi Chen" userId="3a7dbef4-3474-47c6-9897-007f5734efb0" providerId="ADAL" clId="{09F67C63-3454-4AE6-BF46-CA237E9881FB}" dt="2021-06-19T19:32:18.476" v="2141" actId="20577"/>
          <ac:spMkLst>
            <pc:docMk/>
            <pc:sldMk cId="90701083" sldId="1095"/>
            <ac:spMk id="2" creationId="{D5F8CA0F-D8F1-4A1D-B054-9C9D5323BB36}"/>
          </ac:spMkLst>
        </pc:spChg>
      </pc:sldChg>
      <pc:sldChg chg="addSp delSp modSp mod">
        <pc:chgData name="Wanshi Chen" userId="3a7dbef4-3474-47c6-9897-007f5734efb0" providerId="ADAL" clId="{09F67C63-3454-4AE6-BF46-CA237E9881FB}" dt="2021-06-19T19:32:52.669" v="2147" actId="20577"/>
        <pc:sldMkLst>
          <pc:docMk/>
          <pc:sldMk cId="3241534222" sldId="1096"/>
        </pc:sldMkLst>
        <pc:spChg chg="mod">
          <ac:chgData name="Wanshi Chen" userId="3a7dbef4-3474-47c6-9897-007f5734efb0" providerId="ADAL" clId="{09F67C63-3454-4AE6-BF46-CA237E9881FB}" dt="2021-06-19T19:32:52.669" v="2147" actId="20577"/>
          <ac:spMkLst>
            <pc:docMk/>
            <pc:sldMk cId="3241534222" sldId="1096"/>
            <ac:spMk id="3" creationId="{85903BC0-EB37-4C3E-8DD6-27F0E6CA817C}"/>
          </ac:spMkLst>
        </pc:spChg>
        <pc:spChg chg="add del">
          <ac:chgData name="Wanshi Chen" userId="3a7dbef4-3474-47c6-9897-007f5734efb0" providerId="ADAL" clId="{09F67C63-3454-4AE6-BF46-CA237E9881FB}" dt="2021-06-19T18:57:23.031" v="610" actId="22"/>
          <ac:spMkLst>
            <pc:docMk/>
            <pc:sldMk cId="3241534222" sldId="1096"/>
            <ac:spMk id="5" creationId="{AE62CD0B-9685-4223-827C-8A93EB092D0E}"/>
          </ac:spMkLst>
        </pc:spChg>
        <pc:spChg chg="add del">
          <ac:chgData name="Wanshi Chen" userId="3a7dbef4-3474-47c6-9897-007f5734efb0" providerId="ADAL" clId="{09F67C63-3454-4AE6-BF46-CA237E9881FB}" dt="2021-06-19T18:57:43.585" v="612" actId="22"/>
          <ac:spMkLst>
            <pc:docMk/>
            <pc:sldMk cId="3241534222" sldId="1096"/>
            <ac:spMk id="7" creationId="{00F6B1FF-EA93-4BE5-A2AB-DF5705B519DC}"/>
          </ac:spMkLst>
        </pc:spChg>
      </pc:sldChg>
      <pc:sldChg chg="modSp add mod">
        <pc:chgData name="Wanshi Chen" userId="3a7dbef4-3474-47c6-9897-007f5734efb0" providerId="ADAL" clId="{09F67C63-3454-4AE6-BF46-CA237E9881FB}" dt="2021-06-19T18:48:11.779" v="457" actId="20577"/>
        <pc:sldMkLst>
          <pc:docMk/>
          <pc:sldMk cId="1547127847" sldId="1097"/>
        </pc:sldMkLst>
        <pc:spChg chg="mod">
          <ac:chgData name="Wanshi Chen" userId="3a7dbef4-3474-47c6-9897-007f5734efb0" providerId="ADAL" clId="{09F67C63-3454-4AE6-BF46-CA237E9881FB}" dt="2021-06-19T18:43:01.569" v="37" actId="20577"/>
          <ac:spMkLst>
            <pc:docMk/>
            <pc:sldMk cId="1547127847" sldId="1097"/>
            <ac:spMk id="2" creationId="{12DD0395-6E2A-4D67-A1A6-3A5C1DB567C4}"/>
          </ac:spMkLst>
        </pc:spChg>
        <pc:spChg chg="mod">
          <ac:chgData name="Wanshi Chen" userId="3a7dbef4-3474-47c6-9897-007f5734efb0" providerId="ADAL" clId="{09F67C63-3454-4AE6-BF46-CA237E9881FB}" dt="2021-06-19T18:48:11.779" v="457" actId="20577"/>
          <ac:spMkLst>
            <pc:docMk/>
            <pc:sldMk cId="1547127847" sldId="1097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9F67C63-3454-4AE6-BF46-CA237E9881FB}" dt="2021-06-19T19:31:27.031" v="2139" actId="403"/>
        <pc:sldMkLst>
          <pc:docMk/>
          <pc:sldMk cId="1055013219" sldId="1098"/>
        </pc:sldMkLst>
        <pc:spChg chg="mod">
          <ac:chgData name="Wanshi Chen" userId="3a7dbef4-3474-47c6-9897-007f5734efb0" providerId="ADAL" clId="{09F67C63-3454-4AE6-BF46-CA237E9881FB}" dt="2021-06-19T19:09:42.655" v="1200" actId="20577"/>
          <ac:spMkLst>
            <pc:docMk/>
            <pc:sldMk cId="1055013219" sldId="1098"/>
            <ac:spMk id="2" creationId="{12DD0395-6E2A-4D67-A1A6-3A5C1DB567C4}"/>
          </ac:spMkLst>
        </pc:spChg>
        <pc:spChg chg="mod">
          <ac:chgData name="Wanshi Chen" userId="3a7dbef4-3474-47c6-9897-007f5734efb0" providerId="ADAL" clId="{09F67C63-3454-4AE6-BF46-CA237E9881FB}" dt="2021-06-19T19:31:27.031" v="2139" actId="403"/>
          <ac:spMkLst>
            <pc:docMk/>
            <pc:sldMk cId="1055013219" sldId="1098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98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1e/Docs/RP-210770.zip" TargetMode="External"/><Relationship Id="rId2" Type="http://schemas.openxmlformats.org/officeDocument/2006/relationships/hyperlink" Target="http://www.3gpp.org/ftp/tsg_ran/TSG_RAN/TSGR_93e/Docs/RP-212608.zip" TargetMode="Externa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3gpp.org/ftp/tsg_ran/TSG_RAN/TSGR_93e/Docs/RP-211642.zip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3e/Docs/RP-212611.zip" TargetMode="External"/><Relationship Id="rId3" Type="http://schemas.openxmlformats.org/officeDocument/2006/relationships/hyperlink" Target="http://www.3gpp.org/ftp/tsg_ran/TSG_RAN/TSGR_93e/Docs/RP-212552.zip" TargetMode="External"/><Relationship Id="rId7" Type="http://schemas.openxmlformats.org/officeDocument/2006/relationships/hyperlink" Target="http://www.3gpp.org/ftp/tsg_ran/TSG_RAN/TSGR_93e/Docs/RP-212605.zip" TargetMode="External"/><Relationship Id="rId2" Type="http://schemas.openxmlformats.org/officeDocument/2006/relationships/hyperlink" Target="http://www.3gpp.org/ftp/tsg_ran/TSG_RAN/TSGR_93e/Docs/RP-212588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2555.zip" TargetMode="External"/><Relationship Id="rId11" Type="http://schemas.openxmlformats.org/officeDocument/2006/relationships/hyperlink" Target="http://www.3gpp.org/ftp/tsg_ran/TSG_RAN/TSGR_93e/Docs/RP-212561.zip" TargetMode="External"/><Relationship Id="rId5" Type="http://schemas.openxmlformats.org/officeDocument/2006/relationships/hyperlink" Target="http://www.3gpp.org/ftp/tsg_ran/TSG_RAN/TSGR_93e/Docs/RP-212628.zip" TargetMode="External"/><Relationship Id="rId10" Type="http://schemas.openxmlformats.org/officeDocument/2006/relationships/hyperlink" Target="http://www.3gpp.org/ftp/tsg_ran/TSG_RAN/TSGR_93e/Docs/RP-212560.zip" TargetMode="External"/><Relationship Id="rId4" Type="http://schemas.openxmlformats.org/officeDocument/2006/relationships/hyperlink" Target="http://www.3gpp.org/ftp/tsg_ran/TSG_RAN/TSGR_93e/Docs/RP-212553.zip" TargetMode="External"/><Relationship Id="rId9" Type="http://schemas.openxmlformats.org/officeDocument/2006/relationships/hyperlink" Target="http://www.3gpp.org/ftp/tsg_ran/TSG_RAN/TSGR_93e/Docs/RP-212559.zip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3e/Docs/RP-212618.zip" TargetMode="External"/><Relationship Id="rId3" Type="http://schemas.openxmlformats.org/officeDocument/2006/relationships/hyperlink" Target="http://www.3gpp.org/ftp/tsg_ran/TSG_RAN/TSGR_93e/Docs/RP-212633.zip" TargetMode="External"/><Relationship Id="rId7" Type="http://schemas.openxmlformats.org/officeDocument/2006/relationships/hyperlink" Target="http://www.3gpp.org/ftp/tsg_ran/TSG_RAN/TSGR_93e/Docs/RP-212602.zip" TargetMode="External"/><Relationship Id="rId2" Type="http://schemas.openxmlformats.org/officeDocument/2006/relationships/hyperlink" Target="http://www.3gpp.org/ftp/tsg_ran/TSG_RAN/TSGR_93e/Docs/RP-212614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2635.zip" TargetMode="External"/><Relationship Id="rId11" Type="http://schemas.openxmlformats.org/officeDocument/2006/relationships/hyperlink" Target="http://www.3gpp.org/ftp/tsg_ran/TSG_RAN/TSGR_93e/Docs/RP-212617.zip" TargetMode="External"/><Relationship Id="rId5" Type="http://schemas.openxmlformats.org/officeDocument/2006/relationships/hyperlink" Target="http://www.3gpp.org/ftp/tsg_ran/TSG_RAN/TSGR_93e/Docs/RP-212616.zip" TargetMode="External"/><Relationship Id="rId10" Type="http://schemas.openxmlformats.org/officeDocument/2006/relationships/hyperlink" Target="http://www.3gpp.org/ftp/tsg_ran/TSG_RAN/TSGR_93e/Docs/RP-212609.zip" TargetMode="External"/><Relationship Id="rId4" Type="http://schemas.openxmlformats.org/officeDocument/2006/relationships/hyperlink" Target="http://www.3gpp.org/ftp/tsg_ran/TSG_RAN/TSGR_93e/Docs/RP-212622.zip" TargetMode="External"/><Relationship Id="rId9" Type="http://schemas.openxmlformats.org/officeDocument/2006/relationships/hyperlink" Target="http://www.3gpp.org/ftp/tsg_ran/TSG_RAN/TSGR_93e/Docs/RP-212570.zip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538.zip" TargetMode="External"/><Relationship Id="rId7" Type="http://schemas.openxmlformats.org/officeDocument/2006/relationships/hyperlink" Target="http://www.3gpp.org/ftp/tsg_ran/TSG_RAN/TSGR_93e/Docs/RP-212577.zip" TargetMode="External"/><Relationship Id="rId2" Type="http://schemas.openxmlformats.org/officeDocument/2006/relationships/hyperlink" Target="http://www.3gpp.org/ftp/tsg_ran/TSG_RAN/TSGR_93e/Docs/RP-212537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2580.zip" TargetMode="External"/><Relationship Id="rId5" Type="http://schemas.openxmlformats.org/officeDocument/2006/relationships/hyperlink" Target="http://www.3gpp.org/ftp/tsg_ran/TSG_RAN/TSGR_93e/Docs/RP-212578.zip" TargetMode="External"/><Relationship Id="rId4" Type="http://schemas.openxmlformats.org/officeDocument/2006/relationships/hyperlink" Target="http://www.3gpp.org/ftp/tsg_ran/TSG_RAN/TSGR_93e/Docs/RP-212576.zip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141.zip" TargetMode="External"/><Relationship Id="rId2" Type="http://schemas.openxmlformats.org/officeDocument/2006/relationships/hyperlink" Target="http://www.3gpp.org/ftp/tsg_ran/TSG_RAN/TSGR_93e/Docs/RP-211618.zip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3e/Docs/RP-212587.zip" TargetMode="Externa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3e/Docs/RP-212587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RAN#93-e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0863360" y="841437"/>
            <a:ext cx="1287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SP-211115</a:t>
            </a:r>
            <a:endParaRPr lang="en-US" sz="2400" dirty="0">
              <a:highlight>
                <a:srgbClr val="FFFF00"/>
              </a:highligh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85BFE2-6F8A-4C8F-B036-D3F48D3D3B77}"/>
              </a:ext>
            </a:extLst>
          </p:cNvPr>
          <p:cNvSpPr txBox="1"/>
          <p:nvPr/>
        </p:nvSpPr>
        <p:spPr>
          <a:xfrm>
            <a:off x="10863360" y="259313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</a:rPr>
              <a:t>Agenda Item: 4.7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736597"/>
          </a:xfrm>
        </p:spPr>
        <p:txBody>
          <a:bodyPr/>
          <a:lstStyle/>
          <a:p>
            <a:r>
              <a:rPr lang="en-US" dirty="0"/>
              <a:t>RAN Rel-18 Projects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974" y="897472"/>
            <a:ext cx="13756312" cy="4830233"/>
          </a:xfrm>
        </p:spPr>
        <p:txBody>
          <a:bodyPr/>
          <a:lstStyle/>
          <a:p>
            <a:r>
              <a:rPr lang="en-US" sz="2800" dirty="0"/>
              <a:t>RAN endorsed “</a:t>
            </a:r>
            <a:r>
              <a:rPr lang="en-US" sz="2800" i="1" dirty="0"/>
              <a:t>RAN chair’s summary for Rel-18” </a:t>
            </a:r>
            <a:r>
              <a:rPr lang="en-US" sz="2800" dirty="0"/>
              <a:t>in </a:t>
            </a:r>
            <a:r>
              <a:rPr lang="en-US" sz="2800" dirty="0">
                <a:hlinkClick r:id="rId2"/>
              </a:rPr>
              <a:t>RP-212608</a:t>
            </a:r>
            <a:endParaRPr lang="en-US" sz="2800" dirty="0"/>
          </a:p>
          <a:p>
            <a:pPr lvl="1"/>
            <a:r>
              <a:rPr lang="en-US" sz="2400" dirty="0"/>
              <a:t>It provides a list of potential items led per RAN WG for subsequent discussion till RAN#94-e</a:t>
            </a:r>
          </a:p>
          <a:p>
            <a:pPr lvl="2"/>
            <a:r>
              <a:rPr lang="en-US" sz="1865" dirty="0"/>
              <a:t>Detailed list can be found in </a:t>
            </a:r>
            <a:r>
              <a:rPr lang="en-US" sz="2000" dirty="0">
                <a:hlinkClick r:id="rId2"/>
              </a:rPr>
              <a:t>RP-212608</a:t>
            </a:r>
            <a:endParaRPr lang="en-US" sz="1865" dirty="0"/>
          </a:p>
          <a:p>
            <a:pPr lvl="1"/>
            <a:r>
              <a:rPr lang="en-US" sz="2400" dirty="0"/>
              <a:t>A subset of these items in the list are expected to be approved for RAN Rel-18 in RAN#94-e</a:t>
            </a:r>
          </a:p>
          <a:p>
            <a:pPr lvl="1"/>
            <a:r>
              <a:rPr lang="en-US" sz="2400" dirty="0"/>
              <a:t>The areas for each item are to be further discussed</a:t>
            </a:r>
          </a:p>
          <a:p>
            <a:pPr lvl="1"/>
            <a:r>
              <a:rPr lang="en-US" sz="2400" dirty="0"/>
              <a:t>Next steps on RAN Rel-18 management after RAN#93-e (as in </a:t>
            </a:r>
            <a:r>
              <a:rPr lang="en-US" sz="2400" dirty="0">
                <a:hlinkClick r:id="rId3"/>
              </a:rPr>
              <a:t>RP-210770</a:t>
            </a:r>
            <a:r>
              <a:rPr lang="en-US" sz="2400" dirty="0"/>
              <a:t>)</a:t>
            </a:r>
          </a:p>
          <a:p>
            <a:pPr lvl="2"/>
            <a:r>
              <a:rPr lang="en-US" sz="1800" dirty="0"/>
              <a:t>Email discussions in October to start deriving RAN1/2/3/4 WIs and SIs from consolidated proposals</a:t>
            </a:r>
          </a:p>
          <a:p>
            <a:pPr lvl="2"/>
            <a:r>
              <a:rPr lang="en-US" sz="1800" dirty="0"/>
              <a:t>RAN#94 to approve RAN1/2/3/4 work package for Rel18</a:t>
            </a:r>
          </a:p>
          <a:p>
            <a:pPr lvl="3"/>
            <a:r>
              <a:rPr lang="en-US" sz="1400" dirty="0"/>
              <a:t>RAN4 impacts of RAN1/2/3-led items are included in the WI/SI sheets at the December approval</a:t>
            </a:r>
          </a:p>
          <a:p>
            <a:pPr lvl="2"/>
            <a:r>
              <a:rPr lang="en-US" sz="1800" dirty="0"/>
              <a:t>RAN#94 (December) can potentially approve item(s) on RAN4-led new areas</a:t>
            </a:r>
          </a:p>
          <a:p>
            <a:pPr lvl="2"/>
            <a:r>
              <a:rPr lang="en-US" sz="1800" dirty="0"/>
              <a:t>Further RAN4-led proposals that are dependent on Rel-17 finalization are to be worked on in Q1/2022</a:t>
            </a:r>
          </a:p>
          <a:p>
            <a:pPr lvl="2"/>
            <a:r>
              <a:rPr lang="en-US" sz="1800" dirty="0"/>
              <a:t>RAN#95 (March) to approve the rest of the RAN4 core work package for Rel18</a:t>
            </a:r>
            <a:endParaRPr lang="en-US" sz="1600" dirty="0"/>
          </a:p>
          <a:p>
            <a:r>
              <a:rPr lang="en-US" sz="2800" dirty="0">
                <a:hlinkClick r:id="rId4"/>
              </a:rPr>
              <a:t>RP-211642</a:t>
            </a:r>
            <a:r>
              <a:rPr lang="en-US" sz="2800" dirty="0"/>
              <a:t> provides a preliminary list of items that that may have interaction with SA/CT</a:t>
            </a:r>
          </a:p>
          <a:p>
            <a:pPr lvl="1"/>
            <a:r>
              <a:rPr lang="en-US" sz="2400" dirty="0"/>
              <a:t>For information only; not exhaustive/conclusive </a:t>
            </a:r>
          </a:p>
          <a:p>
            <a:pPr lvl="2"/>
            <a:endParaRPr lang="en-US" sz="2134" dirty="0"/>
          </a:p>
        </p:txBody>
      </p:sp>
    </p:spTree>
    <p:extLst>
      <p:ext uri="{BB962C8B-B14F-4D97-AF65-F5344CB8AC3E}">
        <p14:creationId xmlns:p14="http://schemas.microsoft.com/office/powerpoint/2010/main" val="324153422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1" y="1413939"/>
            <a:ext cx="13756312" cy="4830233"/>
          </a:xfrm>
        </p:spPr>
        <p:txBody>
          <a:bodyPr/>
          <a:lstStyle/>
          <a:p>
            <a:r>
              <a:rPr lang="en-US" sz="2800" dirty="0"/>
              <a:t>RAN discussed a potential new WID on User Plane Integrity Protection support for EPC connected architectures with email discussion summary in </a:t>
            </a:r>
            <a:r>
              <a:rPr lang="en-US" sz="2800" dirty="0">
                <a:hlinkClick r:id="rId2"/>
              </a:rPr>
              <a:t>RP-212588</a:t>
            </a:r>
            <a:endParaRPr lang="en-US" sz="2800" dirty="0"/>
          </a:p>
          <a:p>
            <a:pPr lvl="1"/>
            <a:r>
              <a:rPr lang="en-US" sz="2400" dirty="0"/>
              <a:t>No conclusion was reached in RAN#93-e</a:t>
            </a:r>
          </a:p>
          <a:p>
            <a:pPr lvl="1"/>
            <a:r>
              <a:rPr lang="en-US" sz="2400" dirty="0"/>
              <a:t>Detailed proposals can be found in </a:t>
            </a:r>
            <a:r>
              <a:rPr lang="en-US" sz="2800" dirty="0">
                <a:hlinkClick r:id="rId2"/>
              </a:rPr>
              <a:t>RP-212588</a:t>
            </a:r>
            <a:endParaRPr lang="en-US" sz="2400" dirty="0"/>
          </a:p>
          <a:p>
            <a:endParaRPr lang="en-US" sz="2800" dirty="0"/>
          </a:p>
          <a:p>
            <a:r>
              <a:rPr lang="en-US" sz="2800" dirty="0"/>
              <a:t>Continued discussion on Rel-17 projects particularly related to potential prioritization/down-scoping, e.g.:</a:t>
            </a:r>
          </a:p>
          <a:p>
            <a:pPr lvl="1"/>
            <a:r>
              <a:rPr lang="en-US" sz="2535" dirty="0"/>
              <a:t>Summaries of discussion can be found in </a:t>
            </a:r>
            <a:r>
              <a:rPr lang="en-US" sz="2535" dirty="0">
                <a:hlinkClick r:id="rId3"/>
              </a:rPr>
              <a:t>RP-212552</a:t>
            </a:r>
            <a:r>
              <a:rPr lang="en-US" sz="2535" dirty="0"/>
              <a:t> for </a:t>
            </a:r>
            <a:r>
              <a:rPr lang="en-US" sz="2535" dirty="0" err="1"/>
              <a:t>feMIMO</a:t>
            </a:r>
            <a:r>
              <a:rPr lang="en-US" sz="2535" dirty="0"/>
              <a:t>, </a:t>
            </a:r>
            <a:r>
              <a:rPr lang="en-US" sz="2535" dirty="0">
                <a:hlinkClick r:id="rId4"/>
              </a:rPr>
              <a:t>RP-212553</a:t>
            </a:r>
            <a:r>
              <a:rPr lang="en-US" sz="2535" dirty="0"/>
              <a:t> for NR up to 71 GHz, in </a:t>
            </a:r>
            <a:r>
              <a:rPr lang="en-US" sz="2535" dirty="0">
                <a:hlinkClick r:id="rId5"/>
              </a:rPr>
              <a:t>RP-212628</a:t>
            </a:r>
            <a:r>
              <a:rPr lang="en-US" sz="2535" dirty="0"/>
              <a:t> for </a:t>
            </a:r>
            <a:r>
              <a:rPr lang="en-US" sz="2535" dirty="0" err="1"/>
              <a:t>sidelink</a:t>
            </a:r>
            <a:r>
              <a:rPr lang="en-US" sz="2535" dirty="0"/>
              <a:t>, in </a:t>
            </a:r>
            <a:r>
              <a:rPr lang="en-US" sz="2535" dirty="0">
                <a:hlinkClick r:id="rId6"/>
              </a:rPr>
              <a:t>RP-212555</a:t>
            </a:r>
            <a:r>
              <a:rPr lang="en-US" sz="2535" dirty="0"/>
              <a:t> for </a:t>
            </a:r>
            <a:r>
              <a:rPr lang="en-US" sz="2535" dirty="0" err="1"/>
              <a:t>CovEnh</a:t>
            </a:r>
            <a:r>
              <a:rPr lang="en-US" sz="2535" dirty="0"/>
              <a:t>.,  in </a:t>
            </a:r>
            <a:r>
              <a:rPr lang="en-US" sz="2535" dirty="0">
                <a:hlinkClick r:id="rId7"/>
              </a:rPr>
              <a:t>RP-212605</a:t>
            </a:r>
            <a:r>
              <a:rPr lang="en-US" sz="2535" dirty="0"/>
              <a:t> for </a:t>
            </a:r>
            <a:r>
              <a:rPr lang="en-US" sz="2535" dirty="0" err="1"/>
              <a:t>IIoT</a:t>
            </a:r>
            <a:r>
              <a:rPr lang="en-US" sz="2535" dirty="0"/>
              <a:t>/URLLC, in </a:t>
            </a:r>
            <a:r>
              <a:rPr lang="en-US" sz="2535" dirty="0">
                <a:hlinkClick r:id="rId8"/>
              </a:rPr>
              <a:t>RP-212611</a:t>
            </a:r>
            <a:r>
              <a:rPr lang="en-US" sz="2535" dirty="0"/>
              <a:t> for Power Savings, in </a:t>
            </a:r>
            <a:r>
              <a:rPr lang="en-US" sz="2535" dirty="0">
                <a:hlinkClick r:id="rId9"/>
              </a:rPr>
              <a:t>RP-212559</a:t>
            </a:r>
            <a:r>
              <a:rPr lang="en-US" sz="2535" dirty="0"/>
              <a:t> for MBS, in </a:t>
            </a:r>
            <a:r>
              <a:rPr lang="en-US" sz="2535" dirty="0">
                <a:hlinkClick r:id="rId10"/>
              </a:rPr>
              <a:t>RP-212560</a:t>
            </a:r>
            <a:r>
              <a:rPr lang="en-US" sz="2535" dirty="0"/>
              <a:t> for IAB, and in </a:t>
            </a:r>
            <a:r>
              <a:rPr lang="en-US" sz="2535" dirty="0">
                <a:hlinkClick r:id="rId11"/>
              </a:rPr>
              <a:t>RP-212561</a:t>
            </a:r>
            <a:r>
              <a:rPr lang="en-US" sz="2535" dirty="0"/>
              <a:t> for SDT</a:t>
            </a:r>
          </a:p>
          <a:p>
            <a:pPr lvl="2"/>
            <a:endParaRPr lang="en-US" sz="2134" dirty="0"/>
          </a:p>
        </p:txBody>
      </p:sp>
    </p:spTree>
    <p:extLst>
      <p:ext uri="{BB962C8B-B14F-4D97-AF65-F5344CB8AC3E}">
        <p14:creationId xmlns:p14="http://schemas.microsoft.com/office/powerpoint/2010/main" val="14611650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Rel-17 Projects Update –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800" dirty="0"/>
              <a:t>Among all the updates, the following RAN4 related issues are with more involved discussion</a:t>
            </a:r>
          </a:p>
          <a:p>
            <a:pPr lvl="1"/>
            <a:r>
              <a:rPr lang="en-US" sz="2000" dirty="0"/>
              <a:t>Spectrum related updates, with email discussion summary in </a:t>
            </a:r>
            <a:r>
              <a:rPr lang="en-US" sz="2000" dirty="0">
                <a:hlinkClick r:id="rId2"/>
              </a:rPr>
              <a:t>RP-212614</a:t>
            </a:r>
            <a:endParaRPr lang="en-US" sz="2000" dirty="0"/>
          </a:p>
          <a:p>
            <a:pPr lvl="2"/>
            <a:r>
              <a:rPr lang="en-US" sz="1400" dirty="0"/>
              <a:t>Approved new WIDs on high power UE (power class 2) for NR FDD band as in </a:t>
            </a:r>
            <a:r>
              <a:rPr lang="en-US" sz="1400" dirty="0">
                <a:hlinkClick r:id="rId3"/>
              </a:rPr>
              <a:t>RP-212633</a:t>
            </a:r>
            <a:r>
              <a:rPr lang="en-US" sz="1400" dirty="0"/>
              <a:t> and Increasing UE power high limit for CA and DC as in </a:t>
            </a:r>
            <a:r>
              <a:rPr lang="en-US" sz="1400" dirty="0">
                <a:hlinkClick r:id="rId4"/>
              </a:rPr>
              <a:t>RP-212622</a:t>
            </a:r>
            <a:endParaRPr lang="en-US" sz="1400" dirty="0"/>
          </a:p>
          <a:p>
            <a:pPr lvl="1"/>
            <a:r>
              <a:rPr lang="en-US" sz="2000" dirty="0"/>
              <a:t>Discussion on how to incorporate NTN specific requirements into RAN4 specifications is summarized in </a:t>
            </a:r>
            <a:r>
              <a:rPr lang="en-US" sz="2000" dirty="0">
                <a:hlinkClick r:id="rId5"/>
              </a:rPr>
              <a:t>RP-212616</a:t>
            </a:r>
            <a:endParaRPr lang="en-US" sz="2000" dirty="0"/>
          </a:p>
          <a:p>
            <a:pPr lvl="2"/>
            <a:r>
              <a:rPr lang="en-US" sz="1400" dirty="0"/>
              <a:t>Decision is postponed</a:t>
            </a:r>
          </a:p>
          <a:p>
            <a:pPr lvl="1"/>
            <a:r>
              <a:rPr lang="en-US" sz="2000" dirty="0"/>
              <a:t>Discussion on CRS interference handling is summarized in </a:t>
            </a:r>
            <a:r>
              <a:rPr lang="en-US" sz="2000" dirty="0">
                <a:hlinkClick r:id="rId6"/>
              </a:rPr>
              <a:t>RP-212635</a:t>
            </a:r>
            <a:endParaRPr lang="en-US" sz="2000" dirty="0"/>
          </a:p>
          <a:p>
            <a:pPr lvl="1"/>
            <a:r>
              <a:rPr lang="en-US" sz="2000" dirty="0"/>
              <a:t>Discussion on for lower 6GHz NR unlicensed operation for Europe is summarized in </a:t>
            </a:r>
            <a:r>
              <a:rPr lang="en-US" sz="2000" dirty="0">
                <a:hlinkClick r:id="rId7"/>
              </a:rPr>
              <a:t>RP-212602</a:t>
            </a:r>
            <a:endParaRPr lang="en-US" sz="2000" dirty="0"/>
          </a:p>
          <a:p>
            <a:pPr lvl="1"/>
            <a:r>
              <a:rPr lang="en-US" sz="2000" dirty="0"/>
              <a:t>A new approved WID as in </a:t>
            </a:r>
            <a:r>
              <a:rPr lang="en-US" sz="2000" dirty="0">
                <a:hlinkClick r:id="rId8"/>
              </a:rPr>
              <a:t>RP-212618</a:t>
            </a:r>
            <a:r>
              <a:rPr lang="en-US" sz="2000" dirty="0"/>
              <a:t> (Introducing Upper 700 MHz Block A as a new stand-alone band for NB-IoT for Industrial IoT applications)</a:t>
            </a:r>
          </a:p>
          <a:p>
            <a:pPr lvl="1"/>
            <a:r>
              <a:rPr lang="en-US" sz="2000" dirty="0"/>
              <a:t>Band n77 related discussion as summarized in </a:t>
            </a:r>
            <a:r>
              <a:rPr lang="en-US" sz="2000" dirty="0">
                <a:hlinkClick r:id="rId9"/>
              </a:rPr>
              <a:t>RP-212570</a:t>
            </a:r>
            <a:r>
              <a:rPr lang="en-US" sz="2000" dirty="0"/>
              <a:t> </a:t>
            </a:r>
          </a:p>
          <a:p>
            <a:pPr lvl="2"/>
            <a:endParaRPr lang="en-US" sz="1400" dirty="0"/>
          </a:p>
          <a:p>
            <a:r>
              <a:rPr lang="en-US" sz="2331" dirty="0"/>
              <a:t>For WI: NB-IoT/</a:t>
            </a:r>
            <a:r>
              <a:rPr lang="en-US" sz="2331" dirty="0" err="1"/>
              <a:t>eMTC</a:t>
            </a:r>
            <a:r>
              <a:rPr lang="en-US" sz="2331" dirty="0"/>
              <a:t> support for NTN, email discussion summary in </a:t>
            </a:r>
            <a:r>
              <a:rPr lang="en-US" sz="2400" dirty="0">
                <a:hlinkClick r:id="rId10"/>
              </a:rPr>
              <a:t>RP-212609</a:t>
            </a:r>
            <a:endParaRPr lang="en-US" sz="2400" dirty="0"/>
          </a:p>
          <a:p>
            <a:pPr lvl="1"/>
            <a:r>
              <a:rPr lang="en-US" sz="2000" dirty="0"/>
              <a:t>Reply LS to SA, SA2, CT, CT1 approved in </a:t>
            </a:r>
            <a:r>
              <a:rPr lang="en-US" sz="2000" dirty="0">
                <a:hlinkClick r:id="rId11"/>
              </a:rPr>
              <a:t>RP-212617</a:t>
            </a:r>
            <a:endParaRPr lang="en-US" sz="2000" dirty="0"/>
          </a:p>
          <a:p>
            <a:pPr marL="609566" lvl="1" indent="0">
              <a:buNone/>
            </a:pPr>
            <a:endParaRPr lang="en-US" sz="2000" dirty="0"/>
          </a:p>
          <a:p>
            <a:pPr lvl="2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55013219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400" dirty="0"/>
              <a:t>The following LSs were agreed by RAN and sent to PCG/SA</a:t>
            </a:r>
          </a:p>
          <a:p>
            <a:pPr marL="704818" lvl="1" indent="-171450"/>
            <a:r>
              <a:rPr lang="en-US" sz="2000" dirty="0">
                <a:hlinkClick r:id="rId2"/>
              </a:rPr>
              <a:t>RP-212537</a:t>
            </a:r>
            <a:r>
              <a:rPr lang="en-US" sz="2000" dirty="0"/>
              <a:t>: LS on how to handle satellite specific specifications in future submissions to ITU related to terrestrial-only technologies (to: SA, PCG) </a:t>
            </a:r>
          </a:p>
          <a:p>
            <a:pPr marL="704818" lvl="1" indent="-171450"/>
            <a:r>
              <a:rPr lang="en-US" sz="2000" dirty="0">
                <a:hlinkClick r:id="rId3"/>
              </a:rPr>
              <a:t>RP-212538</a:t>
            </a:r>
            <a:r>
              <a:rPr lang="en-US" sz="2000" dirty="0"/>
              <a:t>: DRAFT reply LTI to ITU-R WP5D/TEMP/356 = RP-211634 on the schedule for updating Recommendation ITU-R M.2012 to Revision 6 (to: SA)</a:t>
            </a:r>
          </a:p>
          <a:p>
            <a:pPr marL="704818" lvl="1" indent="-171450"/>
            <a:r>
              <a:rPr lang="en-US" sz="2000" dirty="0">
                <a:hlinkClick r:id="rId4"/>
              </a:rPr>
              <a:t>RP-212576</a:t>
            </a:r>
            <a:r>
              <a:rPr lang="en-US" sz="2000" dirty="0"/>
              <a:t>: DRAFT reply LTI to ITU-R WP5D/TEMP/353-E = RP-211636 on the schedule for updating Recommendation ITU-R M.2150 to Revision ‘After Year 2021’ (to: SA)</a:t>
            </a:r>
          </a:p>
          <a:p>
            <a:pPr marL="704818" lvl="1" indent="-171450"/>
            <a:r>
              <a:rPr lang="en-US" sz="2000" dirty="0">
                <a:hlinkClick r:id="rId5"/>
              </a:rPr>
              <a:t>RP-212578</a:t>
            </a:r>
            <a:r>
              <a:rPr lang="en-US" sz="2000" dirty="0"/>
              <a:t>: Draft Reply to ITU_R_WP4B_TEMP_18 = RP-211638 on 3GPP activities on “Satellite IOT” (to: SA)</a:t>
            </a:r>
          </a:p>
          <a:p>
            <a:pPr marL="704818" lvl="1" indent="-171450"/>
            <a:r>
              <a:rPr lang="en-US" sz="2000" dirty="0">
                <a:hlinkClick r:id="rId6"/>
              </a:rPr>
              <a:t>RP-212580</a:t>
            </a:r>
            <a:r>
              <a:rPr lang="en-US" sz="2000" dirty="0"/>
              <a:t>: Draft reply LTI to ITU-R WP5A/TEMP/135(Rev.1) = RP-210952 on the revision of Recommendation ITU-R M.1801-2 (to: SA)</a:t>
            </a:r>
          </a:p>
          <a:p>
            <a:pPr marL="171450" indent="-171450"/>
            <a:r>
              <a:rPr lang="en-US" sz="2400" dirty="0"/>
              <a:t>The following LS to ITU-R WP5D was approved</a:t>
            </a:r>
          </a:p>
          <a:p>
            <a:pPr marL="819118" lvl="1" indent="-285750"/>
            <a:r>
              <a:rPr lang="en-US" sz="2000" dirty="0">
                <a:hlinkClick r:id="rId7"/>
              </a:rPr>
              <a:t>RP-212577</a:t>
            </a:r>
            <a:r>
              <a:rPr lang="en-US" sz="2000" dirty="0"/>
              <a:t>: LS on Revision of Recommendations ITU-R M.2070 and ITU-R M.2071 on Unwanted Emissions of IMT-Advanced (to: ITU-R WP5D)</a:t>
            </a:r>
          </a:p>
          <a:p>
            <a:pPr marL="819118" lvl="1" indent="-285750"/>
            <a:endParaRPr lang="pt-BR" sz="2000" dirty="0"/>
          </a:p>
          <a:p>
            <a:pPr lvl="2"/>
            <a:endParaRPr lang="en-US" sz="18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Administrative aspects</a:t>
            </a:r>
          </a:p>
          <a:p>
            <a:pPr lvl="0"/>
            <a:r>
              <a:rPr lang="en-US" sz="3600" dirty="0"/>
              <a:t>Planning aspects</a:t>
            </a:r>
          </a:p>
          <a:p>
            <a:pPr lvl="0"/>
            <a:r>
              <a:rPr lang="en-US" sz="3600" dirty="0"/>
              <a:t>TSG RAN project updates</a:t>
            </a:r>
          </a:p>
          <a:p>
            <a:pPr lvl="1"/>
            <a:r>
              <a:rPr lang="en-US" sz="3069" dirty="0"/>
              <a:t>Rel-18 RAN projects updates</a:t>
            </a:r>
          </a:p>
          <a:p>
            <a:pPr lvl="1"/>
            <a:r>
              <a:rPr lang="en-US" sz="3069" dirty="0"/>
              <a:t>Rel-17 RAN project updates </a:t>
            </a:r>
          </a:p>
          <a:p>
            <a:r>
              <a:rPr lang="en-US" sz="3600" dirty="0"/>
              <a:t> 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Administrative Aspects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809" y="1193803"/>
            <a:ext cx="13023791" cy="4830233"/>
          </a:xfrm>
        </p:spPr>
        <p:txBody>
          <a:bodyPr/>
          <a:lstStyle/>
          <a:p>
            <a:r>
              <a:rPr lang="en-US" sz="2800" dirty="0"/>
              <a:t>RAN#93-e endorsed the 2022 TTCN Tasks List in slides 11 &amp; 12 of </a:t>
            </a:r>
            <a:r>
              <a:rPr lang="en-US" sz="2800" dirty="0">
                <a:hlinkClick r:id="rId2"/>
              </a:rPr>
              <a:t>RP-211618</a:t>
            </a:r>
            <a:endParaRPr lang="en-US" sz="2800" dirty="0"/>
          </a:p>
          <a:p>
            <a:pPr lvl="1"/>
            <a:r>
              <a:rPr lang="en-US" sz="2269" dirty="0"/>
              <a:t>The list will be presented to 3GPP PCG/OP (Oct) in order to support TF160 request for the TTCN funding in 2022 (to request for the 3GPP TTCN funding of 754.2 K€ (58 mm) at PCG#47-e / OP#46-e)</a:t>
            </a:r>
          </a:p>
          <a:p>
            <a:pPr lvl="2"/>
            <a:r>
              <a:rPr lang="en-US" altLang="en-US" sz="1800" dirty="0"/>
              <a:t>The finalized TTCN Tasks List will be reviewed and endorsed at RAN5#93-e (Nov) for TSG RAN approval at RAN#94-e (Dec)</a:t>
            </a:r>
          </a:p>
          <a:p>
            <a:r>
              <a:rPr lang="en-US" sz="2866" dirty="0"/>
              <a:t>Inclusive Language</a:t>
            </a:r>
          </a:p>
          <a:p>
            <a:pPr lvl="1"/>
            <a:r>
              <a:rPr lang="en-US" sz="2335" dirty="0">
                <a:hlinkClick r:id="rId3"/>
              </a:rPr>
              <a:t>RP-212141</a:t>
            </a:r>
            <a:r>
              <a:rPr lang="en-US" sz="2335" dirty="0"/>
              <a:t>: Inclusive Language Review - Status Report </a:t>
            </a:r>
          </a:p>
          <a:p>
            <a:pPr lvl="2"/>
            <a:r>
              <a:rPr lang="en-US" sz="1800" dirty="0"/>
              <a:t>Coordinator: Gino Masini (Ericsson)</a:t>
            </a:r>
          </a:p>
          <a:p>
            <a:pPr lvl="1"/>
            <a:endParaRPr lang="en-US" sz="2335" dirty="0"/>
          </a:p>
          <a:p>
            <a:pPr lvl="1"/>
            <a:endParaRPr lang="en-US" sz="2535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Planning Aspects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754" y="272795"/>
            <a:ext cx="11706046" cy="639488"/>
          </a:xfrm>
        </p:spPr>
        <p:txBody>
          <a:bodyPr/>
          <a:lstStyle/>
          <a:p>
            <a:r>
              <a:rPr lang="en-US" dirty="0"/>
              <a:t>RAN timeline and Meeting Planning 1/2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39" y="1115484"/>
            <a:ext cx="13756312" cy="4830233"/>
          </a:xfrm>
        </p:spPr>
        <p:txBody>
          <a:bodyPr/>
          <a:lstStyle/>
          <a:p>
            <a:r>
              <a:rPr lang="en-US" sz="2400" dirty="0"/>
              <a:t>Rel-17 completion dates stay the same as agreed earlier </a:t>
            </a:r>
          </a:p>
          <a:p>
            <a:pPr lvl="1"/>
            <a:r>
              <a:rPr lang="en-US" sz="2000" dirty="0"/>
              <a:t>Dec’21 RAN1 completion; Mar’22 RAN2/3/4 completion; June’22 ASN.1 freeze</a:t>
            </a:r>
          </a:p>
          <a:p>
            <a:r>
              <a:rPr lang="en-US" sz="2400" dirty="0"/>
              <a:t>Rel-18 package approval planning remains unchanged</a:t>
            </a:r>
          </a:p>
          <a:p>
            <a:pPr lvl="1"/>
            <a:r>
              <a:rPr lang="en-US" sz="2000" dirty="0"/>
              <a:t>Dec’21 RAN1/2/3-led package approval, possibly some RAN4-led items; Mar’22 RAN4-led package approval. </a:t>
            </a:r>
          </a:p>
          <a:p>
            <a:pPr lvl="1"/>
            <a:r>
              <a:rPr lang="en-US" sz="2000" dirty="0"/>
              <a:t>The content of Rel-18 targets an 18-month duration (as tentatively agreed in RWS-210659) calculated from the start of the Rel-18 work.</a:t>
            </a:r>
          </a:p>
          <a:p>
            <a:r>
              <a:rPr lang="en-US" sz="2400" dirty="0"/>
              <a:t>Rel-18 starts in 2Q’22 for RAN1 and in 3Q’22 for RAN2/3/4</a:t>
            </a:r>
          </a:p>
          <a:p>
            <a:pPr lvl="1"/>
            <a:r>
              <a:rPr lang="en-US" sz="1800" dirty="0"/>
              <a:t>This is, RAN1 functional freeze is September’2023, RAN2/3/4 functional freeze is December’2023, while ASN.1 freeze is March’2024.</a:t>
            </a:r>
          </a:p>
          <a:p>
            <a:pPr lvl="2"/>
            <a:endParaRPr lang="en-US" sz="1600" dirty="0"/>
          </a:p>
          <a:p>
            <a:pPr lvl="1"/>
            <a:endParaRPr lang="en-US" sz="1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0BB3F60-2A4F-4AB5-B557-6F14108647E4}"/>
              </a:ext>
            </a:extLst>
          </p:cNvPr>
          <p:cNvSpPr/>
          <p:nvPr/>
        </p:nvSpPr>
        <p:spPr>
          <a:xfrm>
            <a:off x="2319384" y="4387551"/>
            <a:ext cx="528629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18BCD1-DE17-4883-8198-BC410261FB00}"/>
              </a:ext>
            </a:extLst>
          </p:cNvPr>
          <p:cNvSpPr/>
          <p:nvPr/>
        </p:nvSpPr>
        <p:spPr>
          <a:xfrm>
            <a:off x="7622614" y="4379858"/>
            <a:ext cx="528629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13F666D-0ED0-4D68-8C03-5BC175F0DC26}"/>
              </a:ext>
            </a:extLst>
          </p:cNvPr>
          <p:cNvSpPr/>
          <p:nvPr/>
        </p:nvSpPr>
        <p:spPr>
          <a:xfrm>
            <a:off x="714030" y="4387551"/>
            <a:ext cx="15968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84E7DE7-41F1-4764-9306-012EE5C13C51}"/>
              </a:ext>
            </a:extLst>
          </p:cNvPr>
          <p:cNvSpPr/>
          <p:nvPr/>
        </p:nvSpPr>
        <p:spPr bwMode="auto">
          <a:xfrm>
            <a:off x="3598356" y="5797266"/>
            <a:ext cx="9289666" cy="613395"/>
          </a:xfrm>
          <a:prstGeom prst="rightArrow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65A64C-84A0-4D9F-A424-555A80574C10}"/>
              </a:ext>
            </a:extLst>
          </p:cNvPr>
          <p:cNvSpPr txBox="1"/>
          <p:nvPr/>
        </p:nvSpPr>
        <p:spPr>
          <a:xfrm>
            <a:off x="2905296" y="5689970"/>
            <a:ext cx="6848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2Q’22</a:t>
            </a:r>
          </a:p>
          <a:p>
            <a:pPr algn="ctr"/>
            <a:r>
              <a:rPr lang="en-US" sz="1400" b="1" dirty="0"/>
              <a:t> RAN1 </a:t>
            </a:r>
          </a:p>
          <a:p>
            <a:pPr algn="ctr"/>
            <a:r>
              <a:rPr lang="en-US" sz="1400" b="1" dirty="0"/>
              <a:t>Starts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500EC78C-165D-4A82-90B9-9283CF0607B4}"/>
              </a:ext>
            </a:extLst>
          </p:cNvPr>
          <p:cNvSpPr/>
          <p:nvPr/>
        </p:nvSpPr>
        <p:spPr bwMode="auto">
          <a:xfrm>
            <a:off x="12951666" y="5775379"/>
            <a:ext cx="925516" cy="599465"/>
          </a:xfrm>
          <a:prstGeom prst="rightArrow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5818CD-A4B3-4A5A-B7F2-4FF3288ADAF0}"/>
              </a:ext>
            </a:extLst>
          </p:cNvPr>
          <p:cNvSpPr txBox="1"/>
          <p:nvPr/>
        </p:nvSpPr>
        <p:spPr>
          <a:xfrm>
            <a:off x="4798652" y="5246388"/>
            <a:ext cx="102143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3Q’22</a:t>
            </a:r>
          </a:p>
          <a:p>
            <a:pPr algn="ctr"/>
            <a:r>
              <a:rPr lang="en-US" sz="1400" b="1" dirty="0"/>
              <a:t> RAN2/3/4 </a:t>
            </a:r>
          </a:p>
          <a:p>
            <a:pPr algn="ctr"/>
            <a:r>
              <a:rPr lang="en-US" sz="1400" b="1" dirty="0"/>
              <a:t>Starts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D82D65-8666-4433-9399-10575C6A4DF1}"/>
              </a:ext>
            </a:extLst>
          </p:cNvPr>
          <p:cNvSpPr txBox="1"/>
          <p:nvPr/>
        </p:nvSpPr>
        <p:spPr>
          <a:xfrm>
            <a:off x="10863353" y="5041755"/>
            <a:ext cx="110254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Sept. 2023</a:t>
            </a:r>
          </a:p>
          <a:p>
            <a:pPr algn="ctr"/>
            <a:r>
              <a:rPr lang="en-US" sz="1400" b="1" dirty="0"/>
              <a:t>RAN1 </a:t>
            </a:r>
          </a:p>
          <a:p>
            <a:pPr algn="ctr"/>
            <a:r>
              <a:rPr lang="en-US" sz="1400" b="1" dirty="0" err="1"/>
              <a:t>Func</a:t>
            </a:r>
            <a:r>
              <a:rPr lang="en-US" sz="1400" b="1" dirty="0"/>
              <a:t>. Freeze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6F9B01-63E3-47BA-9ACD-DD3415F38B63}"/>
              </a:ext>
            </a:extLst>
          </p:cNvPr>
          <p:cNvSpPr txBox="1"/>
          <p:nvPr/>
        </p:nvSpPr>
        <p:spPr>
          <a:xfrm>
            <a:off x="12309376" y="5024907"/>
            <a:ext cx="110254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Dec. 2023</a:t>
            </a:r>
          </a:p>
          <a:p>
            <a:pPr algn="ctr"/>
            <a:r>
              <a:rPr lang="en-US" sz="1400" b="1" dirty="0"/>
              <a:t>RAN2/3/4 </a:t>
            </a:r>
          </a:p>
          <a:p>
            <a:pPr algn="ctr"/>
            <a:r>
              <a:rPr lang="en-US" sz="1400" b="1" dirty="0" err="1"/>
              <a:t>Func</a:t>
            </a:r>
            <a:r>
              <a:rPr lang="en-US" sz="1400" b="1" dirty="0"/>
              <a:t>. Freeze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F5516A-95D8-4DE2-915A-833262A5F9EE}"/>
              </a:ext>
            </a:extLst>
          </p:cNvPr>
          <p:cNvSpPr txBox="1"/>
          <p:nvPr/>
        </p:nvSpPr>
        <p:spPr>
          <a:xfrm>
            <a:off x="13342056" y="5012629"/>
            <a:ext cx="9319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Mar. 2024</a:t>
            </a:r>
          </a:p>
          <a:p>
            <a:pPr algn="ctr"/>
            <a:r>
              <a:rPr lang="en-US" sz="1400" b="1" dirty="0"/>
              <a:t>ASN.1 </a:t>
            </a:r>
          </a:p>
          <a:p>
            <a:pPr algn="ctr"/>
            <a:r>
              <a:rPr lang="en-US" sz="1400" b="1" dirty="0"/>
              <a:t>Freeze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BDF2EE-CC86-49E1-98A6-F48188C346A3}"/>
              </a:ext>
            </a:extLst>
          </p:cNvPr>
          <p:cNvCxnSpPr>
            <a:cxnSpLocks/>
          </p:cNvCxnSpPr>
          <p:nvPr/>
        </p:nvCxnSpPr>
        <p:spPr bwMode="auto">
          <a:xfrm flipV="1">
            <a:off x="3598356" y="5735709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28668EF-2239-4B25-BF39-3310C124012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14626" y="5766487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4C66CB6-0107-43A4-BEB3-B0E7782AC77E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83018" y="5769404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E1A5C1A-19B6-40B9-BB87-E10950A060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3893149" y="5710120"/>
            <a:ext cx="0" cy="64314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5224D2C8-846C-45CD-8B43-4185B455903C}"/>
              </a:ext>
            </a:extLst>
          </p:cNvPr>
          <p:cNvCxnSpPr>
            <a:cxnSpLocks/>
          </p:cNvCxnSpPr>
          <p:nvPr/>
        </p:nvCxnSpPr>
        <p:spPr bwMode="auto">
          <a:xfrm flipV="1">
            <a:off x="4893251" y="5694217"/>
            <a:ext cx="0" cy="6749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A8007AD5-ADF2-4E66-B455-5E5E183D510B}"/>
              </a:ext>
            </a:extLst>
          </p:cNvPr>
          <p:cNvSpPr/>
          <p:nvPr/>
        </p:nvSpPr>
        <p:spPr>
          <a:xfrm>
            <a:off x="12917377" y="4384657"/>
            <a:ext cx="1526274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2024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3FCDDD15-39F0-485E-9863-C3762A49B7A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0917" y="5299105"/>
            <a:ext cx="5793" cy="18098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6A66E72B-2BC0-4A13-9CA1-6BBFEBC456BF}"/>
              </a:ext>
            </a:extLst>
          </p:cNvPr>
          <p:cNvSpPr txBox="1"/>
          <p:nvPr/>
        </p:nvSpPr>
        <p:spPr>
          <a:xfrm>
            <a:off x="1869932" y="5061058"/>
            <a:ext cx="881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" dirty="0">
                <a:solidFill>
                  <a:srgbClr val="FF0000"/>
                </a:solidFill>
              </a:rPr>
              <a:t>Dec.’21, RAN1 R17 </a:t>
            </a:r>
          </a:p>
          <a:p>
            <a:pPr algn="ctr"/>
            <a:r>
              <a:rPr lang="en-US" sz="700" dirty="0" err="1">
                <a:solidFill>
                  <a:srgbClr val="FF0000"/>
                </a:solidFill>
              </a:rPr>
              <a:t>Func</a:t>
            </a:r>
            <a:r>
              <a:rPr lang="en-US" sz="700" dirty="0">
                <a:solidFill>
                  <a:srgbClr val="FF0000"/>
                </a:solidFill>
              </a:rPr>
              <a:t>. Freeze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4F3CEEB-7BE4-483E-A10B-D446C3753009}"/>
              </a:ext>
            </a:extLst>
          </p:cNvPr>
          <p:cNvCxnSpPr>
            <a:cxnSpLocks/>
          </p:cNvCxnSpPr>
          <p:nvPr/>
        </p:nvCxnSpPr>
        <p:spPr bwMode="auto">
          <a:xfrm flipV="1">
            <a:off x="3503254" y="5299105"/>
            <a:ext cx="5793" cy="18098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D8FA83E-F698-49AA-8BA3-49633F366121}"/>
              </a:ext>
            </a:extLst>
          </p:cNvPr>
          <p:cNvSpPr txBox="1"/>
          <p:nvPr/>
        </p:nvSpPr>
        <p:spPr>
          <a:xfrm>
            <a:off x="2964484" y="5061058"/>
            <a:ext cx="1077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" dirty="0">
                <a:solidFill>
                  <a:srgbClr val="FF0000"/>
                </a:solidFill>
              </a:rPr>
              <a:t>Mar.’22, RAN 2/3/4 R17 </a:t>
            </a:r>
          </a:p>
          <a:p>
            <a:pPr algn="ctr"/>
            <a:r>
              <a:rPr lang="en-US" sz="700" dirty="0" err="1">
                <a:solidFill>
                  <a:srgbClr val="FF0000"/>
                </a:solidFill>
              </a:rPr>
              <a:t>Func</a:t>
            </a:r>
            <a:r>
              <a:rPr lang="en-US" sz="700" dirty="0">
                <a:solidFill>
                  <a:srgbClr val="FF0000"/>
                </a:solidFill>
              </a:rPr>
              <a:t>. Freeze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FB738D4-26E4-4319-986A-5D38854BC3BF}"/>
              </a:ext>
            </a:extLst>
          </p:cNvPr>
          <p:cNvCxnSpPr>
            <a:cxnSpLocks/>
          </p:cNvCxnSpPr>
          <p:nvPr/>
        </p:nvCxnSpPr>
        <p:spPr bwMode="auto">
          <a:xfrm flipV="1">
            <a:off x="4791394" y="5289983"/>
            <a:ext cx="5793" cy="18098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1780E3D-CE14-428C-976A-299C7DCED07F}"/>
              </a:ext>
            </a:extLst>
          </p:cNvPr>
          <p:cNvSpPr txBox="1"/>
          <p:nvPr/>
        </p:nvSpPr>
        <p:spPr>
          <a:xfrm>
            <a:off x="4385335" y="5061057"/>
            <a:ext cx="8435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" dirty="0">
                <a:solidFill>
                  <a:srgbClr val="FF0000"/>
                </a:solidFill>
              </a:rPr>
              <a:t>June’22, RAN R17 </a:t>
            </a:r>
          </a:p>
          <a:p>
            <a:pPr algn="ctr"/>
            <a:r>
              <a:rPr lang="en-US" sz="700" dirty="0">
                <a:solidFill>
                  <a:srgbClr val="FF0000"/>
                </a:solidFill>
              </a:rPr>
              <a:t>ASN.1 Freeze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F1E3F0-7433-47B9-805E-993878D63E03}"/>
              </a:ext>
            </a:extLst>
          </p:cNvPr>
          <p:cNvSpPr txBox="1"/>
          <p:nvPr/>
        </p:nvSpPr>
        <p:spPr>
          <a:xfrm>
            <a:off x="599495" y="5662361"/>
            <a:ext cx="1596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>
                <a:solidFill>
                  <a:srgbClr val="FF0000"/>
                </a:solidFill>
              </a:rPr>
              <a:t>RAN Rel-18 Timeline</a:t>
            </a:r>
          </a:p>
        </p:txBody>
      </p: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1554" y="86529"/>
            <a:ext cx="11706046" cy="639488"/>
          </a:xfrm>
        </p:spPr>
        <p:txBody>
          <a:bodyPr/>
          <a:lstStyle/>
          <a:p>
            <a:r>
              <a:rPr lang="en-US" dirty="0"/>
              <a:t>RAN timeline and Meeting Planning 2/2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271" y="1013883"/>
            <a:ext cx="14247861" cy="4830233"/>
          </a:xfrm>
        </p:spPr>
        <p:txBody>
          <a:bodyPr/>
          <a:lstStyle/>
          <a:p>
            <a:r>
              <a:rPr lang="en-US" sz="2800" dirty="0"/>
              <a:t>Highlights – more details can be found in </a:t>
            </a:r>
            <a:r>
              <a:rPr lang="en-US" sz="2800" dirty="0">
                <a:hlinkClick r:id="rId2"/>
              </a:rPr>
              <a:t>RP-212587</a:t>
            </a:r>
            <a:endParaRPr lang="en-US" sz="2800" dirty="0"/>
          </a:p>
          <a:p>
            <a:pPr lvl="1"/>
            <a:r>
              <a:rPr lang="en-US" sz="2400" dirty="0"/>
              <a:t>For Q1’2022 WG meetings: confirmed to be electronic</a:t>
            </a:r>
          </a:p>
          <a:p>
            <a:pPr lvl="1"/>
            <a:r>
              <a:rPr lang="en-US" sz="2400" dirty="0"/>
              <a:t>For Q1’2022 RAN#95, Q2’2022 WG meetings, Q2’2022 RAN#96</a:t>
            </a:r>
          </a:p>
          <a:p>
            <a:pPr lvl="2"/>
            <a:r>
              <a:rPr lang="en-US" sz="2000" dirty="0"/>
              <a:t>Planning both physical and electronic meetings</a:t>
            </a:r>
            <a:endParaRPr lang="en-US" sz="1400" dirty="0">
              <a:sym typeface="Wingdings" panose="05000000000000000000" pitchFamily="2" charset="2"/>
            </a:endParaRP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Decision for </a:t>
            </a:r>
            <a:r>
              <a:rPr lang="en-US" sz="2000" dirty="0"/>
              <a:t>Q1’2022 RAN#95 and Q2’2022 WG meetings is to be made in RAN#94-e</a:t>
            </a:r>
            <a:endParaRPr lang="en-US" sz="1865" dirty="0"/>
          </a:p>
          <a:p>
            <a:pPr lvl="3"/>
            <a:r>
              <a:rPr lang="en-US" sz="1800" dirty="0">
                <a:sym typeface="Wingdings" panose="05000000000000000000" pitchFamily="2" charset="2"/>
              </a:rPr>
              <a:t>Particularly if resuming physical meetings may start from RAN plenary first</a:t>
            </a:r>
          </a:p>
          <a:p>
            <a:pPr lvl="4"/>
            <a:r>
              <a:rPr lang="en-US" sz="1266" i="1" dirty="0">
                <a:sym typeface="Wingdings" panose="05000000000000000000" pitchFamily="2" charset="2"/>
              </a:rPr>
              <a:t>NOTE: depending on further checking with the meeting host, a decision for RAN#95 may be announced earlier </a:t>
            </a: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Decision for Q2’2022 RAN#96 is to be made in RAN#95-e/94-e</a:t>
            </a: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Additional planning for Q3/2022 and afterwards is to be discussed in RAN#94-e</a:t>
            </a:r>
          </a:p>
          <a:p>
            <a:pPr lvl="2"/>
            <a:r>
              <a:rPr lang="en-US" sz="2000" dirty="0">
                <a:sym typeface="Wingdings" panose="05000000000000000000" pitchFamily="2" charset="2"/>
              </a:rPr>
              <a:t>Including careful discussion aiming for long-term e-meeting planning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Rectangle: Rounded Corners 313">
            <a:extLst>
              <a:ext uri="{FF2B5EF4-FFF2-40B4-BE49-F238E27FC236}">
                <a16:creationId xmlns:a16="http://schemas.microsoft.com/office/drawing/2014/main" id="{FEA6A9AD-7E08-4FF2-A545-E68988D56D2F}"/>
              </a:ext>
            </a:extLst>
          </p:cNvPr>
          <p:cNvSpPr/>
          <p:nvPr/>
        </p:nvSpPr>
        <p:spPr>
          <a:xfrm>
            <a:off x="13972310" y="2500482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312" name="Rectangle: Rounded Corners 311">
            <a:extLst>
              <a:ext uri="{FF2B5EF4-FFF2-40B4-BE49-F238E27FC236}">
                <a16:creationId xmlns:a16="http://schemas.microsoft.com/office/drawing/2014/main" id="{9A6A231E-E345-4963-B9E3-E0F51551DD26}"/>
              </a:ext>
            </a:extLst>
          </p:cNvPr>
          <p:cNvSpPr/>
          <p:nvPr/>
        </p:nvSpPr>
        <p:spPr>
          <a:xfrm>
            <a:off x="10866129" y="2500482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13" name="Rectangle: Rounded Corners 312">
            <a:extLst>
              <a:ext uri="{FF2B5EF4-FFF2-40B4-BE49-F238E27FC236}">
                <a16:creationId xmlns:a16="http://schemas.microsoft.com/office/drawing/2014/main" id="{44569F2E-986E-42DE-B144-A1946499D241}"/>
              </a:ext>
            </a:extLst>
          </p:cNvPr>
          <p:cNvSpPr/>
          <p:nvPr/>
        </p:nvSpPr>
        <p:spPr>
          <a:xfrm>
            <a:off x="12907534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323" name="Rectangle: Rounded Corners 322">
            <a:extLst>
              <a:ext uri="{FF2B5EF4-FFF2-40B4-BE49-F238E27FC236}">
                <a16:creationId xmlns:a16="http://schemas.microsoft.com/office/drawing/2014/main" id="{13662927-0BCC-40E4-A313-AEFD96D655A2}"/>
              </a:ext>
            </a:extLst>
          </p:cNvPr>
          <p:cNvSpPr/>
          <p:nvPr/>
        </p:nvSpPr>
        <p:spPr>
          <a:xfrm>
            <a:off x="11476315" y="3088034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22" name="Rectangle: Rounded Corners 321">
            <a:extLst>
              <a:ext uri="{FF2B5EF4-FFF2-40B4-BE49-F238E27FC236}">
                <a16:creationId xmlns:a16="http://schemas.microsoft.com/office/drawing/2014/main" id="{814224B2-7A17-44E3-8796-BB89A8A96FEE}"/>
              </a:ext>
            </a:extLst>
          </p:cNvPr>
          <p:cNvSpPr/>
          <p:nvPr/>
        </p:nvSpPr>
        <p:spPr>
          <a:xfrm>
            <a:off x="10569371" y="3088034"/>
            <a:ext cx="26994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549935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586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95827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21252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685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01592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2068780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244016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28060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614464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608835" y="3094327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4700595" y="-3384894"/>
            <a:ext cx="220245" cy="9196379"/>
          </a:xfrm>
          <a:prstGeom prst="leftBrace">
            <a:avLst>
              <a:gd name="adj1" fmla="val 281271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28713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65798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102882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139967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176756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21384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250926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288011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355144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391508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428590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465791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53991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577536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728240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324963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361751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398836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435921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473006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50979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546880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5845151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317750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RAN Meeting Planning (as endorsed in </a:t>
            </a:r>
            <a:r>
              <a:rPr lang="en-US" sz="3200" dirty="0">
                <a:hlinkClick r:id="rId3"/>
              </a:rPr>
              <a:t>RP-212587</a:t>
            </a:r>
            <a:r>
              <a:rPr lang="en-US" sz="3200" dirty="0"/>
              <a:t>)</a:t>
            </a: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50233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174722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1708743" y="1364723"/>
            <a:ext cx="149960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3242762" y="1364723"/>
            <a:ext cx="156696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4853106" y="1364723"/>
            <a:ext cx="132761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0612733" y="721128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December 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207570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3928250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5417500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3549318" y="5093080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6224095" y="1364723"/>
            <a:ext cx="143411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7701581" y="1364723"/>
            <a:ext cx="148921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6983114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734356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692081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7636096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770401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806260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842189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876787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9234174" y="1364723"/>
            <a:ext cx="1345419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80002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836710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8720791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9070469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912947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9498376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986839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9436228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9806297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76313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0070204" y="3091767"/>
            <a:ext cx="352670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9935145" y="457530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9935145" y="5519231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8740047" y="3144416"/>
            <a:ext cx="60089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8733981" y="4596543"/>
            <a:ext cx="65154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8730999" y="4098935"/>
            <a:ext cx="645511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8744518" y="3611925"/>
            <a:ext cx="63199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8735180" y="5093080"/>
            <a:ext cx="64133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660409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6225082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6533324" y="232804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6154702" y="235340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6922713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8726097" y="2505780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9825755" y="250259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446966" y="2195081"/>
            <a:ext cx="14514102" cy="797001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2456764" y="5512648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8008543" y="5461729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96761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1620738" y="3091768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4298379" y="3122842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584428" y="5519231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2084516" y="3122840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3176799" y="3611925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3163486" y="4093646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3165305" y="4593207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5042695" y="3091768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4943566" y="3124372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4943569" y="5509999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7650525" y="3091768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0184297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5807537" y="3091768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3815862" y="3122840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6924474" y="3611925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6919302" y="4098935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6920016" y="4596543"/>
            <a:ext cx="488318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 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6938342" y="3144416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2803178" y="3162754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FE07F36B-0ACC-4E79-8B1E-1280B993EB94}"/>
              </a:ext>
            </a:extLst>
          </p:cNvPr>
          <p:cNvSpPr/>
          <p:nvPr/>
        </p:nvSpPr>
        <p:spPr>
          <a:xfrm>
            <a:off x="10631528" y="1358815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F138011A-1D45-4399-BEA1-479D7E0F3A7D}"/>
              </a:ext>
            </a:extLst>
          </p:cNvPr>
          <p:cNvSpPr/>
          <p:nvPr/>
        </p:nvSpPr>
        <p:spPr>
          <a:xfrm>
            <a:off x="12191615" y="1364723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81BBF39B-BE74-4E87-82BD-87F5AA599FA1}"/>
              </a:ext>
            </a:extLst>
          </p:cNvPr>
          <p:cNvSpPr/>
          <p:nvPr/>
        </p:nvSpPr>
        <p:spPr>
          <a:xfrm>
            <a:off x="11196941" y="196406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AE60FF45-3785-4E5A-8BBF-920E981EFD2D}"/>
              </a:ext>
            </a:extLst>
          </p:cNvPr>
          <p:cNvSpPr/>
          <p:nvPr/>
        </p:nvSpPr>
        <p:spPr>
          <a:xfrm>
            <a:off x="11549888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6AC95EB-50CB-4D97-8300-27B2257BDAF3}"/>
              </a:ext>
            </a:extLst>
          </p:cNvPr>
          <p:cNvSpPr/>
          <p:nvPr/>
        </p:nvSpPr>
        <p:spPr>
          <a:xfrm>
            <a:off x="11882160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6E6A0FFB-80DA-4D1D-AC32-0DC9566259EB}"/>
              </a:ext>
            </a:extLst>
          </p:cNvPr>
          <p:cNvSpPr/>
          <p:nvPr/>
        </p:nvSpPr>
        <p:spPr>
          <a:xfrm>
            <a:off x="1224074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B9E5B75-24D0-4B1E-B5AD-871F616143E0}"/>
              </a:ext>
            </a:extLst>
          </p:cNvPr>
          <p:cNvSpPr/>
          <p:nvPr/>
        </p:nvSpPr>
        <p:spPr>
          <a:xfrm>
            <a:off x="12577864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88944ED6-6573-4C78-ADBA-45EBD89B4229}"/>
              </a:ext>
            </a:extLst>
          </p:cNvPr>
          <p:cNvSpPr/>
          <p:nvPr/>
        </p:nvSpPr>
        <p:spPr>
          <a:xfrm>
            <a:off x="12923838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3BC7B0B6-56EA-4503-AADC-66F209BB27A2}"/>
              </a:ext>
            </a:extLst>
          </p:cNvPr>
          <p:cNvSpPr/>
          <p:nvPr/>
        </p:nvSpPr>
        <p:spPr>
          <a:xfrm>
            <a:off x="13629756" y="1364723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132635AC-C5EC-4324-B398-093C7928BF66}"/>
              </a:ext>
            </a:extLst>
          </p:cNvPr>
          <p:cNvSpPr/>
          <p:nvPr/>
        </p:nvSpPr>
        <p:spPr>
          <a:xfrm>
            <a:off x="13285447" y="196459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20C9C717-B36B-4101-95DF-8F272655F94D}"/>
              </a:ext>
            </a:extLst>
          </p:cNvPr>
          <p:cNvSpPr/>
          <p:nvPr/>
        </p:nvSpPr>
        <p:spPr>
          <a:xfrm>
            <a:off x="13620635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D44BB320-2C47-4735-B111-C7E4074DA6D9}"/>
              </a:ext>
            </a:extLst>
          </p:cNvPr>
          <p:cNvSpPr/>
          <p:nvPr/>
        </p:nvSpPr>
        <p:spPr>
          <a:xfrm>
            <a:off x="13966609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1D454E32-87E2-4E79-A990-BE0961F4560B}"/>
              </a:ext>
            </a:extLst>
          </p:cNvPr>
          <p:cNvSpPr/>
          <p:nvPr/>
        </p:nvSpPr>
        <p:spPr>
          <a:xfrm>
            <a:off x="14631153" y="197221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C6FBBCE2-6A28-4B86-8483-2F938B71F2A1}"/>
              </a:ext>
            </a:extLst>
          </p:cNvPr>
          <p:cNvSpPr/>
          <p:nvPr/>
        </p:nvSpPr>
        <p:spPr>
          <a:xfrm>
            <a:off x="10542886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28-01</a:t>
            </a:r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CCAFF31B-2BAD-43E7-A9A0-1E8405484B33}"/>
              </a:ext>
            </a:extLst>
          </p:cNvPr>
          <p:cNvSpPr/>
          <p:nvPr/>
        </p:nvSpPr>
        <p:spPr>
          <a:xfrm>
            <a:off x="14285179" y="198237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87" name="Left Brace 286">
            <a:extLst>
              <a:ext uri="{FF2B5EF4-FFF2-40B4-BE49-F238E27FC236}">
                <a16:creationId xmlns:a16="http://schemas.microsoft.com/office/drawing/2014/main" id="{3B02F832-40DA-4FB1-818F-D1268E0D7949}"/>
              </a:ext>
            </a:extLst>
          </p:cNvPr>
          <p:cNvSpPr/>
          <p:nvPr/>
        </p:nvSpPr>
        <p:spPr bwMode="auto">
          <a:xfrm rot="5400000">
            <a:off x="11695415" y="-780228"/>
            <a:ext cx="121101" cy="410633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4FFE3B6B-1EA0-42C1-8984-A223D15AB694}"/>
              </a:ext>
            </a:extLst>
          </p:cNvPr>
          <p:cNvSpPr/>
          <p:nvPr/>
        </p:nvSpPr>
        <p:spPr>
          <a:xfrm>
            <a:off x="10874871" y="1972210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91" name="Straight Connector 12">
            <a:extLst>
              <a:ext uri="{FF2B5EF4-FFF2-40B4-BE49-F238E27FC236}">
                <a16:creationId xmlns:a16="http://schemas.microsoft.com/office/drawing/2014/main" id="{499E0C8D-234D-43DA-B16E-69D0E90280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959442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2" name="Straight Connector 12">
            <a:extLst>
              <a:ext uri="{FF2B5EF4-FFF2-40B4-BE49-F238E27FC236}">
                <a16:creationId xmlns:a16="http://schemas.microsoft.com/office/drawing/2014/main" id="{4D72CCA2-D0CE-4A37-AE95-F35E16F0B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49888" y="235340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3" name="Straight Connector 12">
            <a:extLst>
              <a:ext uri="{FF2B5EF4-FFF2-40B4-BE49-F238E27FC236}">
                <a16:creationId xmlns:a16="http://schemas.microsoft.com/office/drawing/2014/main" id="{839EBFC9-35CE-4A07-AB8A-4F0A41406EA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75879" y="238199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4" name="Straight Connector 12">
            <a:extLst>
              <a:ext uri="{FF2B5EF4-FFF2-40B4-BE49-F238E27FC236}">
                <a16:creationId xmlns:a16="http://schemas.microsoft.com/office/drawing/2014/main" id="{E2D4467B-C612-4CA5-A07E-09915E58FD8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24074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5" name="Straight Connector 12">
            <a:extLst>
              <a:ext uri="{FF2B5EF4-FFF2-40B4-BE49-F238E27FC236}">
                <a16:creationId xmlns:a16="http://schemas.microsoft.com/office/drawing/2014/main" id="{7272BD05-1BEA-43D5-9B60-FC0A3D03258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576314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6" name="Straight Connector 12">
            <a:extLst>
              <a:ext uri="{FF2B5EF4-FFF2-40B4-BE49-F238E27FC236}">
                <a16:creationId xmlns:a16="http://schemas.microsoft.com/office/drawing/2014/main" id="{6AA99F97-F4F8-4E5A-B831-D320858C1BD7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9021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" name="Straight Connector 12">
            <a:extLst>
              <a:ext uri="{FF2B5EF4-FFF2-40B4-BE49-F238E27FC236}">
                <a16:creationId xmlns:a16="http://schemas.microsoft.com/office/drawing/2014/main" id="{C7B06E7E-5153-49C0-9D38-D50C131FE735}"/>
              </a:ext>
            </a:extLst>
          </p:cNvPr>
          <p:cNvCxnSpPr>
            <a:cxnSpLocks/>
          </p:cNvCxnSpPr>
          <p:nvPr/>
        </p:nvCxnSpPr>
        <p:spPr bwMode="auto">
          <a:xfrm flipV="1">
            <a:off x="1324943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8" name="Straight Connector 12">
            <a:extLst>
              <a:ext uri="{FF2B5EF4-FFF2-40B4-BE49-F238E27FC236}">
                <a16:creationId xmlns:a16="http://schemas.microsoft.com/office/drawing/2014/main" id="{FCD20FD9-3DCB-4561-BCD2-36922A3F346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629756" y="230526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9" name="Straight Connector 12">
            <a:extLst>
              <a:ext uri="{FF2B5EF4-FFF2-40B4-BE49-F238E27FC236}">
                <a16:creationId xmlns:a16="http://schemas.microsoft.com/office/drawing/2014/main" id="{7DF6CCC4-9D7D-408A-A16D-2AF72167B51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966609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0" name="Straight Connector 12">
            <a:extLst>
              <a:ext uri="{FF2B5EF4-FFF2-40B4-BE49-F238E27FC236}">
                <a16:creationId xmlns:a16="http://schemas.microsoft.com/office/drawing/2014/main" id="{7EB8C386-9802-418E-8FDE-BFF693B4C310}"/>
              </a:ext>
            </a:extLst>
          </p:cNvPr>
          <p:cNvCxnSpPr>
            <a:cxnSpLocks/>
          </p:cNvCxnSpPr>
          <p:nvPr/>
        </p:nvCxnSpPr>
        <p:spPr bwMode="auto">
          <a:xfrm flipV="1">
            <a:off x="14302174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1" name="Straight Connector 12">
            <a:extLst>
              <a:ext uri="{FF2B5EF4-FFF2-40B4-BE49-F238E27FC236}">
                <a16:creationId xmlns:a16="http://schemas.microsoft.com/office/drawing/2014/main" id="{218B8C0C-6CCE-46BE-A93F-E865F2FD9F4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631153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2" name="Rectangle: Rounded Corners 301">
            <a:extLst>
              <a:ext uri="{FF2B5EF4-FFF2-40B4-BE49-F238E27FC236}">
                <a16:creationId xmlns:a16="http://schemas.microsoft.com/office/drawing/2014/main" id="{FEFEB364-ABB2-45F2-B415-92FAFBFB628C}"/>
              </a:ext>
            </a:extLst>
          </p:cNvPr>
          <p:cNvSpPr/>
          <p:nvPr/>
        </p:nvSpPr>
        <p:spPr>
          <a:xfrm>
            <a:off x="14309854" y="3004031"/>
            <a:ext cx="331985" cy="315094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</a:t>
            </a:r>
          </a:p>
        </p:txBody>
      </p:sp>
      <p:sp>
        <p:nvSpPr>
          <p:cNvPr id="303" name="Rectangle: Rounded Corners 302">
            <a:extLst>
              <a:ext uri="{FF2B5EF4-FFF2-40B4-BE49-F238E27FC236}">
                <a16:creationId xmlns:a16="http://schemas.microsoft.com/office/drawing/2014/main" id="{91B8F1FD-83A1-4A77-86D6-5B83045DA636}"/>
              </a:ext>
            </a:extLst>
          </p:cNvPr>
          <p:cNvSpPr/>
          <p:nvPr/>
        </p:nvSpPr>
        <p:spPr>
          <a:xfrm>
            <a:off x="14107290" y="4550602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ASN.1 </a:t>
            </a:r>
          </a:p>
          <a:p>
            <a:pPr algn="ctr" defTabSz="914304">
              <a:defRPr/>
            </a:pP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freeze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5" name="Rectangle: Rounded Corners 304">
            <a:extLst>
              <a:ext uri="{FF2B5EF4-FFF2-40B4-BE49-F238E27FC236}">
                <a16:creationId xmlns:a16="http://schemas.microsoft.com/office/drawing/2014/main" id="{3CE3D515-540D-4421-945C-217F1B6245CE}"/>
              </a:ext>
            </a:extLst>
          </p:cNvPr>
          <p:cNvSpPr/>
          <p:nvPr/>
        </p:nvSpPr>
        <p:spPr>
          <a:xfrm>
            <a:off x="12889333" y="3103352"/>
            <a:ext cx="751303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306" name="Rectangle: Rounded Corners 305">
            <a:extLst>
              <a:ext uri="{FF2B5EF4-FFF2-40B4-BE49-F238E27FC236}">
                <a16:creationId xmlns:a16="http://schemas.microsoft.com/office/drawing/2014/main" id="{A8B2DD84-26FC-41E5-95F7-A5CDBE7B93FD}"/>
              </a:ext>
            </a:extLst>
          </p:cNvPr>
          <p:cNvSpPr/>
          <p:nvPr/>
        </p:nvSpPr>
        <p:spPr>
          <a:xfrm>
            <a:off x="12887094" y="4571317"/>
            <a:ext cx="77163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307" name="Rectangle: Rounded Corners 306">
            <a:extLst>
              <a:ext uri="{FF2B5EF4-FFF2-40B4-BE49-F238E27FC236}">
                <a16:creationId xmlns:a16="http://schemas.microsoft.com/office/drawing/2014/main" id="{B0197E39-9B91-4CEE-B0BB-FB49D0EBFE56}"/>
              </a:ext>
            </a:extLst>
          </p:cNvPr>
          <p:cNvSpPr/>
          <p:nvPr/>
        </p:nvSpPr>
        <p:spPr>
          <a:xfrm>
            <a:off x="12902288" y="4098935"/>
            <a:ext cx="730055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308" name="Rectangle: Rounded Corners 307">
            <a:extLst>
              <a:ext uri="{FF2B5EF4-FFF2-40B4-BE49-F238E27FC236}">
                <a16:creationId xmlns:a16="http://schemas.microsoft.com/office/drawing/2014/main" id="{5762C5A1-6B09-476E-816A-26B47B8C3050}"/>
              </a:ext>
            </a:extLst>
          </p:cNvPr>
          <p:cNvSpPr/>
          <p:nvPr/>
        </p:nvSpPr>
        <p:spPr>
          <a:xfrm>
            <a:off x="12875370" y="3590663"/>
            <a:ext cx="771630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09" name="Rectangle: Rounded Corners 308">
            <a:extLst>
              <a:ext uri="{FF2B5EF4-FFF2-40B4-BE49-F238E27FC236}">
                <a16:creationId xmlns:a16="http://schemas.microsoft.com/office/drawing/2014/main" id="{1F96138C-185E-43CE-B43A-315C675A7B9C}"/>
              </a:ext>
            </a:extLst>
          </p:cNvPr>
          <p:cNvSpPr/>
          <p:nvPr/>
        </p:nvSpPr>
        <p:spPr>
          <a:xfrm>
            <a:off x="12888594" y="5072539"/>
            <a:ext cx="760412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10" name="Straight Connector 12">
            <a:extLst>
              <a:ext uri="{FF2B5EF4-FFF2-40B4-BE49-F238E27FC236}">
                <a16:creationId xmlns:a16="http://schemas.microsoft.com/office/drawing/2014/main" id="{53850DA1-323C-45A8-9365-B893A44D6A56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2421" y="230240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6" name="Rectangle: Rounded Corners 315">
            <a:extLst>
              <a:ext uri="{FF2B5EF4-FFF2-40B4-BE49-F238E27FC236}">
                <a16:creationId xmlns:a16="http://schemas.microsoft.com/office/drawing/2014/main" id="{F9BFF241-B002-4743-BC35-6FB3377A2F1B}"/>
              </a:ext>
            </a:extLst>
          </p:cNvPr>
          <p:cNvSpPr/>
          <p:nvPr/>
        </p:nvSpPr>
        <p:spPr>
          <a:xfrm>
            <a:off x="12238059" y="3088034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21" name="Straight Connector 12">
            <a:extLst>
              <a:ext uri="{FF2B5EF4-FFF2-40B4-BE49-F238E27FC236}">
                <a16:creationId xmlns:a16="http://schemas.microsoft.com/office/drawing/2014/main" id="{82C33C03-0B10-439F-BC8B-DD058DE3702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882160" y="229131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5F368C0-F8E1-4417-B577-53491A7FBD83}"/>
              </a:ext>
            </a:extLst>
          </p:cNvPr>
          <p:cNvSpPr txBox="1"/>
          <p:nvPr/>
        </p:nvSpPr>
        <p:spPr>
          <a:xfrm>
            <a:off x="11083416" y="6089916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8C86E8-CB30-4165-8F27-E67DFD87B9F2}"/>
              </a:ext>
            </a:extLst>
          </p:cNvPr>
          <p:cNvSpPr txBox="1"/>
          <p:nvPr/>
        </p:nvSpPr>
        <p:spPr>
          <a:xfrm>
            <a:off x="9991830" y="6184060"/>
            <a:ext cx="621824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66FF"/>
                </a:solidFill>
              </a:rPr>
              <a:t>03/17-03/23</a:t>
            </a:r>
          </a:p>
        </p:txBody>
      </p:sp>
    </p:spTree>
    <p:extLst>
      <p:ext uri="{BB962C8B-B14F-4D97-AF65-F5344CB8AC3E}">
        <p14:creationId xmlns:p14="http://schemas.microsoft.com/office/powerpoint/2010/main" val="21527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36667</TotalTime>
  <Words>1476</Words>
  <Application>Microsoft Office PowerPoint</Application>
  <PresentationFormat>Custom</PresentationFormat>
  <Paragraphs>402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TSG RAN#93-e Highlights</vt:lpstr>
      <vt:lpstr>Outline</vt:lpstr>
      <vt:lpstr>Administrative aspects</vt:lpstr>
      <vt:lpstr>Administrative Aspects</vt:lpstr>
      <vt:lpstr>Planning Aspects</vt:lpstr>
      <vt:lpstr>RAN timeline and Meeting Planning 1/2</vt:lpstr>
      <vt:lpstr>RAN timeline and Meeting Planning 2/2</vt:lpstr>
      <vt:lpstr>RAN Meeting Planning (as endorsed in RP-212587)</vt:lpstr>
      <vt:lpstr>TSG-RAN Projects Update</vt:lpstr>
      <vt:lpstr>RAN Rel-18 Projects Update</vt:lpstr>
      <vt:lpstr>RAN Rel-17 Projects Update </vt:lpstr>
      <vt:lpstr>RAN Rel-17 Projects Update – Cont’d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643</cp:revision>
  <dcterms:created xsi:type="dcterms:W3CDTF">2018-05-24T11:49:12Z</dcterms:created>
  <dcterms:modified xsi:type="dcterms:W3CDTF">2021-09-20T10:35:03Z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