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rbidge, Richard C" userId="a545731e-e488-4b07-a59b-872b3f2f8473" providerId="ADAL" clId="{C6F54DCD-C363-4CB6-B62E-C36E01853163}"/>
    <pc:docChg chg="custSel modSld">
      <pc:chgData name="Burbidge, Richard C" userId="a545731e-e488-4b07-a59b-872b3f2f8473" providerId="ADAL" clId="{C6F54DCD-C363-4CB6-B62E-C36E01853163}" dt="2021-09-15T12:05:11.337" v="14" actId="20577"/>
      <pc:docMkLst>
        <pc:docMk/>
      </pc:docMkLst>
      <pc:sldChg chg="addSp delSp modSp mod chgLayout">
        <pc:chgData name="Burbidge, Richard C" userId="a545731e-e488-4b07-a59b-872b3f2f8473" providerId="ADAL" clId="{C6F54DCD-C363-4CB6-B62E-C36E01853163}" dt="2021-09-15T12:05:11.337" v="14" actId="20577"/>
        <pc:sldMkLst>
          <pc:docMk/>
          <pc:sldMk cId="1970122727" sldId="257"/>
        </pc:sldMkLst>
        <pc:spChg chg="add del mod">
          <ac:chgData name="Burbidge, Richard C" userId="a545731e-e488-4b07-a59b-872b3f2f8473" providerId="ADAL" clId="{C6F54DCD-C363-4CB6-B62E-C36E01853163}" dt="2021-09-15T12:04:17.567" v="0" actId="6264"/>
          <ac:spMkLst>
            <pc:docMk/>
            <pc:sldMk cId="1970122727" sldId="257"/>
            <ac:spMk id="2" creationId="{EA51B7E0-59F9-4B67-B546-3F4BABED375E}"/>
          </ac:spMkLst>
        </pc:spChg>
        <pc:spChg chg="add del mod">
          <ac:chgData name="Burbidge, Richard C" userId="a545731e-e488-4b07-a59b-872b3f2f8473" providerId="ADAL" clId="{C6F54DCD-C363-4CB6-B62E-C36E01853163}" dt="2021-09-15T12:04:17.567" v="0" actId="6264"/>
          <ac:spMkLst>
            <pc:docMk/>
            <pc:sldMk cId="1970122727" sldId="257"/>
            <ac:spMk id="3" creationId="{0979358B-940C-4921-A016-405D5F926917}"/>
          </ac:spMkLst>
        </pc:spChg>
        <pc:spChg chg="mod ord">
          <ac:chgData name="Burbidge, Richard C" userId="a545731e-e488-4b07-a59b-872b3f2f8473" providerId="ADAL" clId="{C6F54DCD-C363-4CB6-B62E-C36E01853163}" dt="2021-09-15T12:04:17.567" v="0" actId="6264"/>
          <ac:spMkLst>
            <pc:docMk/>
            <pc:sldMk cId="1970122727" sldId="257"/>
            <ac:spMk id="4" creationId="{76547F0F-1B07-4C1F-867B-DE9FA84E583E}"/>
          </ac:spMkLst>
        </pc:spChg>
        <pc:spChg chg="mod ord">
          <ac:chgData name="Burbidge, Richard C" userId="a545731e-e488-4b07-a59b-872b3f2f8473" providerId="ADAL" clId="{C6F54DCD-C363-4CB6-B62E-C36E01853163}" dt="2021-09-15T12:05:11.337" v="14" actId="20577"/>
          <ac:spMkLst>
            <pc:docMk/>
            <pc:sldMk cId="1970122727" sldId="257"/>
            <ac:spMk id="5" creationId="{CCF94DB3-B139-43A9-93F1-469D7A66B2D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826E8-C9F2-45D5-A265-1282E1E996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FAA12-D85E-4392-BE09-4EA3C6CE42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157F02-B4CC-4E09-8A8E-7461BB19C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EDF76-EC4E-4DCA-BAB8-301F06805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12859-4318-4818-8FF9-05AD70240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68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4905A-E9DB-435D-942D-FF43AD2C7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5F4F9B-0512-415C-A395-FDF1E4276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3804F-8FFF-4BBD-9ACE-135FA2F71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E7655-9B1A-4AC5-8399-325A7E378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DEF88-EAF8-46D8-8A92-A7BFA2550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09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606B7F-C4B7-4ABA-ACC8-F5BF009FD8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1DB0D8-DE21-472A-A2AD-6CA9520EB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C70A7-9128-4EBB-984C-DD1C23E5D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7615F-43B5-4D9D-AC56-F5DF850F7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FBCAA-0385-443C-B911-8642483FE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98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7876-F8EF-401D-8DA3-8E6E14CFD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E4514-B8CB-46F2-82C9-EA050E492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428C3-F488-4FA8-AB90-C67902C02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4E0B5-17D5-4257-BAB4-D49FFFF0F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644666-EE84-4DA4-BA27-9B118B554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53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CFCBD-6AE8-43BF-8C10-4994088EA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CC027-5A9D-4264-9D02-F1C3AC3A5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6E1F4-2585-4DD2-815F-BBC439EFD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4966BF-FB8D-423D-A221-1230FD6BD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2B991C-79CB-43F3-8171-981440051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58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DA9F0-2FE0-4C23-86A7-7E5FA9C3E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40109-DD6A-41B1-8481-FC7FB5739F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2791B7-A840-469C-8490-A81BC659A3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F4C349-F3C7-4769-95FF-7A4B4E634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E47490-1BD9-46D4-A4E7-41848D747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9CD8F8-C360-465C-9E50-B5E3802D7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5584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E50D5-B83E-41CA-9973-B162C6E23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269C6F-2F24-442B-BD3F-6D3B0CBAC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09654-9390-4826-AADD-6F44FE652F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ECD8F3-60CD-41AD-BBC9-51DFBDBF4B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D3DEA8-AEC4-4BF2-AD39-B8F5462061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43A964-F418-4D8A-87F7-75377FBA1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310147-5DCD-448C-AA2F-651BB2858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3D6A72-913E-4666-922E-9535B8820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0041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BEB2C-0BC2-48DC-B8E2-C911E28F0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F68E52-3E3D-477A-AC45-FAB670C88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9D7B30-3998-425A-BF76-45CB57311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926AA1-696F-4862-A54C-96770870D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314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336808-193F-4F77-B12F-FDE72194D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2485EC-B328-4F80-8C53-0ED428131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E25D5-875B-421A-A19F-BCA0AB13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213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A205A-925A-4BD9-9CA1-15F1DD17E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4E138B-0FE2-4A5A-9864-3D62D65DD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52025-D9E8-4352-B316-972EE231B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BC5290-9256-4481-9963-EB4B7D7A8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9C633F-2FDD-4880-BAA3-9CB074E54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CBB819-D57F-462C-8C9A-7D79E0026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180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58125-C534-44A7-A149-95542E68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A884B9-235D-4901-B759-19BB6F606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635778-6EDA-4FAD-8502-FBE7EC334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E70374-2C8F-4186-961A-A634B3443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00EE29-0F2E-4CC1-B096-451F085D2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73D4A3-F8BE-44B7-8178-CC2866482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424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1A5E52-D739-40E8-8FBC-F147BD617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1F9240-EE2B-4122-846C-F747BE7198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C3F0A-28FC-4204-9049-0EDB410D1D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2EB44-C553-4560-A84C-AD0992147A22}" type="datetimeFigureOut">
              <a:rPr lang="en-GB" smtClean="0"/>
              <a:t>15/09/2021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7424D-B2E0-4DEE-AF08-7C670AA0DE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62347-1896-425B-B947-1C6066B2E7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7471F-080C-45A9-998D-33BCEA2FD7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3766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6547F0F-1B07-4C1F-867B-DE9FA84E5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Regarding RP-212127</a:t>
            </a:r>
            <a:br>
              <a:rPr lang="en-US" b="1" dirty="0"/>
            </a:b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CF94DB3-B139-43A9-93F1-469D7A66B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Proposal for discussion in Wednesday GTW:</a:t>
            </a:r>
          </a:p>
          <a:p>
            <a:pPr lvl="1"/>
            <a:r>
              <a:rPr lang="en-US" dirty="0"/>
              <a:t>RAN plenary agrees that the </a:t>
            </a:r>
            <a:r>
              <a:rPr lang="en-US" dirty="0" err="1"/>
              <a:t>RedCap</a:t>
            </a:r>
            <a:r>
              <a:rPr lang="en-US" dirty="0"/>
              <a:t> solution should support offloading of </a:t>
            </a:r>
            <a:r>
              <a:rPr lang="en-US" dirty="0" err="1"/>
              <a:t>RedCap</a:t>
            </a:r>
            <a:r>
              <a:rPr lang="en-US" dirty="0"/>
              <a:t> UEs from the CORESET#0 BW.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1382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6547F0F-1B07-4C1F-867B-DE9FA84E5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Regarding RP-212138</a:t>
            </a:r>
            <a:br>
              <a:rPr lang="en-US" dirty="0"/>
            </a:b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CF94DB3-B139-43A9-93F1-469D7A66B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Proposal for discussion in Wednesday GTW: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Clarified proposal from the proponent to be discussed:</a:t>
            </a:r>
          </a:p>
          <a:p>
            <a:pPr lvl="1"/>
            <a:r>
              <a:rPr lang="en-US" dirty="0"/>
              <a:t>A UE can be </a:t>
            </a:r>
            <a:r>
              <a:rPr lang="en-US" dirty="0" err="1"/>
              <a:t>RedCap</a:t>
            </a:r>
            <a:r>
              <a:rPr lang="en-US" dirty="0"/>
              <a:t> UE in any </a:t>
            </a:r>
            <a:r>
              <a:rPr lang="en-US" dirty="0" err="1"/>
              <a:t>Uu</a:t>
            </a:r>
            <a:r>
              <a:rPr lang="en-US" dirty="0"/>
              <a:t> band and also support V2X in n47</a:t>
            </a:r>
          </a:p>
          <a:p>
            <a:pPr lvl="1"/>
            <a:r>
              <a:rPr lang="en-US" dirty="0"/>
              <a:t>Such a UE will have to meet all the V2X requirements defined in Rel.16/17 (No changes to any</a:t>
            </a:r>
            <a:br>
              <a:rPr lang="en-US" dirty="0"/>
            </a:br>
            <a:r>
              <a:rPr lang="en-US" dirty="0"/>
              <a:t>V2X related requirements for </a:t>
            </a:r>
            <a:r>
              <a:rPr lang="en-US" dirty="0" err="1"/>
              <a:t>RedCap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[Moderator’s understanding is that this proposal would have not impact to RAN4 work but could have implications for RAN2, e.g. UE capability </a:t>
            </a:r>
            <a:r>
              <a:rPr lang="en-US" dirty="0" err="1"/>
              <a:t>signalling</a:t>
            </a:r>
            <a:r>
              <a:rPr lang="en-US" dirty="0"/>
              <a:t>.]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Band n79 can be supported by </a:t>
            </a:r>
            <a:r>
              <a:rPr lang="en-US" dirty="0" err="1"/>
              <a:t>RedCap</a:t>
            </a:r>
            <a:r>
              <a:rPr lang="en-US" dirty="0"/>
              <a:t> UEs. </a:t>
            </a:r>
            <a:r>
              <a:rPr lang="en-US" dirty="0" err="1"/>
              <a:t>RedCap</a:t>
            </a:r>
            <a:r>
              <a:rPr lang="en-US" dirty="0"/>
              <a:t> WI will add the </a:t>
            </a:r>
            <a:r>
              <a:rPr lang="en-US" dirty="0" err="1"/>
              <a:t>RedCap</a:t>
            </a:r>
            <a:r>
              <a:rPr lang="en-US" dirty="0"/>
              <a:t> specific requirements for n79 (e.g. related to 10 and 20 MHz with 1 Rx).</a:t>
            </a:r>
          </a:p>
          <a:p>
            <a:pPr lvl="2"/>
            <a:r>
              <a:rPr lang="en-US" dirty="0"/>
              <a:t>Note: Update to ”Basket WID on adding channel bandwidth support to existing NR bands” </a:t>
            </a:r>
            <a:r>
              <a:rPr lang="en-US"/>
              <a:t>to add new </a:t>
            </a:r>
            <a:r>
              <a:rPr lang="en-US" dirty="0"/>
              <a:t>CBWs to n79 is being discussed separately.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Unlicensed bands cannot be supported by </a:t>
            </a:r>
            <a:r>
              <a:rPr lang="en-US" dirty="0" err="1"/>
              <a:t>RedCaps</a:t>
            </a:r>
            <a:r>
              <a:rPr lang="en-US" dirty="0"/>
              <a:t> UEs in Rel-17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SUL bands cannot be supported by </a:t>
            </a:r>
            <a:r>
              <a:rPr lang="en-US" dirty="0" err="1"/>
              <a:t>RedCaps</a:t>
            </a:r>
            <a:r>
              <a:rPr lang="en-US" dirty="0"/>
              <a:t> UEs in Rel-17 </a:t>
            </a:r>
            <a:br>
              <a:rPr lang="en-US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0122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205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Regarding RP-212127 </vt:lpstr>
      <vt:lpstr>Regarding RP-212138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Regarding RP-212127</dc:title>
  <dc:creator>Richard Burbidge</dc:creator>
  <cp:lastModifiedBy>Richard Burbidge</cp:lastModifiedBy>
  <cp:revision>3</cp:revision>
  <dcterms:created xsi:type="dcterms:W3CDTF">2021-09-15T11:52:33Z</dcterms:created>
  <dcterms:modified xsi:type="dcterms:W3CDTF">2021-09-15T12:05:15Z</dcterms:modified>
</cp:coreProperties>
</file>