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3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theme/theme4.xml" ContentType="application/vnd.openxmlformats-officedocument.theme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4097" r:id="rId1"/>
    <p:sldMasterId id="2147484104" r:id="rId2"/>
    <p:sldMasterId id="2147484116" r:id="rId3"/>
    <p:sldMasterId id="2147484123" r:id="rId4"/>
    <p:sldMasterId id="2147484142" r:id="rId5"/>
  </p:sldMasterIdLst>
  <p:notesMasterIdLst>
    <p:notesMasterId r:id="rId10"/>
  </p:notesMasterIdLst>
  <p:handoutMasterIdLst>
    <p:handoutMasterId r:id="rId11"/>
  </p:handoutMasterIdLst>
  <p:sldIdLst>
    <p:sldId id="256" r:id="rId6"/>
    <p:sldId id="257" r:id="rId7"/>
    <p:sldId id="258" r:id="rId8"/>
    <p:sldId id="259" r:id="rId9"/>
  </p:sldIdLst>
  <p:sldSz cx="9906000" cy="6858000" type="A4"/>
  <p:notesSz cx="7099300" cy="10234613"/>
  <p:defaultTextStyle>
    <a:defPPr>
      <a:defRPr lang="ja-JP"/>
    </a:defPPr>
    <a:lvl1pPr algn="l" rtl="0" eaLnBrk="0" fontAlgn="base" hangingPunct="0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Verdana" charset="0"/>
        <a:ea typeface="HGP創英角ｺﾞｼｯｸUB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Verdana" charset="0"/>
        <a:ea typeface="HGP創英角ｺﾞｼｯｸUB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Verdana" charset="0"/>
        <a:ea typeface="HGP創英角ｺﾞｼｯｸUB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Verdana" charset="0"/>
        <a:ea typeface="HGP創英角ｺﾞｼｯｸUB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Verdana" charset="0"/>
        <a:ea typeface="HGP創英角ｺﾞｼｯｸUB" charset="-128"/>
        <a:cs typeface="+mn-cs"/>
      </a:defRPr>
    </a:lvl5pPr>
    <a:lvl6pPr marL="2286000" algn="l" defTabSz="914400" rtl="0" eaLnBrk="1" latinLnBrk="0" hangingPunct="1">
      <a:defRPr kumimoji="1" sz="2400" kern="1200">
        <a:solidFill>
          <a:schemeClr val="tx1"/>
        </a:solidFill>
        <a:latin typeface="Verdana" charset="0"/>
        <a:ea typeface="HGP創英角ｺﾞｼｯｸUB" charset="-128"/>
        <a:cs typeface="+mn-cs"/>
      </a:defRPr>
    </a:lvl6pPr>
    <a:lvl7pPr marL="2743200" algn="l" defTabSz="914400" rtl="0" eaLnBrk="1" latinLnBrk="0" hangingPunct="1">
      <a:defRPr kumimoji="1" sz="2400" kern="1200">
        <a:solidFill>
          <a:schemeClr val="tx1"/>
        </a:solidFill>
        <a:latin typeface="Verdana" charset="0"/>
        <a:ea typeface="HGP創英角ｺﾞｼｯｸUB" charset="-128"/>
        <a:cs typeface="+mn-cs"/>
      </a:defRPr>
    </a:lvl7pPr>
    <a:lvl8pPr marL="3200400" algn="l" defTabSz="914400" rtl="0" eaLnBrk="1" latinLnBrk="0" hangingPunct="1">
      <a:defRPr kumimoji="1" sz="2400" kern="1200">
        <a:solidFill>
          <a:schemeClr val="tx1"/>
        </a:solidFill>
        <a:latin typeface="Verdana" charset="0"/>
        <a:ea typeface="HGP創英角ｺﾞｼｯｸUB" charset="-128"/>
        <a:cs typeface="+mn-cs"/>
      </a:defRPr>
    </a:lvl8pPr>
    <a:lvl9pPr marL="3657600" algn="l" defTabSz="914400" rtl="0" eaLnBrk="1" latinLnBrk="0" hangingPunct="1">
      <a:defRPr kumimoji="1" sz="2400" kern="1200">
        <a:solidFill>
          <a:schemeClr val="tx1"/>
        </a:solidFill>
        <a:latin typeface="Verdana" charset="0"/>
        <a:ea typeface="HGP創英角ｺﾞｼｯｸUB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12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frameSlides="1"/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00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0432FF"/>
    <a:srgbClr val="FDA59F"/>
    <a:srgbClr val="F0C5C7"/>
    <a:srgbClr val="FF0000"/>
    <a:srgbClr val="FF7E79"/>
    <a:srgbClr val="333399"/>
    <a:srgbClr val="FC000C"/>
    <a:srgbClr val="011893"/>
    <a:srgbClr val="00549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中間スタイル 2 - アクセント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0A15C55-8517-42AA-B614-E9B94910E393}" styleName="中間スタイル 2 - アクセント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16DA210-FB5B-4158-B5E0-FEB733F419BA}" styleName="淡色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073A0DAA-6AF3-43AB-8588-CEC1D06C72B9}" styleName="中間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7E9639D4-E3E2-4D34-9284-5A2195B3D0D7}" styleName="淡色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FABFCF23-3B69-468F-B69F-88F6DE6A72F2}" styleName="中間 1 - アクセント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18603FDC-E32A-4AB5-989C-0864C3EAD2B8}" styleName="テーマ 2 - アクセント 2">
    <a:tblBg>
      <a:fillRef idx="3">
        <a:schemeClr val="accent2"/>
      </a:fillRef>
      <a:effectRef idx="3">
        <a:schemeClr val="accent2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2">
                <a:tint val="50000"/>
              </a:schemeClr>
            </a:lnRef>
          </a:left>
          <a:right>
            <a:lnRef idx="1">
              <a:schemeClr val="accent2">
                <a:tint val="50000"/>
              </a:schemeClr>
            </a:lnRef>
          </a:right>
          <a:top>
            <a:lnRef idx="1">
              <a:schemeClr val="accent2">
                <a:tint val="50000"/>
              </a:schemeClr>
            </a:lnRef>
          </a:top>
          <a:bottom>
            <a:lnRef idx="1">
              <a:schemeClr val="accent2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2D5ABB26-0587-4C30-8999-92F81FD0307C}" styleName="スタイル/表のグリッド線なし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1E171933-4619-4E11-9A3F-F7608DF75F80}" styleName="中間 1 - アクセント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793D81CF-94F2-401A-BA57-92F5A7B2D0C5}" styleName="中間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21E4AEA4-8DFA-4A89-87EB-49C32662AFE0}" styleName="中間 2 - アクセント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69C7853C-536D-4A76-A0AE-DD22124D55A5}" styleName="テーマ 1 - アクセント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10A1B5D5-9B99-4C35-A422-299274C87663}" styleName="中間 1 - アクセント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72833802-FEF1-4C79-8D5D-14CF1EAF98D9}" styleName="淡色 2 - アクセント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912C8C85-51F0-491E-9774-3900AFEF0FD7}" styleName="淡色 2 - アクセント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C083E6E3-FA7D-4D7B-A595-EF9225AFEA82}" styleName="淡色 1 - アクセント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D113A9D2-9D6B-4929-AA2D-F23B5EE8CBE7}" styleName="テーマ 2 - アクセント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9D7B26C5-4107-4FEC-AEDC-1716B250A1EF}" styleName="淡色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ED083AE6-46FA-4A59-8FB0-9F97EB10719F}" styleName="淡色 3 - アクセント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17292A2E-F333-43FB-9621-5CBBE7FDCDCB}" styleName="淡色 2 - アクセント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EB344D84-9AFB-497E-A393-DC336BA19D2E}" styleName="中間 3 - アクセント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69012ECD-51FC-41F1-AA8D-1B2483CD663E}" styleName="淡色 2 - アクセント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16D9F66E-5EB9-4882-86FB-DCBF35E3C3E4}" styleName="中間 4 - アクセント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9DCAF9ED-07DC-4A11-8D7F-57B35C25682E}" styleName="中間 1 - アクセント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1FECB4D8-DB02-4DC6-A0A2-4F2EBAE1DC90}" styleName="中間 1 - アクセント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284E427A-3D55-4303-BF80-6455036E1DE7}" styleName="テーマ 1 - アクセント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0E3FDE45-AF77-4B5C-9715-49D594BDF05E}" styleName="淡色 1 - アクセント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0846" autoAdjust="0"/>
    <p:restoredTop sz="95646" autoAdjust="0"/>
  </p:normalViewPr>
  <p:slideViewPr>
    <p:cSldViewPr snapToObjects="1">
      <p:cViewPr varScale="1">
        <p:scale>
          <a:sx n="98" d="100"/>
          <a:sy n="98" d="100"/>
        </p:scale>
        <p:origin x="348" y="72"/>
      </p:cViewPr>
      <p:guideLst>
        <p:guide orient="horz" pos="2160"/>
        <p:guide pos="3120"/>
      </p:guideLst>
    </p:cSldViewPr>
  </p:slideViewPr>
  <p:outlineViewPr>
    <p:cViewPr>
      <p:scale>
        <a:sx n="33" d="100"/>
        <a:sy n="33" d="100"/>
      </p:scale>
      <p:origin x="0" y="158856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2265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2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handoutMaster" Target="handoutMasters/handoutMaster1.xml"/><Relationship Id="rId5" Type="http://schemas.openxmlformats.org/officeDocument/2006/relationships/slideMaster" Target="slideMasters/slideMaster5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Ritesh Shreevastav" userId="f93dee3d-be4f-412a-8c5f-30ec04b37dfb" providerId="ADAL" clId="{FBF0C28D-5920-4DED-A674-BB52666288BE}"/>
    <pc:docChg chg="custSel modSld">
      <pc:chgData name="Ritesh Shreevastav" userId="f93dee3d-be4f-412a-8c5f-30ec04b37dfb" providerId="ADAL" clId="{FBF0C28D-5920-4DED-A674-BB52666288BE}" dt="2021-08-31T16:44:01.274" v="88" actId="20577"/>
      <pc:docMkLst>
        <pc:docMk/>
      </pc:docMkLst>
      <pc:sldChg chg="modSp">
        <pc:chgData name="Ritesh Shreevastav" userId="f93dee3d-be4f-412a-8c5f-30ec04b37dfb" providerId="ADAL" clId="{FBF0C28D-5920-4DED-A674-BB52666288BE}" dt="2021-08-31T16:44:01.274" v="88" actId="20577"/>
        <pc:sldMkLst>
          <pc:docMk/>
          <pc:sldMk cId="3749805844" sldId="258"/>
        </pc:sldMkLst>
        <pc:spChg chg="mod">
          <ac:chgData name="Ritesh Shreevastav" userId="f93dee3d-be4f-412a-8c5f-30ec04b37dfb" providerId="ADAL" clId="{FBF0C28D-5920-4DED-A674-BB52666288BE}" dt="2021-08-31T16:44:01.274" v="88" actId="20577"/>
          <ac:spMkLst>
            <pc:docMk/>
            <pc:sldMk cId="3749805844" sldId="258"/>
            <ac:spMk id="3" creationId="{70673310-1A80-45D6-8C57-8F4FA7FED429}"/>
          </ac:spMkLst>
        </pc:spChg>
      </pc:sldChg>
      <pc:sldChg chg="modSp">
        <pc:chgData name="Ritesh Shreevastav" userId="f93dee3d-be4f-412a-8c5f-30ec04b37dfb" providerId="ADAL" clId="{FBF0C28D-5920-4DED-A674-BB52666288BE}" dt="2021-08-31T16:42:41.312" v="67" actId="400"/>
        <pc:sldMkLst>
          <pc:docMk/>
          <pc:sldMk cId="1701768173" sldId="259"/>
        </pc:sldMkLst>
        <pc:spChg chg="mod">
          <ac:chgData name="Ritesh Shreevastav" userId="f93dee3d-be4f-412a-8c5f-30ec04b37dfb" providerId="ADAL" clId="{FBF0C28D-5920-4DED-A674-BB52666288BE}" dt="2021-08-31T16:42:41.312" v="67" actId="400"/>
          <ac:spMkLst>
            <pc:docMk/>
            <pc:sldMk cId="1701768173" sldId="259"/>
            <ac:spMk id="3" creationId="{A0F4E7AF-E6E9-4563-98A2-75B24413B3B0}"/>
          </ac:spMkLst>
        </pc:spChg>
      </pc:sldChg>
    </pc:docChg>
  </pc:docChgLst>
  <pc:docChgLst>
    <pc:chgData name="Ritesh Shreevastav" userId="f93dee3d-be4f-412a-8c5f-30ec04b37dfb" providerId="ADAL" clId="{5ED5884F-48A3-4418-8028-DDA93480AACE}"/>
    <pc:docChg chg="custSel modSld">
      <pc:chgData name="Ritesh Shreevastav" userId="f93dee3d-be4f-412a-8c5f-30ec04b37dfb" providerId="ADAL" clId="{5ED5884F-48A3-4418-8028-DDA93480AACE}" dt="2021-08-31T16:55:22.985" v="46" actId="207"/>
      <pc:docMkLst>
        <pc:docMk/>
      </pc:docMkLst>
      <pc:sldChg chg="modSp">
        <pc:chgData name="Ritesh Shreevastav" userId="f93dee3d-be4f-412a-8c5f-30ec04b37dfb" providerId="ADAL" clId="{5ED5884F-48A3-4418-8028-DDA93480AACE}" dt="2021-08-31T16:55:22.985" v="46" actId="207"/>
        <pc:sldMkLst>
          <pc:docMk/>
          <pc:sldMk cId="0" sldId="256"/>
        </pc:sldMkLst>
        <pc:spChg chg="mod">
          <ac:chgData name="Ritesh Shreevastav" userId="f93dee3d-be4f-412a-8c5f-30ec04b37dfb" providerId="ADAL" clId="{5ED5884F-48A3-4418-8028-DDA93480AACE}" dt="2021-08-31T16:55:22.985" v="46" actId="207"/>
          <ac:spMkLst>
            <pc:docMk/>
            <pc:sldMk cId="0" sldId="256"/>
            <ac:spMk id="29698" creationId="{00000000-0000-0000-0000-000000000000}"/>
          </ac:spMkLst>
        </pc:spChg>
      </pc:sldChg>
      <pc:sldChg chg="modSp">
        <pc:chgData name="Ritesh Shreevastav" userId="f93dee3d-be4f-412a-8c5f-30ec04b37dfb" providerId="ADAL" clId="{5ED5884F-48A3-4418-8028-DDA93480AACE}" dt="2021-08-31T16:52:29.387" v="35" actId="6549"/>
        <pc:sldMkLst>
          <pc:docMk/>
          <pc:sldMk cId="3749805844" sldId="258"/>
        </pc:sldMkLst>
        <pc:spChg chg="mod">
          <ac:chgData name="Ritesh Shreevastav" userId="f93dee3d-be4f-412a-8c5f-30ec04b37dfb" providerId="ADAL" clId="{5ED5884F-48A3-4418-8028-DDA93480AACE}" dt="2021-08-31T16:52:29.387" v="35" actId="6549"/>
          <ac:spMkLst>
            <pc:docMk/>
            <pc:sldMk cId="3749805844" sldId="258"/>
            <ac:spMk id="3" creationId="{70673310-1A80-45D6-8C57-8F4FA7FED429}"/>
          </ac:spMkLst>
        </pc:spChg>
      </pc:sldChg>
    </pc:docChg>
  </pc:docChgLst>
</pc:chgInfo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9022" tIns="49511" rIns="99022" bIns="49511" numCol="1" anchor="t" anchorCtr="0" compatLnSpc="1">
            <a:prstTxWarp prst="textNoShape">
              <a:avLst/>
            </a:prstTxWarp>
          </a:bodyPr>
          <a:lstStyle>
            <a:lvl1pPr defTabSz="990600" eaLnBrk="1" hangingPunct="1">
              <a:defRPr sz="1300">
                <a:latin typeface="Times" pitchFamily="18" charset="0"/>
                <a:ea typeface="Osaka" charset="-128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4022725" y="0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9022" tIns="49511" rIns="99022" bIns="49511" numCol="1" anchor="t" anchorCtr="0" compatLnSpc="1">
            <a:prstTxWarp prst="textNoShape">
              <a:avLst/>
            </a:prstTxWarp>
          </a:bodyPr>
          <a:lstStyle>
            <a:lvl1pPr algn="r" defTabSz="990600" eaLnBrk="1" hangingPunct="1">
              <a:defRPr sz="1300">
                <a:latin typeface="Times" pitchFamily="18" charset="0"/>
                <a:ea typeface="Osaka" charset="-128"/>
              </a:defRPr>
            </a:lvl1pPr>
          </a:lstStyle>
          <a:p>
            <a:pPr>
              <a:defRPr/>
            </a:pPr>
            <a:fld id="{9E21F5D8-0F2E-834B-94FD-1FA11B76692E}" type="datetime1">
              <a:rPr lang="ja-JP" altLang="en-US" smtClean="0"/>
              <a:t>2021/9/3</a:t>
            </a:fld>
            <a:endParaRPr lang="en-US" altLang="ja-JP"/>
          </a:p>
        </p:txBody>
      </p:sp>
      <p:sp>
        <p:nvSpPr>
          <p:cNvPr id="1126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723438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9022" tIns="49511" rIns="99022" bIns="49511" numCol="1" anchor="b" anchorCtr="0" compatLnSpc="1">
            <a:prstTxWarp prst="textNoShape">
              <a:avLst/>
            </a:prstTxWarp>
          </a:bodyPr>
          <a:lstStyle>
            <a:lvl1pPr defTabSz="990600" eaLnBrk="1" hangingPunct="1">
              <a:defRPr sz="1300">
                <a:latin typeface="Times" pitchFamily="18" charset="0"/>
                <a:ea typeface="Osaka" charset="-128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1126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4022725" y="9723438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9022" tIns="49511" rIns="99022" bIns="49511" numCol="1" anchor="b" anchorCtr="0" compatLnSpc="1">
            <a:prstTxWarp prst="textNoShape">
              <a:avLst/>
            </a:prstTxWarp>
          </a:bodyPr>
          <a:lstStyle>
            <a:lvl1pPr algn="r" defTabSz="990600" eaLnBrk="1" hangingPunct="1">
              <a:defRPr sz="1300">
                <a:latin typeface="Times" charset="0"/>
                <a:ea typeface="Osaka" charset="-128"/>
              </a:defRPr>
            </a:lvl1pPr>
          </a:lstStyle>
          <a:p>
            <a:pPr>
              <a:defRPr/>
            </a:pPr>
            <a:fld id="{EF221592-049E-8549-B1B8-AA7B62EF5C69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259267634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9022" tIns="49511" rIns="99022" bIns="49511" numCol="1" anchor="t" anchorCtr="0" compatLnSpc="1">
            <a:prstTxWarp prst="textNoShape">
              <a:avLst/>
            </a:prstTxWarp>
          </a:bodyPr>
          <a:lstStyle>
            <a:lvl1pPr defTabSz="990600" eaLnBrk="1" hangingPunct="1">
              <a:defRPr sz="1300">
                <a:latin typeface="Times" pitchFamily="18" charset="0"/>
                <a:ea typeface="Osaka" charset="-128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022725" y="0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9022" tIns="49511" rIns="99022" bIns="49511" numCol="1" anchor="t" anchorCtr="0" compatLnSpc="1">
            <a:prstTxWarp prst="textNoShape">
              <a:avLst/>
            </a:prstTxWarp>
          </a:bodyPr>
          <a:lstStyle>
            <a:lvl1pPr algn="r" defTabSz="990600" eaLnBrk="1" hangingPunct="1">
              <a:defRPr sz="1300">
                <a:latin typeface="Times" pitchFamily="18" charset="0"/>
                <a:ea typeface="Osaka" charset="-128"/>
              </a:defRPr>
            </a:lvl1pPr>
          </a:lstStyle>
          <a:p>
            <a:pPr>
              <a:defRPr/>
            </a:pPr>
            <a:fld id="{A9F1F434-D208-7D43-A1FE-D8944A5A5F71}" type="datetime1">
              <a:rPr lang="ja-JP" altLang="en-US" smtClean="0"/>
              <a:t>2021/9/3</a:t>
            </a:fld>
            <a:endParaRPr lang="en-US" altLang="ja-JP"/>
          </a:p>
        </p:txBody>
      </p:sp>
      <p:sp>
        <p:nvSpPr>
          <p:cNvPr id="2765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777875" y="768350"/>
            <a:ext cx="5540375" cy="383698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47738" y="4860925"/>
            <a:ext cx="5203825" cy="4605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9022" tIns="49511" rIns="99022" bIns="4951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noProof="0"/>
              <a:t>マスタ</a:t>
            </a:r>
            <a:r>
              <a:rPr lang="en-US" altLang="ja-JP" noProof="0"/>
              <a:t> </a:t>
            </a:r>
            <a:r>
              <a:rPr lang="ja-JP" altLang="en-US" noProof="0"/>
              <a:t>テキストの書式設定</a:t>
            </a:r>
            <a:endParaRPr lang="en-US" altLang="ja-JP" noProof="0"/>
          </a:p>
          <a:p>
            <a:pPr lvl="1"/>
            <a:r>
              <a:rPr lang="ja-JP" altLang="en-US" noProof="0"/>
              <a:t>第</a:t>
            </a:r>
            <a:r>
              <a:rPr lang="en-US" altLang="ja-JP" noProof="0"/>
              <a:t> 2 </a:t>
            </a:r>
            <a:r>
              <a:rPr lang="ja-JP" altLang="en-US" noProof="0"/>
              <a:t>レベル</a:t>
            </a:r>
            <a:endParaRPr lang="en-US" altLang="ja-JP" noProof="0"/>
          </a:p>
          <a:p>
            <a:pPr lvl="2"/>
            <a:r>
              <a:rPr lang="ja-JP" altLang="en-US" noProof="0"/>
              <a:t>第</a:t>
            </a:r>
            <a:r>
              <a:rPr lang="en-US" altLang="ja-JP" noProof="0"/>
              <a:t> 3 </a:t>
            </a:r>
            <a:r>
              <a:rPr lang="ja-JP" altLang="en-US" noProof="0"/>
              <a:t>レベル</a:t>
            </a:r>
            <a:endParaRPr lang="en-US" altLang="ja-JP" noProof="0"/>
          </a:p>
          <a:p>
            <a:pPr lvl="3"/>
            <a:r>
              <a:rPr lang="ja-JP" altLang="en-US" noProof="0"/>
              <a:t>第</a:t>
            </a:r>
            <a:r>
              <a:rPr lang="en-US" altLang="ja-JP" noProof="0"/>
              <a:t> 4 </a:t>
            </a:r>
            <a:r>
              <a:rPr lang="ja-JP" altLang="en-US" noProof="0"/>
              <a:t>レベル</a:t>
            </a:r>
            <a:endParaRPr lang="en-US" altLang="ja-JP" noProof="0"/>
          </a:p>
          <a:p>
            <a:pPr lvl="4"/>
            <a:r>
              <a:rPr lang="ja-JP" altLang="en-US" noProof="0"/>
              <a:t>第</a:t>
            </a:r>
            <a:r>
              <a:rPr lang="en-US" altLang="ja-JP" noProof="0"/>
              <a:t> 5 </a:t>
            </a:r>
            <a:r>
              <a:rPr lang="ja-JP" altLang="en-US" noProof="0"/>
              <a:t>レベル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723438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9022" tIns="49511" rIns="99022" bIns="49511" numCol="1" anchor="b" anchorCtr="0" compatLnSpc="1">
            <a:prstTxWarp prst="textNoShape">
              <a:avLst/>
            </a:prstTxWarp>
          </a:bodyPr>
          <a:lstStyle>
            <a:lvl1pPr defTabSz="990600" eaLnBrk="1" hangingPunct="1">
              <a:defRPr sz="1300">
                <a:latin typeface="Times" pitchFamily="18" charset="0"/>
                <a:ea typeface="Osaka" charset="-128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022725" y="9723438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9022" tIns="49511" rIns="99022" bIns="49511" numCol="1" anchor="b" anchorCtr="0" compatLnSpc="1">
            <a:prstTxWarp prst="textNoShape">
              <a:avLst/>
            </a:prstTxWarp>
          </a:bodyPr>
          <a:lstStyle>
            <a:lvl1pPr algn="r" defTabSz="990600" eaLnBrk="1" hangingPunct="1">
              <a:defRPr sz="1300">
                <a:latin typeface="Times" charset="0"/>
                <a:ea typeface="Osaka" charset="-128"/>
              </a:defRPr>
            </a:lvl1pPr>
          </a:lstStyle>
          <a:p>
            <a:pPr>
              <a:defRPr/>
            </a:pPr>
            <a:fld id="{119E0E33-2010-8C43-B095-F65D4A4BA50E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1047883183"/>
      </p:ext>
    </p:extLst>
  </p:cSld>
  <p:clrMap bg1="lt1" tx1="dk1" bg2="lt2" tx2="dk2" accent1="accent1" accent2="accent2" accent3="accent3" accent4="accent4" accent5="accent5" accent6="accent6" hlink="hlink" folHlink="folHlink"/>
  <p:hf hdr="0" ftr="0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" pitchFamily="-109" charset="0"/>
        <a:ea typeface="ＭＳ Ｐ明朝" pitchFamily="18" charset="-128"/>
        <a:cs typeface="Osaka" pitchFamily="-109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" pitchFamily="-109" charset="0"/>
        <a:ea typeface="ＭＳ Ｐ明朝" pitchFamily="18" charset="-128"/>
        <a:cs typeface="Osaka" pitchFamily="-109" charset="-128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" pitchFamily="-109" charset="0"/>
        <a:ea typeface="ＭＳ Ｐ明朝" pitchFamily="18" charset="-128"/>
        <a:cs typeface="Osaka" pitchFamily="-109" charset="-128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" pitchFamily="-109" charset="0"/>
        <a:ea typeface="ＭＳ Ｐ明朝" pitchFamily="18" charset="-128"/>
        <a:cs typeface="Osaka" pitchFamily="-109" charset="-128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" pitchFamily="-109" charset="0"/>
        <a:ea typeface="ＭＳ Ｐ明朝" pitchFamily="18" charset="-128"/>
        <a:cs typeface="Osaka" pitchFamily="-109" charset="-128"/>
      </a:defRPr>
    </a:lvl5pPr>
    <a:lvl6pPr marL="22860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777875" y="768350"/>
            <a:ext cx="5540375" cy="3836988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fld id="{68FF94E1-CB4E-BE45-9D9A-90E766743EF7}" type="datetime1">
              <a:rPr lang="ja-JP" altLang="en-US" smtClean="0"/>
              <a:t>2021/9/3</a:t>
            </a:fld>
            <a:endParaRPr lang="en-US" altLang="ja-JP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119E0E33-2010-8C43-B095-F65D4A4BA50E}" type="slidenum">
              <a:rPr lang="en-US" altLang="ja-JP" smtClean="0"/>
              <a:pPr>
                <a:defRPr/>
              </a:pPr>
              <a:t>1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8624243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5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1" descr="SoftBank_ppt_C-コピー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05639" y="5894460"/>
            <a:ext cx="2784475" cy="403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625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742950" y="2130497"/>
            <a:ext cx="8420100" cy="866775"/>
          </a:xfrm>
        </p:spPr>
        <p:txBody>
          <a:bodyPr tIns="45720" bIns="45720"/>
          <a:lstStyle>
            <a:lvl1pPr algn="ctr">
              <a:defRPr sz="3200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9625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487488" y="3141663"/>
            <a:ext cx="6934200" cy="431800"/>
          </a:xfrm>
        </p:spPr>
        <p:txBody>
          <a:bodyPr anchor="ctr"/>
          <a:lstStyle>
            <a:lvl1pPr marL="0" indent="0" algn="ctr">
              <a:buFont typeface="Wingdings" pitchFamily="2" charset="2"/>
              <a:buNone/>
              <a:defRPr sz="1800"/>
            </a:lvl1pPr>
          </a:lstStyle>
          <a:p>
            <a:r>
              <a:rPr lang="ja-JP" altLang="en-US"/>
              <a:t>マスタ サブタイトルの書式設定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37699018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96888" y="788991"/>
            <a:ext cx="4379912" cy="56991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029230" y="788991"/>
            <a:ext cx="4379913" cy="56991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19856511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73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73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032405" y="1535113"/>
            <a:ext cx="437832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032405" y="2174875"/>
            <a:ext cx="437832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128853394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84343503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5058211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95308" y="273050"/>
            <a:ext cx="3259138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873499" y="273104"/>
            <a:ext cx="5537201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95308" y="1435103"/>
            <a:ext cx="3259138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228844499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941513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941513" y="612775"/>
            <a:ext cx="59436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ja-JP" altLang="en-US" noProof="0"/>
              <a:t>アイコンをクリックして図を追加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941513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267923576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198867026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181880" y="185792"/>
            <a:ext cx="2227263" cy="6302375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96895" y="185792"/>
            <a:ext cx="6532562" cy="6302375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40256104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1" descr="SoftBank_ppt_C-コピー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05633" y="5894448"/>
            <a:ext cx="2784475" cy="403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625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742950" y="2130485"/>
            <a:ext cx="8420100" cy="866775"/>
          </a:xfrm>
        </p:spPr>
        <p:txBody>
          <a:bodyPr tIns="45720" bIns="45720"/>
          <a:lstStyle>
            <a:lvl1pPr algn="ctr">
              <a:defRPr sz="3200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9625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487488" y="3141663"/>
            <a:ext cx="6934200" cy="431800"/>
          </a:xfrm>
        </p:spPr>
        <p:txBody>
          <a:bodyPr anchor="ctr"/>
          <a:lstStyle>
            <a:lvl1pPr marL="0" indent="0" algn="ctr">
              <a:buFont typeface="Wingdings" pitchFamily="2" charset="2"/>
              <a:buNone/>
              <a:defRPr sz="1800"/>
            </a:lvl1pPr>
          </a:lstStyle>
          <a:p>
            <a:r>
              <a:rPr lang="ja-JP" altLang="en-US"/>
              <a:t>マスタ サブタイトルの書式設定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196648988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600">
                <a:solidFill>
                  <a:srgbClr val="0432FF"/>
                </a:solidFill>
              </a:defRPr>
            </a:lvl1pPr>
            <a:lvl2pPr>
              <a:defRPr sz="2400"/>
            </a:lvl2pPr>
            <a:lvl3pPr marL="1016000" indent="-215900">
              <a:tabLst/>
              <a:defRPr sz="2200"/>
            </a:lvl3pPr>
            <a:lvl4pPr marL="1422400" indent="-255588">
              <a:tabLst/>
              <a:defRPr sz="2000"/>
            </a:lvl4pPr>
            <a:lvl5pPr>
              <a:defRPr sz="1800"/>
            </a:lvl5pPr>
          </a:lstStyle>
          <a:p>
            <a:pPr lvl="0"/>
            <a:r>
              <a:rPr lang="ja-JP" altLang="en-US" dirty="0"/>
              <a:t>マスタ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33705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600">
                <a:solidFill>
                  <a:schemeClr val="tx1"/>
                </a:solidFill>
              </a:defRPr>
            </a:lvl1pPr>
            <a:lvl2pPr>
              <a:defRPr sz="2400">
                <a:solidFill>
                  <a:schemeClr val="tx1"/>
                </a:solidFill>
              </a:defRPr>
            </a:lvl2pPr>
            <a:lvl3pPr marL="1016000" indent="-215900">
              <a:tabLst/>
              <a:defRPr sz="2200">
                <a:solidFill>
                  <a:schemeClr val="tx1"/>
                </a:solidFill>
              </a:defRPr>
            </a:lvl3pPr>
            <a:lvl4pPr marL="1422400" indent="-255588">
              <a:tabLst/>
              <a:defRPr sz="2000">
                <a:solidFill>
                  <a:schemeClr val="tx1"/>
                </a:solidFill>
              </a:defRPr>
            </a:lvl4pPr>
            <a:lvl5pPr>
              <a:defRPr sz="1800">
                <a:solidFill>
                  <a:schemeClr val="tx1"/>
                </a:solidFill>
              </a:defRPr>
            </a:lvl5pPr>
          </a:lstStyle>
          <a:p>
            <a:pPr lvl="0"/>
            <a:r>
              <a:rPr lang="ja-JP" altLang="en-US" dirty="0"/>
              <a:t>マスタ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112857206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208584" y="3068960"/>
            <a:ext cx="8136904" cy="894254"/>
          </a:xfrm>
        </p:spPr>
        <p:txBody>
          <a:bodyPr anchor="ctr"/>
          <a:lstStyle>
            <a:lvl1pPr algn="l">
              <a:defRPr sz="4400" b="1" cap="all"/>
            </a:lvl1pPr>
          </a:lstStyle>
          <a:p>
            <a:r>
              <a:rPr lang="ja-JP" altLang="en-US" dirty="0"/>
              <a:t>マスタ タイトルの書式設定</a:t>
            </a:r>
          </a:p>
        </p:txBody>
      </p:sp>
      <p:grpSp>
        <p:nvGrpSpPr>
          <p:cNvPr id="4" name="図形グループ 3"/>
          <p:cNvGrpSpPr/>
          <p:nvPr userDrawn="1"/>
        </p:nvGrpSpPr>
        <p:grpSpPr>
          <a:xfrm>
            <a:off x="559246" y="3068960"/>
            <a:ext cx="8786242" cy="930315"/>
            <a:chOff x="416496" y="1706741"/>
            <a:chExt cx="8786242" cy="930315"/>
          </a:xfrm>
        </p:grpSpPr>
        <p:sp>
          <p:nvSpPr>
            <p:cNvPr id="5" name="正方形/長方形 4"/>
            <p:cNvSpPr/>
            <p:nvPr userDrawn="1"/>
          </p:nvSpPr>
          <p:spPr>
            <a:xfrm>
              <a:off x="416496" y="1706741"/>
              <a:ext cx="446810" cy="930315"/>
            </a:xfrm>
            <a:prstGeom prst="rect">
              <a:avLst/>
            </a:prstGeom>
            <a:ln>
              <a:noFill/>
            </a:ln>
          </p:spPr>
          <p:style>
            <a:lnRef idx="1">
              <a:schemeClr val="dk1"/>
            </a:lnRef>
            <a:fillRef idx="3">
              <a:schemeClr val="dk1"/>
            </a:fillRef>
            <a:effectRef idx="2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ja-JP" altLang="en-US">
                <a:solidFill>
                  <a:srgbClr val="FFFFFF"/>
                </a:solidFill>
                <a:latin typeface="HGP創英角ｺﾞｼｯｸUB"/>
                <a:ea typeface="HGP創英角ｺﾞｼｯｸUB"/>
              </a:endParaRPr>
            </a:p>
          </p:txBody>
        </p:sp>
        <p:cxnSp>
          <p:nvCxnSpPr>
            <p:cNvPr id="6" name="直線コネクタ 5"/>
            <p:cNvCxnSpPr/>
            <p:nvPr userDrawn="1"/>
          </p:nvCxnSpPr>
          <p:spPr>
            <a:xfrm>
              <a:off x="416496" y="2636912"/>
              <a:ext cx="8786242" cy="0"/>
            </a:xfrm>
            <a:prstGeom prst="line">
              <a:avLst/>
            </a:prstGeom>
          </p:spPr>
          <p:style>
            <a:lnRef idx="2">
              <a:schemeClr val="accent4"/>
            </a:lnRef>
            <a:fillRef idx="0">
              <a:schemeClr val="accent4"/>
            </a:fillRef>
            <a:effectRef idx="1">
              <a:schemeClr val="accent4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81547392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タイトル 1"/>
          <p:cNvSpPr>
            <a:spLocks noGrp="1"/>
          </p:cNvSpPr>
          <p:nvPr>
            <p:ph type="title"/>
          </p:nvPr>
        </p:nvSpPr>
        <p:spPr>
          <a:xfrm>
            <a:off x="1222080" y="2564904"/>
            <a:ext cx="8123408" cy="894254"/>
          </a:xfrm>
        </p:spPr>
        <p:txBody>
          <a:bodyPr anchor="ctr"/>
          <a:lstStyle>
            <a:lvl1pPr algn="l">
              <a:defRPr sz="4400" b="1" cap="all"/>
            </a:lvl1pPr>
          </a:lstStyle>
          <a:p>
            <a:r>
              <a:rPr lang="ja-JP" altLang="en-US" dirty="0"/>
              <a:t>マスタ タイトルの書式設定</a:t>
            </a:r>
          </a:p>
        </p:txBody>
      </p:sp>
      <p:sp>
        <p:nvSpPr>
          <p:cNvPr id="14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1424608" y="3851268"/>
            <a:ext cx="7920881" cy="945913"/>
          </a:xfrm>
        </p:spPr>
        <p:txBody>
          <a:bodyPr anchor="ctr"/>
          <a:lstStyle>
            <a:lvl1pPr marL="0" indent="0" algn="l">
              <a:buNone/>
              <a:defRPr sz="32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ja-JP" altLang="en-US" dirty="0"/>
              <a:t>マスタ テキストの書式設定</a:t>
            </a:r>
          </a:p>
        </p:txBody>
      </p:sp>
      <p:grpSp>
        <p:nvGrpSpPr>
          <p:cNvPr id="15" name="図形グループ 14"/>
          <p:cNvGrpSpPr/>
          <p:nvPr userDrawn="1"/>
        </p:nvGrpSpPr>
        <p:grpSpPr>
          <a:xfrm>
            <a:off x="559246" y="2564934"/>
            <a:ext cx="8786242" cy="930315"/>
            <a:chOff x="416496" y="1706741"/>
            <a:chExt cx="8786242" cy="930315"/>
          </a:xfrm>
        </p:grpSpPr>
        <p:sp>
          <p:nvSpPr>
            <p:cNvPr id="16" name="正方形/長方形 15"/>
            <p:cNvSpPr/>
            <p:nvPr userDrawn="1"/>
          </p:nvSpPr>
          <p:spPr>
            <a:xfrm>
              <a:off x="416496" y="1706741"/>
              <a:ext cx="446810" cy="930315"/>
            </a:xfrm>
            <a:prstGeom prst="rect">
              <a:avLst/>
            </a:prstGeom>
            <a:ln>
              <a:noFill/>
            </a:ln>
          </p:spPr>
          <p:style>
            <a:lnRef idx="1">
              <a:schemeClr val="dk1"/>
            </a:lnRef>
            <a:fillRef idx="3">
              <a:schemeClr val="dk1"/>
            </a:fillRef>
            <a:effectRef idx="2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ja-JP" altLang="en-US">
                <a:solidFill>
                  <a:srgbClr val="FFFFFF"/>
                </a:solidFill>
                <a:latin typeface="HGP創英角ｺﾞｼｯｸUB"/>
                <a:ea typeface="HGP創英角ｺﾞｼｯｸUB"/>
              </a:endParaRPr>
            </a:p>
          </p:txBody>
        </p:sp>
        <p:cxnSp>
          <p:nvCxnSpPr>
            <p:cNvPr id="17" name="直線コネクタ 16"/>
            <p:cNvCxnSpPr/>
            <p:nvPr userDrawn="1"/>
          </p:nvCxnSpPr>
          <p:spPr>
            <a:xfrm>
              <a:off x="416496" y="2636912"/>
              <a:ext cx="8786242" cy="0"/>
            </a:xfrm>
            <a:prstGeom prst="line">
              <a:avLst/>
            </a:prstGeom>
          </p:spPr>
          <p:style>
            <a:lnRef idx="2">
              <a:schemeClr val="accent4"/>
            </a:lnRef>
            <a:fillRef idx="0">
              <a:schemeClr val="accent4"/>
            </a:fillRef>
            <a:effectRef idx="1">
              <a:schemeClr val="accent4"/>
            </a:effectRef>
            <a:fontRef idx="minor">
              <a:schemeClr val="tx1"/>
            </a:fontRef>
          </p:style>
        </p:cxnSp>
      </p:grpSp>
      <p:grpSp>
        <p:nvGrpSpPr>
          <p:cNvPr id="18" name="図形グループ 17"/>
          <p:cNvGrpSpPr/>
          <p:nvPr userDrawn="1"/>
        </p:nvGrpSpPr>
        <p:grpSpPr>
          <a:xfrm>
            <a:off x="775270" y="3851269"/>
            <a:ext cx="8570218" cy="945913"/>
            <a:chOff x="632520" y="2786717"/>
            <a:chExt cx="8570218" cy="945913"/>
          </a:xfrm>
        </p:grpSpPr>
        <p:sp>
          <p:nvSpPr>
            <p:cNvPr id="19" name="正方形/長方形 18"/>
            <p:cNvSpPr/>
            <p:nvPr userDrawn="1"/>
          </p:nvSpPr>
          <p:spPr>
            <a:xfrm>
              <a:off x="632520" y="2786717"/>
              <a:ext cx="446810" cy="930315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1">
              <a:schemeClr val="dk1"/>
            </a:lnRef>
            <a:fillRef idx="3">
              <a:schemeClr val="dk1"/>
            </a:fillRef>
            <a:effectRef idx="2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ja-JP" altLang="en-US">
                <a:solidFill>
                  <a:srgbClr val="FFFFFF"/>
                </a:solidFill>
                <a:latin typeface="HGP創英角ｺﾞｼｯｸUB"/>
                <a:ea typeface="HGP創英角ｺﾞｼｯｸUB"/>
              </a:endParaRPr>
            </a:p>
          </p:txBody>
        </p:sp>
        <p:cxnSp>
          <p:nvCxnSpPr>
            <p:cNvPr id="20" name="直線コネクタ 19"/>
            <p:cNvCxnSpPr/>
            <p:nvPr userDrawn="1"/>
          </p:nvCxnSpPr>
          <p:spPr>
            <a:xfrm>
              <a:off x="632520" y="3732630"/>
              <a:ext cx="8570218" cy="0"/>
            </a:xfrm>
            <a:prstGeom prst="line">
              <a:avLst/>
            </a:prstGeom>
            <a:ln>
              <a:solidFill>
                <a:schemeClr val="bg2"/>
              </a:solidFill>
            </a:ln>
          </p:spPr>
          <p:style>
            <a:lnRef idx="2">
              <a:schemeClr val="accent4"/>
            </a:lnRef>
            <a:fillRef idx="0">
              <a:schemeClr val="accent4"/>
            </a:fillRef>
            <a:effectRef idx="1">
              <a:schemeClr val="accent4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05323602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8820247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2_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82638" y="4406978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82638" y="2906713"/>
            <a:ext cx="84201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211851981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1" descr="SoftBank_ppt_C-コピー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05625" y="5894434"/>
            <a:ext cx="2784475" cy="403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625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742950" y="2130471"/>
            <a:ext cx="8420100" cy="866775"/>
          </a:xfrm>
        </p:spPr>
        <p:txBody>
          <a:bodyPr tIns="45720" bIns="45720"/>
          <a:lstStyle>
            <a:lvl1pPr algn="ctr">
              <a:defRPr sz="3200"/>
            </a:lvl1pPr>
          </a:lstStyle>
          <a:p>
            <a:r>
              <a:rPr lang="ja-JP" altLang="en-US"/>
              <a:t>マスター タイトルの書式設定</a:t>
            </a:r>
          </a:p>
        </p:txBody>
      </p:sp>
      <p:sp>
        <p:nvSpPr>
          <p:cNvPr id="9625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487488" y="3141663"/>
            <a:ext cx="6934200" cy="431800"/>
          </a:xfrm>
        </p:spPr>
        <p:txBody>
          <a:bodyPr anchor="ctr"/>
          <a:lstStyle>
            <a:lvl1pPr marL="0" indent="0" algn="ctr">
              <a:buFont typeface="Wingdings" pitchFamily="2" charset="2"/>
              <a:buNone/>
              <a:defRPr sz="1800"/>
            </a:lvl1pPr>
          </a:lstStyle>
          <a:p>
            <a:r>
              <a:rPr lang="ja-JP" altLang="en-US"/>
              <a:t>マスター サブタイトルの書式設定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220184936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3816004482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82638" y="4406946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82638" y="2906713"/>
            <a:ext cx="84201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2178103130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96888" y="788991"/>
            <a:ext cx="4379912" cy="56991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029225" y="788991"/>
            <a:ext cx="4379913" cy="56991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3709612185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73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73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032400" y="1535113"/>
            <a:ext cx="437832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032400" y="2174875"/>
            <a:ext cx="437832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1368007521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42787038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208584" y="3068960"/>
            <a:ext cx="8136904" cy="894254"/>
          </a:xfrm>
        </p:spPr>
        <p:txBody>
          <a:bodyPr anchor="ctr"/>
          <a:lstStyle>
            <a:lvl1pPr algn="l">
              <a:defRPr sz="4400" b="1" cap="all"/>
            </a:lvl1pPr>
          </a:lstStyle>
          <a:p>
            <a:r>
              <a:rPr lang="ja-JP" altLang="en-US" dirty="0"/>
              <a:t>マスタ タイトルの書式設定</a:t>
            </a:r>
          </a:p>
        </p:txBody>
      </p:sp>
      <p:grpSp>
        <p:nvGrpSpPr>
          <p:cNvPr id="4" name="図形グループ 3"/>
          <p:cNvGrpSpPr/>
          <p:nvPr userDrawn="1"/>
        </p:nvGrpSpPr>
        <p:grpSpPr>
          <a:xfrm>
            <a:off x="559246" y="3068960"/>
            <a:ext cx="8786242" cy="930315"/>
            <a:chOff x="416496" y="1706741"/>
            <a:chExt cx="8786242" cy="930315"/>
          </a:xfrm>
        </p:grpSpPr>
        <p:sp>
          <p:nvSpPr>
            <p:cNvPr id="5" name="正方形/長方形 4"/>
            <p:cNvSpPr/>
            <p:nvPr userDrawn="1"/>
          </p:nvSpPr>
          <p:spPr>
            <a:xfrm>
              <a:off x="416496" y="1706741"/>
              <a:ext cx="446810" cy="930315"/>
            </a:xfrm>
            <a:prstGeom prst="rect">
              <a:avLst/>
            </a:prstGeom>
            <a:ln>
              <a:noFill/>
            </a:ln>
          </p:spPr>
          <p:style>
            <a:lnRef idx="1">
              <a:schemeClr val="dk1"/>
            </a:lnRef>
            <a:fillRef idx="3">
              <a:schemeClr val="dk1"/>
            </a:fillRef>
            <a:effectRef idx="2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cxnSp>
          <p:nvCxnSpPr>
            <p:cNvPr id="6" name="直線コネクタ 5"/>
            <p:cNvCxnSpPr/>
            <p:nvPr userDrawn="1"/>
          </p:nvCxnSpPr>
          <p:spPr>
            <a:xfrm>
              <a:off x="416496" y="2636912"/>
              <a:ext cx="8786242" cy="0"/>
            </a:xfrm>
            <a:prstGeom prst="line">
              <a:avLst/>
            </a:prstGeom>
          </p:spPr>
          <p:style>
            <a:lnRef idx="2">
              <a:schemeClr val="accent4"/>
            </a:lnRef>
            <a:fillRef idx="0">
              <a:schemeClr val="accent4"/>
            </a:fillRef>
            <a:effectRef idx="1">
              <a:schemeClr val="accent4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200231790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05829694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95308" y="273050"/>
            <a:ext cx="3259138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873499" y="273096"/>
            <a:ext cx="5537201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95308" y="1435103"/>
            <a:ext cx="3259138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1493054981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941513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941513" y="612775"/>
            <a:ext cx="59436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ja-JP" altLang="en-US" noProof="0"/>
              <a:t>アイコンをクリックして図を追加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941513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680151893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4205608876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181875" y="185784"/>
            <a:ext cx="2227263" cy="6302375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96895" y="185784"/>
            <a:ext cx="6532562" cy="6302375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809369679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208584" y="3068960"/>
            <a:ext cx="8136904" cy="894254"/>
          </a:xfrm>
        </p:spPr>
        <p:txBody>
          <a:bodyPr anchor="ctr"/>
          <a:lstStyle>
            <a:lvl1pPr algn="l">
              <a:defRPr sz="4400" b="1" cap="all"/>
            </a:lvl1pPr>
          </a:lstStyle>
          <a:p>
            <a:r>
              <a:rPr lang="ja-JP" altLang="en-US" dirty="0"/>
              <a:t>マスタ タイトルの書式設定</a:t>
            </a:r>
          </a:p>
        </p:txBody>
      </p:sp>
      <p:grpSp>
        <p:nvGrpSpPr>
          <p:cNvPr id="4" name="図形グループ 3"/>
          <p:cNvGrpSpPr/>
          <p:nvPr userDrawn="1"/>
        </p:nvGrpSpPr>
        <p:grpSpPr>
          <a:xfrm>
            <a:off x="559246" y="3068960"/>
            <a:ext cx="8786242" cy="930315"/>
            <a:chOff x="416496" y="1706741"/>
            <a:chExt cx="8786242" cy="930315"/>
          </a:xfrm>
        </p:grpSpPr>
        <p:sp>
          <p:nvSpPr>
            <p:cNvPr id="5" name="正方形/長方形 4"/>
            <p:cNvSpPr/>
            <p:nvPr userDrawn="1"/>
          </p:nvSpPr>
          <p:spPr>
            <a:xfrm>
              <a:off x="416496" y="1706741"/>
              <a:ext cx="446810" cy="930315"/>
            </a:xfrm>
            <a:prstGeom prst="rect">
              <a:avLst/>
            </a:prstGeom>
            <a:ln>
              <a:noFill/>
            </a:ln>
          </p:spPr>
          <p:style>
            <a:lnRef idx="1">
              <a:schemeClr val="dk1"/>
            </a:lnRef>
            <a:fillRef idx="3">
              <a:schemeClr val="dk1"/>
            </a:fillRef>
            <a:effectRef idx="2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ja-JP" altLang="en-US" sz="1800">
                <a:solidFill>
                  <a:srgbClr val="FFFFFF"/>
                </a:solidFill>
                <a:latin typeface="HGP創英角ｺﾞｼｯｸUB"/>
                <a:ea typeface="HGP創英角ｺﾞｼｯｸUB"/>
              </a:endParaRPr>
            </a:p>
          </p:txBody>
        </p:sp>
        <p:cxnSp>
          <p:nvCxnSpPr>
            <p:cNvPr id="6" name="直線コネクタ 5"/>
            <p:cNvCxnSpPr/>
            <p:nvPr userDrawn="1"/>
          </p:nvCxnSpPr>
          <p:spPr>
            <a:xfrm>
              <a:off x="416496" y="2636912"/>
              <a:ext cx="8786242" cy="0"/>
            </a:xfrm>
            <a:prstGeom prst="line">
              <a:avLst/>
            </a:prstGeom>
          </p:spPr>
          <p:style>
            <a:lnRef idx="2">
              <a:schemeClr val="accent4"/>
            </a:lnRef>
            <a:fillRef idx="0">
              <a:schemeClr val="accent4"/>
            </a:fillRef>
            <a:effectRef idx="1">
              <a:schemeClr val="accent4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373483483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タイトル 1"/>
          <p:cNvSpPr>
            <a:spLocks noGrp="1"/>
          </p:cNvSpPr>
          <p:nvPr>
            <p:ph type="title"/>
          </p:nvPr>
        </p:nvSpPr>
        <p:spPr>
          <a:xfrm>
            <a:off x="1222080" y="2564904"/>
            <a:ext cx="8123408" cy="894254"/>
          </a:xfrm>
        </p:spPr>
        <p:txBody>
          <a:bodyPr anchor="ctr"/>
          <a:lstStyle>
            <a:lvl1pPr algn="l">
              <a:defRPr sz="4400" b="1" cap="all"/>
            </a:lvl1pPr>
          </a:lstStyle>
          <a:p>
            <a:r>
              <a:rPr lang="ja-JP" altLang="en-US" dirty="0"/>
              <a:t>マスタ タイトルの書式設定</a:t>
            </a:r>
          </a:p>
        </p:txBody>
      </p:sp>
      <p:sp>
        <p:nvSpPr>
          <p:cNvPr id="14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1424608" y="3851280"/>
            <a:ext cx="7920881" cy="945913"/>
          </a:xfrm>
        </p:spPr>
        <p:txBody>
          <a:bodyPr anchor="ctr"/>
          <a:lstStyle>
            <a:lvl1pPr marL="0" indent="0" algn="l">
              <a:buNone/>
              <a:defRPr sz="32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ja-JP" altLang="en-US" dirty="0"/>
              <a:t>マスタ テキストの書式設定</a:t>
            </a:r>
          </a:p>
        </p:txBody>
      </p:sp>
      <p:grpSp>
        <p:nvGrpSpPr>
          <p:cNvPr id="15" name="図形グループ 14"/>
          <p:cNvGrpSpPr/>
          <p:nvPr userDrawn="1"/>
        </p:nvGrpSpPr>
        <p:grpSpPr>
          <a:xfrm>
            <a:off x="559246" y="2564946"/>
            <a:ext cx="8786242" cy="930315"/>
            <a:chOff x="416496" y="1706741"/>
            <a:chExt cx="8786242" cy="930315"/>
          </a:xfrm>
        </p:grpSpPr>
        <p:sp>
          <p:nvSpPr>
            <p:cNvPr id="16" name="正方形/長方形 15"/>
            <p:cNvSpPr/>
            <p:nvPr userDrawn="1"/>
          </p:nvSpPr>
          <p:spPr>
            <a:xfrm>
              <a:off x="416496" y="1706741"/>
              <a:ext cx="446810" cy="930315"/>
            </a:xfrm>
            <a:prstGeom prst="rect">
              <a:avLst/>
            </a:prstGeom>
            <a:ln>
              <a:noFill/>
            </a:ln>
          </p:spPr>
          <p:style>
            <a:lnRef idx="1">
              <a:schemeClr val="dk1"/>
            </a:lnRef>
            <a:fillRef idx="3">
              <a:schemeClr val="dk1"/>
            </a:fillRef>
            <a:effectRef idx="2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cxnSp>
          <p:nvCxnSpPr>
            <p:cNvPr id="17" name="直線コネクタ 16"/>
            <p:cNvCxnSpPr/>
            <p:nvPr userDrawn="1"/>
          </p:nvCxnSpPr>
          <p:spPr>
            <a:xfrm>
              <a:off x="416496" y="2636912"/>
              <a:ext cx="8786242" cy="0"/>
            </a:xfrm>
            <a:prstGeom prst="line">
              <a:avLst/>
            </a:prstGeom>
          </p:spPr>
          <p:style>
            <a:lnRef idx="2">
              <a:schemeClr val="accent4"/>
            </a:lnRef>
            <a:fillRef idx="0">
              <a:schemeClr val="accent4"/>
            </a:fillRef>
            <a:effectRef idx="1">
              <a:schemeClr val="accent4"/>
            </a:effectRef>
            <a:fontRef idx="minor">
              <a:schemeClr val="tx1"/>
            </a:fontRef>
          </p:style>
        </p:cxnSp>
      </p:grpSp>
      <p:grpSp>
        <p:nvGrpSpPr>
          <p:cNvPr id="18" name="図形グループ 17"/>
          <p:cNvGrpSpPr/>
          <p:nvPr userDrawn="1"/>
        </p:nvGrpSpPr>
        <p:grpSpPr>
          <a:xfrm>
            <a:off x="775270" y="3851281"/>
            <a:ext cx="8570218" cy="945913"/>
            <a:chOff x="632520" y="2786717"/>
            <a:chExt cx="8570218" cy="945913"/>
          </a:xfrm>
        </p:grpSpPr>
        <p:sp>
          <p:nvSpPr>
            <p:cNvPr id="19" name="正方形/長方形 18"/>
            <p:cNvSpPr/>
            <p:nvPr userDrawn="1"/>
          </p:nvSpPr>
          <p:spPr>
            <a:xfrm>
              <a:off x="632520" y="2786717"/>
              <a:ext cx="446810" cy="930315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1">
              <a:schemeClr val="dk1"/>
            </a:lnRef>
            <a:fillRef idx="3">
              <a:schemeClr val="dk1"/>
            </a:fillRef>
            <a:effectRef idx="2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cxnSp>
          <p:nvCxnSpPr>
            <p:cNvPr id="20" name="直線コネクタ 19"/>
            <p:cNvCxnSpPr/>
            <p:nvPr userDrawn="1"/>
          </p:nvCxnSpPr>
          <p:spPr>
            <a:xfrm>
              <a:off x="632520" y="3732630"/>
              <a:ext cx="8570218" cy="0"/>
            </a:xfrm>
            <a:prstGeom prst="line">
              <a:avLst/>
            </a:prstGeom>
            <a:ln>
              <a:solidFill>
                <a:schemeClr val="bg2"/>
              </a:solidFill>
            </a:ln>
          </p:spPr>
          <p:style>
            <a:lnRef idx="2">
              <a:schemeClr val="accent4"/>
            </a:lnRef>
            <a:fillRef idx="0">
              <a:schemeClr val="accent4"/>
            </a:fillRef>
            <a:effectRef idx="1">
              <a:schemeClr val="accent4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174129688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タイトル 1"/>
          <p:cNvSpPr>
            <a:spLocks noGrp="1"/>
          </p:cNvSpPr>
          <p:nvPr>
            <p:ph type="title"/>
          </p:nvPr>
        </p:nvSpPr>
        <p:spPr>
          <a:xfrm>
            <a:off x="1222080" y="2564904"/>
            <a:ext cx="8123408" cy="894254"/>
          </a:xfrm>
        </p:spPr>
        <p:txBody>
          <a:bodyPr anchor="ctr"/>
          <a:lstStyle>
            <a:lvl1pPr algn="l">
              <a:defRPr sz="4400" b="1" cap="all"/>
            </a:lvl1pPr>
          </a:lstStyle>
          <a:p>
            <a:r>
              <a:rPr lang="ja-JP" altLang="en-US" dirty="0"/>
              <a:t>マスタ タイトルの書式設定</a:t>
            </a:r>
          </a:p>
        </p:txBody>
      </p:sp>
      <p:sp>
        <p:nvSpPr>
          <p:cNvPr id="14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1424608" y="3851280"/>
            <a:ext cx="7920881" cy="945913"/>
          </a:xfrm>
        </p:spPr>
        <p:txBody>
          <a:bodyPr anchor="ctr"/>
          <a:lstStyle>
            <a:lvl1pPr marL="0" indent="0" algn="l">
              <a:buNone/>
              <a:defRPr sz="32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ja-JP" altLang="en-US" dirty="0"/>
              <a:t>マスタ テキストの書式設定</a:t>
            </a:r>
          </a:p>
        </p:txBody>
      </p:sp>
      <p:grpSp>
        <p:nvGrpSpPr>
          <p:cNvPr id="15" name="図形グループ 14"/>
          <p:cNvGrpSpPr/>
          <p:nvPr userDrawn="1"/>
        </p:nvGrpSpPr>
        <p:grpSpPr>
          <a:xfrm>
            <a:off x="559246" y="2564946"/>
            <a:ext cx="8786242" cy="930315"/>
            <a:chOff x="416496" y="1706741"/>
            <a:chExt cx="8786242" cy="930315"/>
          </a:xfrm>
        </p:grpSpPr>
        <p:sp>
          <p:nvSpPr>
            <p:cNvPr id="16" name="正方形/長方形 15"/>
            <p:cNvSpPr/>
            <p:nvPr userDrawn="1"/>
          </p:nvSpPr>
          <p:spPr>
            <a:xfrm>
              <a:off x="416496" y="1706741"/>
              <a:ext cx="446810" cy="930315"/>
            </a:xfrm>
            <a:prstGeom prst="rect">
              <a:avLst/>
            </a:prstGeom>
            <a:ln>
              <a:noFill/>
            </a:ln>
          </p:spPr>
          <p:style>
            <a:lnRef idx="1">
              <a:schemeClr val="dk1"/>
            </a:lnRef>
            <a:fillRef idx="3">
              <a:schemeClr val="dk1"/>
            </a:fillRef>
            <a:effectRef idx="2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cxnSp>
          <p:nvCxnSpPr>
            <p:cNvPr id="17" name="直線コネクタ 16"/>
            <p:cNvCxnSpPr/>
            <p:nvPr userDrawn="1"/>
          </p:nvCxnSpPr>
          <p:spPr>
            <a:xfrm>
              <a:off x="416496" y="2636912"/>
              <a:ext cx="8786242" cy="0"/>
            </a:xfrm>
            <a:prstGeom prst="line">
              <a:avLst/>
            </a:prstGeom>
          </p:spPr>
          <p:style>
            <a:lnRef idx="2">
              <a:schemeClr val="accent4"/>
            </a:lnRef>
            <a:fillRef idx="0">
              <a:schemeClr val="accent4"/>
            </a:fillRef>
            <a:effectRef idx="1">
              <a:schemeClr val="accent4"/>
            </a:effectRef>
            <a:fontRef idx="minor">
              <a:schemeClr val="tx1"/>
            </a:fontRef>
          </p:style>
        </p:cxnSp>
      </p:grpSp>
      <p:grpSp>
        <p:nvGrpSpPr>
          <p:cNvPr id="18" name="図形グループ 17"/>
          <p:cNvGrpSpPr/>
          <p:nvPr userDrawn="1"/>
        </p:nvGrpSpPr>
        <p:grpSpPr>
          <a:xfrm>
            <a:off x="775270" y="3851281"/>
            <a:ext cx="8570218" cy="945913"/>
            <a:chOff x="632520" y="2786717"/>
            <a:chExt cx="8570218" cy="945913"/>
          </a:xfrm>
        </p:grpSpPr>
        <p:sp>
          <p:nvSpPr>
            <p:cNvPr id="19" name="正方形/長方形 18"/>
            <p:cNvSpPr/>
            <p:nvPr userDrawn="1"/>
          </p:nvSpPr>
          <p:spPr>
            <a:xfrm>
              <a:off x="632520" y="2786717"/>
              <a:ext cx="446810" cy="930315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1">
              <a:schemeClr val="dk1"/>
            </a:lnRef>
            <a:fillRef idx="3">
              <a:schemeClr val="dk1"/>
            </a:fillRef>
            <a:effectRef idx="2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cxnSp>
          <p:nvCxnSpPr>
            <p:cNvPr id="20" name="直線コネクタ 19"/>
            <p:cNvCxnSpPr/>
            <p:nvPr userDrawn="1"/>
          </p:nvCxnSpPr>
          <p:spPr>
            <a:xfrm>
              <a:off x="632520" y="3732630"/>
              <a:ext cx="8570218" cy="0"/>
            </a:xfrm>
            <a:prstGeom prst="line">
              <a:avLst/>
            </a:prstGeom>
            <a:ln>
              <a:solidFill>
                <a:schemeClr val="bg2"/>
              </a:solidFill>
            </a:ln>
          </p:spPr>
          <p:style>
            <a:lnRef idx="2">
              <a:schemeClr val="accent4"/>
            </a:lnRef>
            <a:fillRef idx="0">
              <a:schemeClr val="accent4"/>
            </a:fillRef>
            <a:effectRef idx="1">
              <a:schemeClr val="accent4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565164272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タイトル 1"/>
          <p:cNvSpPr>
            <a:spLocks noGrp="1"/>
          </p:cNvSpPr>
          <p:nvPr>
            <p:ph type="title"/>
          </p:nvPr>
        </p:nvSpPr>
        <p:spPr>
          <a:xfrm>
            <a:off x="1222080" y="2564904"/>
            <a:ext cx="8123408" cy="894254"/>
          </a:xfrm>
        </p:spPr>
        <p:txBody>
          <a:bodyPr anchor="ctr"/>
          <a:lstStyle>
            <a:lvl1pPr algn="l">
              <a:defRPr sz="4400" b="1" cap="all"/>
            </a:lvl1pPr>
          </a:lstStyle>
          <a:p>
            <a:r>
              <a:rPr lang="ja-JP" altLang="en-US" dirty="0"/>
              <a:t>マスタ タイトルの書式設定</a:t>
            </a:r>
          </a:p>
        </p:txBody>
      </p:sp>
      <p:sp>
        <p:nvSpPr>
          <p:cNvPr id="14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1424608" y="3851280"/>
            <a:ext cx="7920881" cy="945913"/>
          </a:xfrm>
        </p:spPr>
        <p:txBody>
          <a:bodyPr anchor="ctr"/>
          <a:lstStyle>
            <a:lvl1pPr marL="0" indent="0" algn="l">
              <a:buNone/>
              <a:defRPr sz="32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ja-JP" altLang="en-US" dirty="0"/>
              <a:t>マスタ テキストの書式設定</a:t>
            </a:r>
          </a:p>
        </p:txBody>
      </p:sp>
      <p:grpSp>
        <p:nvGrpSpPr>
          <p:cNvPr id="15" name="図形グループ 14"/>
          <p:cNvGrpSpPr/>
          <p:nvPr userDrawn="1"/>
        </p:nvGrpSpPr>
        <p:grpSpPr>
          <a:xfrm>
            <a:off x="559246" y="2564946"/>
            <a:ext cx="8786242" cy="930315"/>
            <a:chOff x="416496" y="1706741"/>
            <a:chExt cx="8786242" cy="930315"/>
          </a:xfrm>
        </p:grpSpPr>
        <p:sp>
          <p:nvSpPr>
            <p:cNvPr id="16" name="正方形/長方形 15"/>
            <p:cNvSpPr/>
            <p:nvPr userDrawn="1"/>
          </p:nvSpPr>
          <p:spPr>
            <a:xfrm>
              <a:off x="416496" y="1706741"/>
              <a:ext cx="446810" cy="930315"/>
            </a:xfrm>
            <a:prstGeom prst="rect">
              <a:avLst/>
            </a:prstGeom>
            <a:ln>
              <a:noFill/>
            </a:ln>
          </p:spPr>
          <p:style>
            <a:lnRef idx="1">
              <a:schemeClr val="dk1"/>
            </a:lnRef>
            <a:fillRef idx="3">
              <a:schemeClr val="dk1"/>
            </a:fillRef>
            <a:effectRef idx="2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cxnSp>
          <p:nvCxnSpPr>
            <p:cNvPr id="17" name="直線コネクタ 16"/>
            <p:cNvCxnSpPr/>
            <p:nvPr userDrawn="1"/>
          </p:nvCxnSpPr>
          <p:spPr>
            <a:xfrm>
              <a:off x="416496" y="2636912"/>
              <a:ext cx="8786242" cy="0"/>
            </a:xfrm>
            <a:prstGeom prst="line">
              <a:avLst/>
            </a:prstGeom>
          </p:spPr>
          <p:style>
            <a:lnRef idx="2">
              <a:schemeClr val="accent4"/>
            </a:lnRef>
            <a:fillRef idx="0">
              <a:schemeClr val="accent4"/>
            </a:fillRef>
            <a:effectRef idx="1">
              <a:schemeClr val="accent4"/>
            </a:effectRef>
            <a:fontRef idx="minor">
              <a:schemeClr val="tx1"/>
            </a:fontRef>
          </p:style>
        </p:cxnSp>
      </p:grpSp>
      <p:grpSp>
        <p:nvGrpSpPr>
          <p:cNvPr id="18" name="図形グループ 17"/>
          <p:cNvGrpSpPr/>
          <p:nvPr userDrawn="1"/>
        </p:nvGrpSpPr>
        <p:grpSpPr>
          <a:xfrm>
            <a:off x="775270" y="3851281"/>
            <a:ext cx="8570218" cy="945913"/>
            <a:chOff x="632520" y="2786717"/>
            <a:chExt cx="8570218" cy="945913"/>
          </a:xfrm>
        </p:grpSpPr>
        <p:sp>
          <p:nvSpPr>
            <p:cNvPr id="19" name="正方形/長方形 18"/>
            <p:cNvSpPr/>
            <p:nvPr userDrawn="1"/>
          </p:nvSpPr>
          <p:spPr>
            <a:xfrm>
              <a:off x="632520" y="2786717"/>
              <a:ext cx="446810" cy="930315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1">
              <a:schemeClr val="dk1"/>
            </a:lnRef>
            <a:fillRef idx="3">
              <a:schemeClr val="dk1"/>
            </a:fillRef>
            <a:effectRef idx="2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cxnSp>
          <p:nvCxnSpPr>
            <p:cNvPr id="20" name="直線コネクタ 19"/>
            <p:cNvCxnSpPr/>
            <p:nvPr userDrawn="1"/>
          </p:nvCxnSpPr>
          <p:spPr>
            <a:xfrm>
              <a:off x="632520" y="3732630"/>
              <a:ext cx="8570218" cy="0"/>
            </a:xfrm>
            <a:prstGeom prst="line">
              <a:avLst/>
            </a:prstGeom>
            <a:ln>
              <a:solidFill>
                <a:schemeClr val="bg2"/>
              </a:solidFill>
            </a:ln>
          </p:spPr>
          <p:style>
            <a:lnRef idx="2">
              <a:schemeClr val="accent4"/>
            </a:lnRef>
            <a:fillRef idx="0">
              <a:schemeClr val="accent4"/>
            </a:fillRef>
            <a:effectRef idx="1">
              <a:schemeClr val="accent4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565164272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タイトル 1"/>
          <p:cNvSpPr>
            <a:spLocks noGrp="1"/>
          </p:cNvSpPr>
          <p:nvPr>
            <p:ph type="title"/>
          </p:nvPr>
        </p:nvSpPr>
        <p:spPr>
          <a:xfrm>
            <a:off x="1222080" y="2564904"/>
            <a:ext cx="8123408" cy="894254"/>
          </a:xfrm>
        </p:spPr>
        <p:txBody>
          <a:bodyPr anchor="ctr"/>
          <a:lstStyle>
            <a:lvl1pPr algn="l">
              <a:defRPr sz="4400" b="1" cap="all"/>
            </a:lvl1pPr>
          </a:lstStyle>
          <a:p>
            <a:r>
              <a:rPr lang="ja-JP" altLang="en-US" dirty="0"/>
              <a:t>マスタ タイトルの書式設定</a:t>
            </a:r>
          </a:p>
        </p:txBody>
      </p:sp>
      <p:sp>
        <p:nvSpPr>
          <p:cNvPr id="14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1424608" y="3851280"/>
            <a:ext cx="7920881" cy="945913"/>
          </a:xfrm>
        </p:spPr>
        <p:txBody>
          <a:bodyPr anchor="ctr"/>
          <a:lstStyle>
            <a:lvl1pPr marL="0" indent="0" algn="l">
              <a:buNone/>
              <a:defRPr sz="32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ja-JP" altLang="en-US" dirty="0"/>
              <a:t>マスタ テキストの書式設定</a:t>
            </a:r>
          </a:p>
        </p:txBody>
      </p:sp>
      <p:grpSp>
        <p:nvGrpSpPr>
          <p:cNvPr id="15" name="図形グループ 14"/>
          <p:cNvGrpSpPr/>
          <p:nvPr userDrawn="1"/>
        </p:nvGrpSpPr>
        <p:grpSpPr>
          <a:xfrm>
            <a:off x="559246" y="2564946"/>
            <a:ext cx="8786242" cy="930315"/>
            <a:chOff x="416496" y="1706741"/>
            <a:chExt cx="8786242" cy="930315"/>
          </a:xfrm>
        </p:grpSpPr>
        <p:sp>
          <p:nvSpPr>
            <p:cNvPr id="16" name="正方形/長方形 15"/>
            <p:cNvSpPr/>
            <p:nvPr userDrawn="1"/>
          </p:nvSpPr>
          <p:spPr>
            <a:xfrm>
              <a:off x="416496" y="1706741"/>
              <a:ext cx="446810" cy="930315"/>
            </a:xfrm>
            <a:prstGeom prst="rect">
              <a:avLst/>
            </a:prstGeom>
            <a:ln>
              <a:noFill/>
            </a:ln>
          </p:spPr>
          <p:style>
            <a:lnRef idx="1">
              <a:schemeClr val="dk1"/>
            </a:lnRef>
            <a:fillRef idx="3">
              <a:schemeClr val="dk1"/>
            </a:fillRef>
            <a:effectRef idx="2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cxnSp>
          <p:nvCxnSpPr>
            <p:cNvPr id="17" name="直線コネクタ 16"/>
            <p:cNvCxnSpPr/>
            <p:nvPr userDrawn="1"/>
          </p:nvCxnSpPr>
          <p:spPr>
            <a:xfrm>
              <a:off x="416496" y="2636912"/>
              <a:ext cx="8786242" cy="0"/>
            </a:xfrm>
            <a:prstGeom prst="line">
              <a:avLst/>
            </a:prstGeom>
          </p:spPr>
          <p:style>
            <a:lnRef idx="2">
              <a:schemeClr val="accent4"/>
            </a:lnRef>
            <a:fillRef idx="0">
              <a:schemeClr val="accent4"/>
            </a:fillRef>
            <a:effectRef idx="1">
              <a:schemeClr val="accent4"/>
            </a:effectRef>
            <a:fontRef idx="minor">
              <a:schemeClr val="tx1"/>
            </a:fontRef>
          </p:style>
        </p:cxnSp>
      </p:grpSp>
      <p:grpSp>
        <p:nvGrpSpPr>
          <p:cNvPr id="18" name="図形グループ 17"/>
          <p:cNvGrpSpPr/>
          <p:nvPr userDrawn="1"/>
        </p:nvGrpSpPr>
        <p:grpSpPr>
          <a:xfrm>
            <a:off x="775270" y="3851281"/>
            <a:ext cx="8570218" cy="945913"/>
            <a:chOff x="632520" y="2786717"/>
            <a:chExt cx="8570218" cy="945913"/>
          </a:xfrm>
        </p:grpSpPr>
        <p:sp>
          <p:nvSpPr>
            <p:cNvPr id="19" name="正方形/長方形 18"/>
            <p:cNvSpPr/>
            <p:nvPr userDrawn="1"/>
          </p:nvSpPr>
          <p:spPr>
            <a:xfrm>
              <a:off x="632520" y="2786717"/>
              <a:ext cx="446810" cy="930315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1">
              <a:schemeClr val="dk1"/>
            </a:lnRef>
            <a:fillRef idx="3">
              <a:schemeClr val="dk1"/>
            </a:fillRef>
            <a:effectRef idx="2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cxnSp>
          <p:nvCxnSpPr>
            <p:cNvPr id="20" name="直線コネクタ 19"/>
            <p:cNvCxnSpPr/>
            <p:nvPr userDrawn="1"/>
          </p:nvCxnSpPr>
          <p:spPr>
            <a:xfrm>
              <a:off x="632520" y="3732630"/>
              <a:ext cx="8570218" cy="0"/>
            </a:xfrm>
            <a:prstGeom prst="line">
              <a:avLst/>
            </a:prstGeom>
            <a:ln>
              <a:solidFill>
                <a:schemeClr val="bg2"/>
              </a:solidFill>
            </a:ln>
          </p:spPr>
          <p:style>
            <a:lnRef idx="2">
              <a:schemeClr val="accent4"/>
            </a:lnRef>
            <a:fillRef idx="0">
              <a:schemeClr val="accent4"/>
            </a:fillRef>
            <a:effectRef idx="1">
              <a:schemeClr val="accent4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5651642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タイトル 1"/>
          <p:cNvSpPr>
            <a:spLocks noGrp="1"/>
          </p:cNvSpPr>
          <p:nvPr>
            <p:ph type="title"/>
          </p:nvPr>
        </p:nvSpPr>
        <p:spPr>
          <a:xfrm>
            <a:off x="1222080" y="2564904"/>
            <a:ext cx="8123408" cy="894254"/>
          </a:xfrm>
        </p:spPr>
        <p:txBody>
          <a:bodyPr anchor="ctr"/>
          <a:lstStyle>
            <a:lvl1pPr algn="l">
              <a:defRPr sz="4400" b="1" cap="all"/>
            </a:lvl1pPr>
          </a:lstStyle>
          <a:p>
            <a:r>
              <a:rPr lang="ja-JP" altLang="en-US" dirty="0"/>
              <a:t>マスタ タイトルの書式設定</a:t>
            </a:r>
          </a:p>
        </p:txBody>
      </p:sp>
      <p:sp>
        <p:nvSpPr>
          <p:cNvPr id="14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1424608" y="3851280"/>
            <a:ext cx="7920881" cy="945913"/>
          </a:xfrm>
        </p:spPr>
        <p:txBody>
          <a:bodyPr anchor="ctr"/>
          <a:lstStyle>
            <a:lvl1pPr marL="0" indent="0" algn="l">
              <a:buNone/>
              <a:defRPr sz="32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ja-JP" altLang="en-US" dirty="0"/>
              <a:t>マスタ テキストの書式設定</a:t>
            </a:r>
          </a:p>
        </p:txBody>
      </p:sp>
      <p:grpSp>
        <p:nvGrpSpPr>
          <p:cNvPr id="15" name="図形グループ 14"/>
          <p:cNvGrpSpPr/>
          <p:nvPr userDrawn="1"/>
        </p:nvGrpSpPr>
        <p:grpSpPr>
          <a:xfrm>
            <a:off x="559246" y="2564946"/>
            <a:ext cx="8786242" cy="930315"/>
            <a:chOff x="416496" y="1706741"/>
            <a:chExt cx="8786242" cy="930315"/>
          </a:xfrm>
        </p:grpSpPr>
        <p:sp>
          <p:nvSpPr>
            <p:cNvPr id="16" name="正方形/長方形 15"/>
            <p:cNvSpPr/>
            <p:nvPr userDrawn="1"/>
          </p:nvSpPr>
          <p:spPr>
            <a:xfrm>
              <a:off x="416496" y="1706741"/>
              <a:ext cx="446810" cy="930315"/>
            </a:xfrm>
            <a:prstGeom prst="rect">
              <a:avLst/>
            </a:prstGeom>
            <a:ln>
              <a:noFill/>
            </a:ln>
          </p:spPr>
          <p:style>
            <a:lnRef idx="1">
              <a:schemeClr val="dk1"/>
            </a:lnRef>
            <a:fillRef idx="3">
              <a:schemeClr val="dk1"/>
            </a:fillRef>
            <a:effectRef idx="2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cxnSp>
          <p:nvCxnSpPr>
            <p:cNvPr id="17" name="直線コネクタ 16"/>
            <p:cNvCxnSpPr/>
            <p:nvPr userDrawn="1"/>
          </p:nvCxnSpPr>
          <p:spPr>
            <a:xfrm>
              <a:off x="416496" y="2636912"/>
              <a:ext cx="8786242" cy="0"/>
            </a:xfrm>
            <a:prstGeom prst="line">
              <a:avLst/>
            </a:prstGeom>
          </p:spPr>
          <p:style>
            <a:lnRef idx="2">
              <a:schemeClr val="accent4"/>
            </a:lnRef>
            <a:fillRef idx="0">
              <a:schemeClr val="accent4"/>
            </a:fillRef>
            <a:effectRef idx="1">
              <a:schemeClr val="accent4"/>
            </a:effectRef>
            <a:fontRef idx="minor">
              <a:schemeClr val="tx1"/>
            </a:fontRef>
          </p:style>
        </p:cxnSp>
      </p:grpSp>
      <p:grpSp>
        <p:nvGrpSpPr>
          <p:cNvPr id="18" name="図形グループ 17"/>
          <p:cNvGrpSpPr/>
          <p:nvPr userDrawn="1"/>
        </p:nvGrpSpPr>
        <p:grpSpPr>
          <a:xfrm>
            <a:off x="775270" y="3851281"/>
            <a:ext cx="8570218" cy="945913"/>
            <a:chOff x="632520" y="2786717"/>
            <a:chExt cx="8570218" cy="945913"/>
          </a:xfrm>
        </p:grpSpPr>
        <p:sp>
          <p:nvSpPr>
            <p:cNvPr id="19" name="正方形/長方形 18"/>
            <p:cNvSpPr/>
            <p:nvPr userDrawn="1"/>
          </p:nvSpPr>
          <p:spPr>
            <a:xfrm>
              <a:off x="632520" y="2786717"/>
              <a:ext cx="446810" cy="930315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1">
              <a:schemeClr val="dk1"/>
            </a:lnRef>
            <a:fillRef idx="3">
              <a:schemeClr val="dk1"/>
            </a:fillRef>
            <a:effectRef idx="2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cxnSp>
          <p:nvCxnSpPr>
            <p:cNvPr id="20" name="直線コネクタ 19"/>
            <p:cNvCxnSpPr/>
            <p:nvPr userDrawn="1"/>
          </p:nvCxnSpPr>
          <p:spPr>
            <a:xfrm>
              <a:off x="632520" y="3732630"/>
              <a:ext cx="8570218" cy="0"/>
            </a:xfrm>
            <a:prstGeom prst="line">
              <a:avLst/>
            </a:prstGeom>
            <a:ln>
              <a:solidFill>
                <a:schemeClr val="bg2"/>
              </a:solidFill>
            </a:ln>
          </p:spPr>
          <p:style>
            <a:lnRef idx="2">
              <a:schemeClr val="accent4"/>
            </a:lnRef>
            <a:fillRef idx="0">
              <a:schemeClr val="accent4"/>
            </a:fillRef>
            <a:effectRef idx="1">
              <a:schemeClr val="accent4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39611284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タイトル 1"/>
          <p:cNvSpPr>
            <a:spLocks noGrp="1"/>
          </p:cNvSpPr>
          <p:nvPr>
            <p:ph type="title"/>
          </p:nvPr>
        </p:nvSpPr>
        <p:spPr>
          <a:xfrm>
            <a:off x="1222080" y="2564904"/>
            <a:ext cx="8123408" cy="894254"/>
          </a:xfrm>
        </p:spPr>
        <p:txBody>
          <a:bodyPr anchor="ctr"/>
          <a:lstStyle>
            <a:lvl1pPr algn="l">
              <a:defRPr sz="4400" b="1" cap="all"/>
            </a:lvl1pPr>
          </a:lstStyle>
          <a:p>
            <a:r>
              <a:rPr lang="ja-JP" altLang="en-US" dirty="0"/>
              <a:t>マスタ タイトルの書式設定</a:t>
            </a:r>
          </a:p>
        </p:txBody>
      </p:sp>
      <p:sp>
        <p:nvSpPr>
          <p:cNvPr id="14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1424608" y="3851280"/>
            <a:ext cx="7920881" cy="945913"/>
          </a:xfrm>
        </p:spPr>
        <p:txBody>
          <a:bodyPr anchor="ctr"/>
          <a:lstStyle>
            <a:lvl1pPr marL="0" indent="0" algn="l">
              <a:buNone/>
              <a:defRPr sz="32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ja-JP" altLang="en-US" dirty="0"/>
              <a:t>マスタ テキストの書式設定</a:t>
            </a:r>
          </a:p>
        </p:txBody>
      </p:sp>
      <p:grpSp>
        <p:nvGrpSpPr>
          <p:cNvPr id="15" name="図形グループ 14"/>
          <p:cNvGrpSpPr/>
          <p:nvPr userDrawn="1"/>
        </p:nvGrpSpPr>
        <p:grpSpPr>
          <a:xfrm>
            <a:off x="559246" y="2564946"/>
            <a:ext cx="8786242" cy="930315"/>
            <a:chOff x="416496" y="1706741"/>
            <a:chExt cx="8786242" cy="930315"/>
          </a:xfrm>
        </p:grpSpPr>
        <p:sp>
          <p:nvSpPr>
            <p:cNvPr id="16" name="正方形/長方形 15"/>
            <p:cNvSpPr/>
            <p:nvPr userDrawn="1"/>
          </p:nvSpPr>
          <p:spPr>
            <a:xfrm>
              <a:off x="416496" y="1706741"/>
              <a:ext cx="446810" cy="930315"/>
            </a:xfrm>
            <a:prstGeom prst="rect">
              <a:avLst/>
            </a:prstGeom>
            <a:ln>
              <a:noFill/>
            </a:ln>
          </p:spPr>
          <p:style>
            <a:lnRef idx="1">
              <a:schemeClr val="dk1"/>
            </a:lnRef>
            <a:fillRef idx="3">
              <a:schemeClr val="dk1"/>
            </a:fillRef>
            <a:effectRef idx="2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cxnSp>
          <p:nvCxnSpPr>
            <p:cNvPr id="17" name="直線コネクタ 16"/>
            <p:cNvCxnSpPr/>
            <p:nvPr userDrawn="1"/>
          </p:nvCxnSpPr>
          <p:spPr>
            <a:xfrm>
              <a:off x="416496" y="2636912"/>
              <a:ext cx="8786242" cy="0"/>
            </a:xfrm>
            <a:prstGeom prst="line">
              <a:avLst/>
            </a:prstGeom>
          </p:spPr>
          <p:style>
            <a:lnRef idx="2">
              <a:schemeClr val="accent4"/>
            </a:lnRef>
            <a:fillRef idx="0">
              <a:schemeClr val="accent4"/>
            </a:fillRef>
            <a:effectRef idx="1">
              <a:schemeClr val="accent4"/>
            </a:effectRef>
            <a:fontRef idx="minor">
              <a:schemeClr val="tx1"/>
            </a:fontRef>
          </p:style>
        </p:cxnSp>
      </p:grpSp>
      <p:grpSp>
        <p:nvGrpSpPr>
          <p:cNvPr id="18" name="図形グループ 17"/>
          <p:cNvGrpSpPr/>
          <p:nvPr userDrawn="1"/>
        </p:nvGrpSpPr>
        <p:grpSpPr>
          <a:xfrm>
            <a:off x="775270" y="3851281"/>
            <a:ext cx="8570218" cy="945913"/>
            <a:chOff x="632520" y="2786717"/>
            <a:chExt cx="8570218" cy="945913"/>
          </a:xfrm>
        </p:grpSpPr>
        <p:sp>
          <p:nvSpPr>
            <p:cNvPr id="19" name="正方形/長方形 18"/>
            <p:cNvSpPr/>
            <p:nvPr userDrawn="1"/>
          </p:nvSpPr>
          <p:spPr>
            <a:xfrm>
              <a:off x="632520" y="2786717"/>
              <a:ext cx="446810" cy="930315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1">
              <a:schemeClr val="dk1"/>
            </a:lnRef>
            <a:fillRef idx="3">
              <a:schemeClr val="dk1"/>
            </a:fillRef>
            <a:effectRef idx="2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cxnSp>
          <p:nvCxnSpPr>
            <p:cNvPr id="20" name="直線コネクタ 19"/>
            <p:cNvCxnSpPr/>
            <p:nvPr userDrawn="1"/>
          </p:nvCxnSpPr>
          <p:spPr>
            <a:xfrm>
              <a:off x="632520" y="3732630"/>
              <a:ext cx="8570218" cy="0"/>
            </a:xfrm>
            <a:prstGeom prst="line">
              <a:avLst/>
            </a:prstGeom>
            <a:ln>
              <a:solidFill>
                <a:schemeClr val="bg2"/>
              </a:solidFill>
            </a:ln>
          </p:spPr>
          <p:style>
            <a:lnRef idx="2">
              <a:schemeClr val="accent4"/>
            </a:lnRef>
            <a:fillRef idx="0">
              <a:schemeClr val="accent4"/>
            </a:fillRef>
            <a:effectRef idx="1">
              <a:schemeClr val="accent4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791050388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1" descr="SoftBank_ppt_C-コピー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05630" y="5894444"/>
            <a:ext cx="2784475" cy="403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625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742950" y="2130481"/>
            <a:ext cx="8420100" cy="866775"/>
          </a:xfrm>
        </p:spPr>
        <p:txBody>
          <a:bodyPr tIns="45720" bIns="45720"/>
          <a:lstStyle>
            <a:lvl1pPr algn="ctr">
              <a:defRPr sz="3200"/>
            </a:lvl1pPr>
          </a:lstStyle>
          <a:p>
            <a:r>
              <a:rPr lang="ja-JP" altLang="en-US"/>
              <a:t>マスター タイトルの書式設定</a:t>
            </a:r>
          </a:p>
        </p:txBody>
      </p:sp>
      <p:sp>
        <p:nvSpPr>
          <p:cNvPr id="9625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487488" y="3141663"/>
            <a:ext cx="6934200" cy="431800"/>
          </a:xfrm>
        </p:spPr>
        <p:txBody>
          <a:bodyPr anchor="ctr"/>
          <a:lstStyle>
            <a:lvl1pPr marL="0" indent="0" algn="ctr">
              <a:buFont typeface="Wingdings" pitchFamily="2" charset="2"/>
              <a:buNone/>
              <a:defRPr sz="1800"/>
            </a:lvl1pPr>
          </a:lstStyle>
          <a:p>
            <a:r>
              <a:rPr lang="ja-JP" altLang="en-US"/>
              <a:t>マスター サブタイトルの書式設定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4076400302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728942825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82638" y="4406956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82638" y="2906713"/>
            <a:ext cx="84201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3455486836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96888" y="788991"/>
            <a:ext cx="4379912" cy="56991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029231" y="788991"/>
            <a:ext cx="4379913" cy="56991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735121701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73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73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032406" y="1535113"/>
            <a:ext cx="437832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032406" y="2174875"/>
            <a:ext cx="437832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2686753140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2394251841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69315422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95308" y="273050"/>
            <a:ext cx="3259138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873499" y="273106"/>
            <a:ext cx="5537201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95308" y="1435103"/>
            <a:ext cx="3259138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3111899674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941513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941513" y="612775"/>
            <a:ext cx="59436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ja-JP" altLang="en-US" noProof="0"/>
              <a:t>アイコンをクリックして図を追加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941513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10914909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41481409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3637307799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181881" y="185794"/>
            <a:ext cx="2227263" cy="6302375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96895" y="185794"/>
            <a:ext cx="6532562" cy="6302375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303154710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208584" y="3068960"/>
            <a:ext cx="8136904" cy="894254"/>
          </a:xfrm>
        </p:spPr>
        <p:txBody>
          <a:bodyPr anchor="ctr"/>
          <a:lstStyle>
            <a:lvl1pPr algn="l">
              <a:defRPr sz="4400" b="1" cap="all"/>
            </a:lvl1pPr>
          </a:lstStyle>
          <a:p>
            <a:r>
              <a:rPr lang="ja-JP" altLang="en-US" dirty="0"/>
              <a:t>マスタ タイトルの書式設定</a:t>
            </a:r>
          </a:p>
        </p:txBody>
      </p:sp>
      <p:grpSp>
        <p:nvGrpSpPr>
          <p:cNvPr id="4" name="図形グループ 3"/>
          <p:cNvGrpSpPr/>
          <p:nvPr userDrawn="1"/>
        </p:nvGrpSpPr>
        <p:grpSpPr>
          <a:xfrm>
            <a:off x="559246" y="3068960"/>
            <a:ext cx="8786242" cy="930315"/>
            <a:chOff x="416496" y="1706741"/>
            <a:chExt cx="8786242" cy="930315"/>
          </a:xfrm>
        </p:grpSpPr>
        <p:sp>
          <p:nvSpPr>
            <p:cNvPr id="5" name="正方形/長方形 4"/>
            <p:cNvSpPr/>
            <p:nvPr userDrawn="1"/>
          </p:nvSpPr>
          <p:spPr>
            <a:xfrm>
              <a:off x="416496" y="1706741"/>
              <a:ext cx="446810" cy="930315"/>
            </a:xfrm>
            <a:prstGeom prst="rect">
              <a:avLst/>
            </a:prstGeom>
            <a:ln>
              <a:noFill/>
            </a:ln>
          </p:spPr>
          <p:style>
            <a:lnRef idx="1">
              <a:schemeClr val="dk1"/>
            </a:lnRef>
            <a:fillRef idx="3">
              <a:schemeClr val="dk1"/>
            </a:fillRef>
            <a:effectRef idx="2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2400"/>
            </a:p>
          </p:txBody>
        </p:sp>
        <p:cxnSp>
          <p:nvCxnSpPr>
            <p:cNvPr id="6" name="直線コネクタ 5"/>
            <p:cNvCxnSpPr/>
            <p:nvPr userDrawn="1"/>
          </p:nvCxnSpPr>
          <p:spPr>
            <a:xfrm>
              <a:off x="416496" y="2636912"/>
              <a:ext cx="8786242" cy="0"/>
            </a:xfrm>
            <a:prstGeom prst="line">
              <a:avLst/>
            </a:prstGeom>
          </p:spPr>
          <p:style>
            <a:lnRef idx="2">
              <a:schemeClr val="accent4"/>
            </a:lnRef>
            <a:fillRef idx="0">
              <a:schemeClr val="accent4"/>
            </a:fillRef>
            <a:effectRef idx="1">
              <a:schemeClr val="accent4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5754910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2_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82638" y="4406990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82638" y="2906713"/>
            <a:ext cx="84201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7507794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1" descr="SoftBank_ppt_C-コピー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05629" y="5894442"/>
            <a:ext cx="2784475" cy="403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625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742950" y="2130479"/>
            <a:ext cx="8420100" cy="866775"/>
          </a:xfrm>
        </p:spPr>
        <p:txBody>
          <a:bodyPr tIns="45720" bIns="45720"/>
          <a:lstStyle>
            <a:lvl1pPr algn="ctr">
              <a:defRPr sz="3200"/>
            </a:lvl1pPr>
          </a:lstStyle>
          <a:p>
            <a:r>
              <a:rPr lang="ja-JP" altLang="en-US"/>
              <a:t>マスター タイトルの書式設定</a:t>
            </a:r>
          </a:p>
        </p:txBody>
      </p:sp>
      <p:sp>
        <p:nvSpPr>
          <p:cNvPr id="9625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487488" y="3141663"/>
            <a:ext cx="6934200" cy="431800"/>
          </a:xfrm>
        </p:spPr>
        <p:txBody>
          <a:bodyPr anchor="ctr"/>
          <a:lstStyle>
            <a:lvl1pPr marL="0" indent="0" algn="ctr">
              <a:buFont typeface="Wingdings" pitchFamily="2" charset="2"/>
              <a:buNone/>
              <a:defRPr sz="1800"/>
            </a:lvl1pPr>
          </a:lstStyle>
          <a:p>
            <a:r>
              <a:rPr lang="ja-JP" altLang="en-US"/>
              <a:t>マスター サブタイトルの書式設定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2689810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2067490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82638" y="4406954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82638" y="2906713"/>
            <a:ext cx="84201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9427021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1.vml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oleObject" Target="../embeddings/oleObject1.bin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.xml"/><Relationship Id="rId13" Type="http://schemas.openxmlformats.org/officeDocument/2006/relationships/vmlDrawing" Target="../drawings/vmlDrawing2.vml"/><Relationship Id="rId3" Type="http://schemas.openxmlformats.org/officeDocument/2006/relationships/slideLayout" Target="../slideLayouts/slideLayout9.xml"/><Relationship Id="rId7" Type="http://schemas.openxmlformats.org/officeDocument/2006/relationships/slideLayout" Target="../slideLayouts/slideLayout13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Relationship Id="rId6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1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0.xml"/><Relationship Id="rId9" Type="http://schemas.openxmlformats.org/officeDocument/2006/relationships/slideLayout" Target="../slideLayouts/slideLayout15.xml"/><Relationship Id="rId14" Type="http://schemas.openxmlformats.org/officeDocument/2006/relationships/oleObject" Target="../embeddings/oleObject2.bin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3.vml"/><Relationship Id="rId3" Type="http://schemas.openxmlformats.org/officeDocument/2006/relationships/slideLayout" Target="../slideLayouts/slideLayout20.xml"/><Relationship Id="rId7" Type="http://schemas.openxmlformats.org/officeDocument/2006/relationships/theme" Target="../theme/theme3.xml"/><Relationship Id="rId2" Type="http://schemas.openxmlformats.org/officeDocument/2006/relationships/slideLayout" Target="../slideLayouts/slideLayout19.xml"/><Relationship Id="rId1" Type="http://schemas.openxmlformats.org/officeDocument/2006/relationships/slideLayout" Target="../slideLayouts/slideLayout18.xml"/><Relationship Id="rId6" Type="http://schemas.openxmlformats.org/officeDocument/2006/relationships/slideLayout" Target="../slideLayouts/slideLayout23.xml"/><Relationship Id="rId5" Type="http://schemas.openxmlformats.org/officeDocument/2006/relationships/slideLayout" Target="../slideLayouts/slideLayout22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21.xml"/><Relationship Id="rId9" Type="http://schemas.openxmlformats.org/officeDocument/2006/relationships/oleObject" Target="../embeddings/oleObject3.bin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13" Type="http://schemas.openxmlformats.org/officeDocument/2006/relationships/slideLayout" Target="../slideLayouts/slideLayout36.xml"/><Relationship Id="rId18" Type="http://schemas.openxmlformats.org/officeDocument/2006/relationships/theme" Target="../theme/theme4.xml"/><Relationship Id="rId3" Type="http://schemas.openxmlformats.org/officeDocument/2006/relationships/slideLayout" Target="../slideLayouts/slideLayout26.xml"/><Relationship Id="rId21" Type="http://schemas.openxmlformats.org/officeDocument/2006/relationships/image" Target="../media/image1.png"/><Relationship Id="rId7" Type="http://schemas.openxmlformats.org/officeDocument/2006/relationships/slideLayout" Target="../slideLayouts/slideLayout30.xml"/><Relationship Id="rId12" Type="http://schemas.openxmlformats.org/officeDocument/2006/relationships/slideLayout" Target="../slideLayouts/slideLayout35.xml"/><Relationship Id="rId17" Type="http://schemas.openxmlformats.org/officeDocument/2006/relationships/slideLayout" Target="../slideLayouts/slideLayout40.xml"/><Relationship Id="rId2" Type="http://schemas.openxmlformats.org/officeDocument/2006/relationships/slideLayout" Target="../slideLayouts/slideLayout25.xml"/><Relationship Id="rId16" Type="http://schemas.openxmlformats.org/officeDocument/2006/relationships/slideLayout" Target="../slideLayouts/slideLayout39.xml"/><Relationship Id="rId20" Type="http://schemas.openxmlformats.org/officeDocument/2006/relationships/oleObject" Target="../embeddings/oleObject4.bin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33.xml"/><Relationship Id="rId19" Type="http://schemas.openxmlformats.org/officeDocument/2006/relationships/vmlDrawing" Target="../drawings/vmlDrawing4.v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Relationship Id="rId14" Type="http://schemas.openxmlformats.org/officeDocument/2006/relationships/slideLayout" Target="../slideLayouts/slideLayout37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8.xml"/><Relationship Id="rId13" Type="http://schemas.openxmlformats.org/officeDocument/2006/relationships/theme" Target="../theme/theme5.xml"/><Relationship Id="rId3" Type="http://schemas.openxmlformats.org/officeDocument/2006/relationships/slideLayout" Target="../slideLayouts/slideLayout43.xml"/><Relationship Id="rId7" Type="http://schemas.openxmlformats.org/officeDocument/2006/relationships/slideLayout" Target="../slideLayouts/slideLayout47.xml"/><Relationship Id="rId12" Type="http://schemas.openxmlformats.org/officeDocument/2006/relationships/slideLayout" Target="../slideLayouts/slideLayout52.xml"/><Relationship Id="rId2" Type="http://schemas.openxmlformats.org/officeDocument/2006/relationships/slideLayout" Target="../slideLayouts/slideLayout42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41.xml"/><Relationship Id="rId6" Type="http://schemas.openxmlformats.org/officeDocument/2006/relationships/slideLayout" Target="../slideLayouts/slideLayout46.xml"/><Relationship Id="rId11" Type="http://schemas.openxmlformats.org/officeDocument/2006/relationships/slideLayout" Target="../slideLayouts/slideLayout51.xml"/><Relationship Id="rId5" Type="http://schemas.openxmlformats.org/officeDocument/2006/relationships/slideLayout" Target="../slideLayouts/slideLayout45.xml"/><Relationship Id="rId15" Type="http://schemas.openxmlformats.org/officeDocument/2006/relationships/oleObject" Target="../embeddings/oleObject5.bin"/><Relationship Id="rId10" Type="http://schemas.openxmlformats.org/officeDocument/2006/relationships/slideLayout" Target="../slideLayouts/slideLayout50.xml"/><Relationship Id="rId4" Type="http://schemas.openxmlformats.org/officeDocument/2006/relationships/slideLayout" Target="../slideLayouts/slideLayout44.xml"/><Relationship Id="rId9" Type="http://schemas.openxmlformats.org/officeDocument/2006/relationships/slideLayout" Target="../slideLayouts/slideLayout49.xml"/><Relationship Id="rId14" Type="http://schemas.openxmlformats.org/officeDocument/2006/relationships/vmlDrawing" Target="../drawings/vmlDrawing5.v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23" name="Rectangle 15"/>
          <p:cNvSpPr>
            <a:spLocks noChangeArrowheads="1"/>
          </p:cNvSpPr>
          <p:nvPr/>
        </p:nvSpPr>
        <p:spPr bwMode="auto">
          <a:xfrm>
            <a:off x="8985289" y="6553200"/>
            <a:ext cx="72072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Verdana" charset="0"/>
                <a:ea typeface="HGP創英角ｺﾞｼｯｸUB" charset="-128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Verdana" charset="0"/>
                <a:ea typeface="HGP創英角ｺﾞｼｯｸUB" charset="-128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Verdana" charset="0"/>
                <a:ea typeface="HGP創英角ｺﾞｼｯｸUB" charset="-128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Verdana" charset="0"/>
                <a:ea typeface="HGP創英角ｺﾞｼｯｸUB" charset="-128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Verdana" charset="0"/>
                <a:ea typeface="HGP創英角ｺﾞｼｯｸUB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charset="0"/>
                <a:ea typeface="HGP創英角ｺﾞｼｯｸUB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charset="0"/>
                <a:ea typeface="HGP創英角ｺﾞｼｯｸUB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charset="0"/>
                <a:ea typeface="HGP創英角ｺﾞｼｯｸUB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charset="0"/>
                <a:ea typeface="HGP創英角ｺﾞｼｯｸUB" charset="-128"/>
              </a:defRPr>
            </a:lvl9pPr>
          </a:lstStyle>
          <a:p>
            <a:pPr algn="r" eaLnBrk="1" hangingPunct="1">
              <a:defRPr/>
            </a:pPr>
            <a:fld id="{0182A538-3E18-3940-86F9-080C2C29BB6C}" type="slidenum">
              <a:rPr lang="ja-JP" altLang="en-US" sz="1200" smtClean="0">
                <a:solidFill>
                  <a:srgbClr val="000000"/>
                </a:solidFill>
                <a:latin typeface="HGP創英角ｺﾞｼｯｸUB" charset="-128"/>
              </a:rPr>
              <a:pPr algn="r" eaLnBrk="1" hangingPunct="1">
                <a:defRPr/>
              </a:pPr>
              <a:t>‹#›</a:t>
            </a:fld>
            <a:endParaRPr lang="en-US" altLang="ja-JP" sz="1200">
              <a:solidFill>
                <a:srgbClr val="000000"/>
              </a:solidFill>
              <a:latin typeface="HGP創英角ｺﾞｼｯｸUB" charset="-128"/>
            </a:endParaRPr>
          </a:p>
        </p:txBody>
      </p:sp>
      <p:graphicFrame>
        <p:nvGraphicFramePr>
          <p:cNvPr id="1027" name="Object 16"/>
          <p:cNvGraphicFramePr>
            <a:graphicFrameLocks noChangeAspect="1"/>
          </p:cNvGraphicFramePr>
          <p:nvPr/>
        </p:nvGraphicFramePr>
        <p:xfrm>
          <a:off x="7905789" y="255588"/>
          <a:ext cx="1489075" cy="2206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6" name="Image" r:id="rId9" imgW="2711201" imgH="402133" progId="Photoshop.Image.9">
                  <p:embed/>
                </p:oleObj>
              </mc:Choice>
              <mc:Fallback>
                <p:oleObj name="Image" r:id="rId9" imgW="2711201" imgH="402133" progId="Photoshop.Image.9">
                  <p:embed/>
                  <p:pic>
                    <p:nvPicPr>
                      <p:cNvPr id="1027" name="Object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905789" y="255588"/>
                        <a:ext cx="1489075" cy="2206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 xmlns="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xmlns="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 xmlns="">
                            <a:effectLst>
                              <a:outerShdw blurRad="63500" dist="38099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28" name="Line 17"/>
          <p:cNvSpPr>
            <a:spLocks noChangeShapeType="1"/>
          </p:cNvSpPr>
          <p:nvPr/>
        </p:nvSpPr>
        <p:spPr bwMode="auto">
          <a:xfrm>
            <a:off x="496888" y="692150"/>
            <a:ext cx="8920162" cy="0"/>
          </a:xfrm>
          <a:prstGeom prst="line">
            <a:avLst/>
          </a:prstGeom>
          <a:noFill/>
          <a:ln w="38100">
            <a:solidFill>
              <a:srgbClr val="C0C0C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ja-JP" altLang="en-US">
              <a:solidFill>
                <a:srgbClr val="000000"/>
              </a:solidFill>
            </a:endParaRPr>
          </a:p>
        </p:txBody>
      </p:sp>
      <p:sp>
        <p:nvSpPr>
          <p:cNvPr id="1029" name="Rectangle 18"/>
          <p:cNvSpPr>
            <a:spLocks noGrp="1" noChangeArrowheads="1"/>
          </p:cNvSpPr>
          <p:nvPr>
            <p:ph type="title"/>
          </p:nvPr>
        </p:nvSpPr>
        <p:spPr bwMode="auto">
          <a:xfrm>
            <a:off x="496922" y="185810"/>
            <a:ext cx="7324725" cy="427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0" rIns="9144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30" name="Rectangle 19"/>
          <p:cNvSpPr>
            <a:spLocks noGrp="1" noChangeArrowheads="1"/>
          </p:cNvSpPr>
          <p:nvPr>
            <p:ph type="body" idx="1"/>
          </p:nvPr>
        </p:nvSpPr>
        <p:spPr bwMode="auto">
          <a:xfrm>
            <a:off x="496927" y="788991"/>
            <a:ext cx="8912225" cy="5699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dirty="0"/>
              <a:t>マスタ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36987727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98" r:id="rId1"/>
    <p:sldLayoutId id="2147484099" r:id="rId2"/>
    <p:sldLayoutId id="2147484100" r:id="rId3"/>
    <p:sldLayoutId id="2147484101" r:id="rId4"/>
    <p:sldLayoutId id="2147484102" r:id="rId5"/>
    <p:sldLayoutId id="2147484103" r:id="rId6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kumimoji="1" sz="24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kumimoji="1" sz="24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kumimoji="1" sz="24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kumimoji="1" sz="24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kumimoji="1" sz="24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9pPr>
    </p:titleStyle>
    <p:bodyStyle>
      <a:lvl1pPr marL="182563" indent="-182563" algn="l" rtl="0" eaLnBrk="0" fontAlgn="base" hangingPunct="0">
        <a:spcBef>
          <a:spcPct val="20000"/>
        </a:spcBef>
        <a:spcAft>
          <a:spcPct val="0"/>
        </a:spcAft>
        <a:buFont typeface="Wingdings" charset="2"/>
        <a:buChar char="n"/>
        <a:defRPr kumimoji="1" sz="2600">
          <a:solidFill>
            <a:schemeClr val="tx1"/>
          </a:solidFill>
          <a:latin typeface="+mn-lt"/>
          <a:ea typeface="+mn-ea"/>
          <a:cs typeface="+mn-cs"/>
        </a:defRPr>
      </a:lvl1pPr>
      <a:lvl2pPr marL="622300" indent="-260350" algn="l" rtl="0" eaLnBrk="0" fontAlgn="base" hangingPunct="0">
        <a:spcBef>
          <a:spcPct val="20000"/>
        </a:spcBef>
        <a:spcAft>
          <a:spcPct val="0"/>
        </a:spcAft>
        <a:buFont typeface="Wingdings" charset="2"/>
        <a:buChar char="l"/>
        <a:defRPr kumimoji="1" sz="2400">
          <a:solidFill>
            <a:schemeClr val="tx1"/>
          </a:solidFill>
          <a:latin typeface="+mn-lt"/>
          <a:ea typeface="+mn-ea"/>
        </a:defRPr>
      </a:lvl2pPr>
      <a:lvl3pPr marL="982663" indent="-174625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kumimoji="1" sz="2200">
          <a:solidFill>
            <a:schemeClr val="tx1"/>
          </a:solidFill>
          <a:latin typeface="+mn-lt"/>
          <a:ea typeface="+mn-ea"/>
        </a:defRPr>
      </a:lvl3pPr>
      <a:lvl4pPr marL="1343025" indent="-176213" algn="l" rtl="0" eaLnBrk="0" fontAlgn="base" hangingPunct="0">
        <a:spcBef>
          <a:spcPct val="20000"/>
        </a:spcBef>
        <a:spcAft>
          <a:spcPct val="0"/>
        </a:spcAft>
        <a:buFont typeface="Wingdings" charset="2"/>
        <a:buChar char="p"/>
        <a:defRPr kumimoji="1" sz="2000">
          <a:solidFill>
            <a:schemeClr val="tx1"/>
          </a:solidFill>
          <a:latin typeface="+mn-lt"/>
          <a:ea typeface="+mn-ea"/>
        </a:defRPr>
      </a:lvl4pPr>
      <a:lvl5pPr marL="1614488" indent="-87313" algn="l" rtl="0" eaLnBrk="0" fontAlgn="base" hangingPunct="0">
        <a:spcBef>
          <a:spcPct val="20000"/>
        </a:spcBef>
        <a:spcAft>
          <a:spcPct val="0"/>
        </a:spcAft>
        <a:buChar char="•"/>
        <a:defRPr kumimoji="1" sz="1800">
          <a:solidFill>
            <a:schemeClr val="tx1"/>
          </a:solidFill>
          <a:latin typeface="+mn-lt"/>
          <a:ea typeface="+mn-ea"/>
        </a:defRPr>
      </a:lvl5pPr>
      <a:lvl6pPr marL="2071688" indent="-87313" algn="l" rtl="0" eaLnBrk="1" fontAlgn="base" hangingPunct="1">
        <a:spcBef>
          <a:spcPct val="20000"/>
        </a:spcBef>
        <a:spcAft>
          <a:spcPct val="0"/>
        </a:spcAft>
        <a:buChar char="•"/>
        <a:defRPr kumimoji="1" sz="1200">
          <a:solidFill>
            <a:schemeClr val="tx1"/>
          </a:solidFill>
          <a:latin typeface="+mn-lt"/>
          <a:ea typeface="+mn-ea"/>
        </a:defRPr>
      </a:lvl6pPr>
      <a:lvl7pPr marL="2528888" indent="-87313" algn="l" rtl="0" eaLnBrk="1" fontAlgn="base" hangingPunct="1">
        <a:spcBef>
          <a:spcPct val="20000"/>
        </a:spcBef>
        <a:spcAft>
          <a:spcPct val="0"/>
        </a:spcAft>
        <a:buChar char="•"/>
        <a:defRPr kumimoji="1" sz="1200">
          <a:solidFill>
            <a:schemeClr val="tx1"/>
          </a:solidFill>
          <a:latin typeface="+mn-lt"/>
          <a:ea typeface="+mn-ea"/>
        </a:defRPr>
      </a:lvl7pPr>
      <a:lvl8pPr marL="2986088" indent="-87313" algn="l" rtl="0" eaLnBrk="1" fontAlgn="base" hangingPunct="1">
        <a:spcBef>
          <a:spcPct val="20000"/>
        </a:spcBef>
        <a:spcAft>
          <a:spcPct val="0"/>
        </a:spcAft>
        <a:buChar char="•"/>
        <a:defRPr kumimoji="1" sz="1200">
          <a:solidFill>
            <a:schemeClr val="tx1"/>
          </a:solidFill>
          <a:latin typeface="+mn-lt"/>
          <a:ea typeface="+mn-ea"/>
        </a:defRPr>
      </a:lvl8pPr>
      <a:lvl9pPr marL="3443288" indent="-87313" algn="l" rtl="0" eaLnBrk="1" fontAlgn="base" hangingPunct="1">
        <a:spcBef>
          <a:spcPct val="20000"/>
        </a:spcBef>
        <a:spcAft>
          <a:spcPct val="0"/>
        </a:spcAft>
        <a:buChar char="•"/>
        <a:defRPr kumimoji="1" sz="12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23" name="Rectangle 15"/>
          <p:cNvSpPr>
            <a:spLocks noChangeArrowheads="1"/>
          </p:cNvSpPr>
          <p:nvPr/>
        </p:nvSpPr>
        <p:spPr bwMode="auto">
          <a:xfrm>
            <a:off x="8985279" y="6553200"/>
            <a:ext cx="72072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r" defTabSz="4572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fld id="{62ECC560-382A-4C37-B5F8-27C2F47D32A8}" type="slidenum">
              <a:rPr lang="ja-JP" altLang="en-US" sz="1200">
                <a:solidFill>
                  <a:srgbClr val="000000"/>
                </a:solidFill>
                <a:latin typeface="HGP創英角ｺﾞｼｯｸUB" pitchFamily="50" charset="-128"/>
                <a:ea typeface="HGP創英角ｺﾞｼｯｸUB"/>
              </a:rPr>
              <a:pPr algn="r" defTabSz="4572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en-US" altLang="ja-JP" sz="1200">
              <a:solidFill>
                <a:srgbClr val="000000"/>
              </a:solidFill>
              <a:latin typeface="HGP創英角ｺﾞｼｯｸUB" pitchFamily="50" charset="-128"/>
              <a:ea typeface="HGP創英角ｺﾞｼｯｸUB"/>
            </a:endParaRPr>
          </a:p>
        </p:txBody>
      </p:sp>
      <p:graphicFrame>
        <p:nvGraphicFramePr>
          <p:cNvPr id="1026" name="Object 16"/>
          <p:cNvGraphicFramePr>
            <a:graphicFrameLocks noChangeAspect="1"/>
          </p:cNvGraphicFramePr>
          <p:nvPr/>
        </p:nvGraphicFramePr>
        <p:xfrm>
          <a:off x="7905780" y="255588"/>
          <a:ext cx="1489075" cy="2206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0" name="Image" r:id="rId14" imgW="2711201" imgH="402133" progId="Photoshop.Image.9">
                  <p:embed/>
                </p:oleObj>
              </mc:Choice>
              <mc:Fallback>
                <p:oleObj name="Image" r:id="rId14" imgW="2711201" imgH="402133" progId="Photoshop.Image.9">
                  <p:embed/>
                  <p:pic>
                    <p:nvPicPr>
                      <p:cNvPr id="1026" name="Object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905780" y="255588"/>
                        <a:ext cx="1489075" cy="2206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 xmlns="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xmlns="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 xmlns="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4225" name="Line 17"/>
          <p:cNvSpPr>
            <a:spLocks noChangeShapeType="1"/>
          </p:cNvSpPr>
          <p:nvPr/>
        </p:nvSpPr>
        <p:spPr bwMode="auto">
          <a:xfrm>
            <a:off x="496888" y="692150"/>
            <a:ext cx="8920162" cy="0"/>
          </a:xfrm>
          <a:prstGeom prst="line">
            <a:avLst/>
          </a:prstGeom>
          <a:noFill/>
          <a:ln w="38100">
            <a:solidFill>
              <a:srgbClr val="C0C0C0"/>
            </a:solidFill>
            <a:round/>
            <a:headEnd/>
            <a:tailEnd/>
          </a:ln>
          <a:effectLst/>
        </p:spPr>
        <p:txBody>
          <a:bodyPr/>
          <a:lstStyle/>
          <a:p>
            <a:pPr defTabSz="4572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ja-JP" altLang="en-US" sz="1800">
              <a:solidFill>
                <a:srgbClr val="000000"/>
              </a:solidFill>
              <a:latin typeface="HGP創英角ｺﾞｼｯｸUB"/>
              <a:ea typeface="HGP創英角ｺﾞｼｯｸUB"/>
            </a:endParaRPr>
          </a:p>
        </p:txBody>
      </p:sp>
      <p:sp>
        <p:nvSpPr>
          <p:cNvPr id="1030" name="Rectangle 18"/>
          <p:cNvSpPr>
            <a:spLocks noGrp="1" noChangeArrowheads="1"/>
          </p:cNvSpPr>
          <p:nvPr>
            <p:ph type="title"/>
          </p:nvPr>
        </p:nvSpPr>
        <p:spPr bwMode="auto">
          <a:xfrm>
            <a:off x="496917" y="185792"/>
            <a:ext cx="7324725" cy="427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0" rIns="9144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31" name="Rectangle 19"/>
          <p:cNvSpPr>
            <a:spLocks noGrp="1" noChangeArrowheads="1"/>
          </p:cNvSpPr>
          <p:nvPr>
            <p:ph type="body" idx="1"/>
          </p:nvPr>
        </p:nvSpPr>
        <p:spPr bwMode="auto">
          <a:xfrm>
            <a:off x="496917" y="788991"/>
            <a:ext cx="8912225" cy="5699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dirty="0"/>
              <a:t>マスタ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21847145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05" r:id="rId1"/>
    <p:sldLayoutId id="2147484106" r:id="rId2"/>
    <p:sldLayoutId id="2147484107" r:id="rId3"/>
    <p:sldLayoutId id="2147484108" r:id="rId4"/>
    <p:sldLayoutId id="2147484109" r:id="rId5"/>
    <p:sldLayoutId id="2147484110" r:id="rId6"/>
    <p:sldLayoutId id="2147484111" r:id="rId7"/>
    <p:sldLayoutId id="2147484112" r:id="rId8"/>
    <p:sldLayoutId id="2147484113" r:id="rId9"/>
    <p:sldLayoutId id="2147484114" r:id="rId10"/>
    <p:sldLayoutId id="2147484115" r:id="rId11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2pPr>
      <a:lvl3pPr algn="l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3pPr>
      <a:lvl4pPr algn="l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4pPr>
      <a:lvl5pPr algn="l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9pPr>
    </p:titleStyle>
    <p:bodyStyle>
      <a:lvl1pPr marL="182563" indent="-182563" algn="l" rtl="0" eaLnBrk="1" fontAlgn="base" hangingPunct="1">
        <a:spcBef>
          <a:spcPct val="20000"/>
        </a:spcBef>
        <a:spcAft>
          <a:spcPct val="0"/>
        </a:spcAft>
        <a:buFont typeface="Wingdings" pitchFamily="2" charset="2"/>
        <a:buChar char="n"/>
        <a:defRPr kumimoji="1" sz="2400">
          <a:solidFill>
            <a:schemeClr val="tx1"/>
          </a:solidFill>
          <a:latin typeface="+mn-lt"/>
          <a:ea typeface="+mn-ea"/>
          <a:cs typeface="+mn-cs"/>
        </a:defRPr>
      </a:lvl1pPr>
      <a:lvl2pPr marL="622300" indent="-260350" algn="l" rtl="0" eaLnBrk="1" fontAlgn="base" hangingPunct="1">
        <a:spcBef>
          <a:spcPct val="20000"/>
        </a:spcBef>
        <a:spcAft>
          <a:spcPct val="0"/>
        </a:spcAft>
        <a:buFont typeface="Wingdings" pitchFamily="2" charset="2"/>
        <a:buChar char="l"/>
        <a:defRPr kumimoji="1" sz="2200">
          <a:solidFill>
            <a:schemeClr val="tx1"/>
          </a:solidFill>
          <a:latin typeface="+mn-lt"/>
          <a:ea typeface="+mn-ea"/>
        </a:defRPr>
      </a:lvl2pPr>
      <a:lvl3pPr marL="982663" indent="-174625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kumimoji="1" sz="2000">
          <a:solidFill>
            <a:schemeClr val="tx1"/>
          </a:solidFill>
          <a:latin typeface="+mn-lt"/>
          <a:ea typeface="+mn-ea"/>
        </a:defRPr>
      </a:lvl3pPr>
      <a:lvl4pPr marL="1343025" indent="-176213" algn="l" rtl="0" eaLnBrk="1" fontAlgn="base" hangingPunct="1">
        <a:spcBef>
          <a:spcPct val="20000"/>
        </a:spcBef>
        <a:spcAft>
          <a:spcPct val="0"/>
        </a:spcAft>
        <a:buFont typeface="Wingdings" pitchFamily="2" charset="2"/>
        <a:buChar char="p"/>
        <a:defRPr kumimoji="1" sz="1800">
          <a:solidFill>
            <a:schemeClr val="tx1"/>
          </a:solidFill>
          <a:latin typeface="+mn-lt"/>
          <a:ea typeface="+mn-ea"/>
        </a:defRPr>
      </a:lvl4pPr>
      <a:lvl5pPr marL="1614488" indent="-87313" algn="l" rtl="0" eaLnBrk="1" fontAlgn="base" hangingPunct="1">
        <a:spcBef>
          <a:spcPct val="20000"/>
        </a:spcBef>
        <a:spcAft>
          <a:spcPct val="0"/>
        </a:spcAft>
        <a:buChar char="•"/>
        <a:defRPr kumimoji="1" sz="1600">
          <a:solidFill>
            <a:schemeClr val="tx1"/>
          </a:solidFill>
          <a:latin typeface="+mn-lt"/>
          <a:ea typeface="+mn-ea"/>
        </a:defRPr>
      </a:lvl5pPr>
      <a:lvl6pPr marL="2071688" indent="-87313" algn="l" rtl="0" eaLnBrk="1" fontAlgn="base" hangingPunct="1">
        <a:spcBef>
          <a:spcPct val="20000"/>
        </a:spcBef>
        <a:spcAft>
          <a:spcPct val="0"/>
        </a:spcAft>
        <a:buChar char="•"/>
        <a:defRPr kumimoji="1" sz="1200">
          <a:solidFill>
            <a:schemeClr val="tx1"/>
          </a:solidFill>
          <a:latin typeface="+mn-lt"/>
          <a:ea typeface="+mn-ea"/>
        </a:defRPr>
      </a:lvl6pPr>
      <a:lvl7pPr marL="2528888" indent="-87313" algn="l" rtl="0" eaLnBrk="1" fontAlgn="base" hangingPunct="1">
        <a:spcBef>
          <a:spcPct val="20000"/>
        </a:spcBef>
        <a:spcAft>
          <a:spcPct val="0"/>
        </a:spcAft>
        <a:buChar char="•"/>
        <a:defRPr kumimoji="1" sz="1200">
          <a:solidFill>
            <a:schemeClr val="tx1"/>
          </a:solidFill>
          <a:latin typeface="+mn-lt"/>
          <a:ea typeface="+mn-ea"/>
        </a:defRPr>
      </a:lvl7pPr>
      <a:lvl8pPr marL="2986088" indent="-87313" algn="l" rtl="0" eaLnBrk="1" fontAlgn="base" hangingPunct="1">
        <a:spcBef>
          <a:spcPct val="20000"/>
        </a:spcBef>
        <a:spcAft>
          <a:spcPct val="0"/>
        </a:spcAft>
        <a:buChar char="•"/>
        <a:defRPr kumimoji="1" sz="1200">
          <a:solidFill>
            <a:schemeClr val="tx1"/>
          </a:solidFill>
          <a:latin typeface="+mn-lt"/>
          <a:ea typeface="+mn-ea"/>
        </a:defRPr>
      </a:lvl8pPr>
      <a:lvl9pPr marL="3443288" indent="-87313" algn="l" rtl="0" eaLnBrk="1" fontAlgn="base" hangingPunct="1">
        <a:spcBef>
          <a:spcPct val="20000"/>
        </a:spcBef>
        <a:spcAft>
          <a:spcPct val="0"/>
        </a:spcAft>
        <a:buChar char="•"/>
        <a:defRPr kumimoji="1" sz="12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23" name="Rectangle 15"/>
          <p:cNvSpPr>
            <a:spLocks noChangeArrowheads="1"/>
          </p:cNvSpPr>
          <p:nvPr/>
        </p:nvSpPr>
        <p:spPr bwMode="auto">
          <a:xfrm>
            <a:off x="8985282" y="6553200"/>
            <a:ext cx="72072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Verdana" charset="0"/>
                <a:ea typeface="HGP創英角ｺﾞｼｯｸUB" charset="-128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Verdana" charset="0"/>
                <a:ea typeface="HGP創英角ｺﾞｼｯｸUB" charset="-128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Verdana" charset="0"/>
                <a:ea typeface="HGP創英角ｺﾞｼｯｸUB" charset="-128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Verdana" charset="0"/>
                <a:ea typeface="HGP創英角ｺﾞｼｯｸUB" charset="-128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Verdana" charset="0"/>
                <a:ea typeface="HGP創英角ｺﾞｼｯｸUB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charset="0"/>
                <a:ea typeface="HGP創英角ｺﾞｼｯｸUB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charset="0"/>
                <a:ea typeface="HGP創英角ｺﾞｼｯｸUB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charset="0"/>
                <a:ea typeface="HGP創英角ｺﾞｼｯｸUB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charset="0"/>
                <a:ea typeface="HGP創英角ｺﾞｼｯｸUB" charset="-128"/>
              </a:defRPr>
            </a:lvl9pPr>
          </a:lstStyle>
          <a:p>
            <a:pPr algn="r" eaLnBrk="1" hangingPunct="1">
              <a:defRPr/>
            </a:pPr>
            <a:fld id="{0182A538-3E18-3940-86F9-080C2C29BB6C}" type="slidenum">
              <a:rPr lang="ja-JP" altLang="en-US" sz="1200" smtClean="0">
                <a:solidFill>
                  <a:srgbClr val="000000"/>
                </a:solidFill>
                <a:latin typeface="HGP創英角ｺﾞｼｯｸUB" charset="-128"/>
              </a:rPr>
              <a:pPr algn="r" eaLnBrk="1" hangingPunct="1">
                <a:defRPr/>
              </a:pPr>
              <a:t>‹#›</a:t>
            </a:fld>
            <a:endParaRPr lang="en-US" altLang="ja-JP" sz="1200">
              <a:solidFill>
                <a:srgbClr val="000000"/>
              </a:solidFill>
              <a:latin typeface="HGP創英角ｺﾞｼｯｸUB" charset="-128"/>
            </a:endParaRPr>
          </a:p>
        </p:txBody>
      </p:sp>
      <p:graphicFrame>
        <p:nvGraphicFramePr>
          <p:cNvPr id="1027" name="Object 16"/>
          <p:cNvGraphicFramePr>
            <a:graphicFrameLocks noChangeAspect="1"/>
          </p:cNvGraphicFramePr>
          <p:nvPr/>
        </p:nvGraphicFramePr>
        <p:xfrm>
          <a:off x="7905783" y="255588"/>
          <a:ext cx="1489075" cy="2206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4" name="Image" r:id="rId9" imgW="2711201" imgH="402133" progId="Photoshop.Image.9">
                  <p:embed/>
                </p:oleObj>
              </mc:Choice>
              <mc:Fallback>
                <p:oleObj name="Image" r:id="rId9" imgW="2711201" imgH="402133" progId="Photoshop.Image.9">
                  <p:embed/>
                  <p:pic>
                    <p:nvPicPr>
                      <p:cNvPr id="1027" name="Object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905783" y="255588"/>
                        <a:ext cx="1489075" cy="2206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 xmlns="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xmlns="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 xmlns="">
                            <a:effectLst>
                              <a:outerShdw blurRad="63500" dist="38099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28" name="Line 17"/>
          <p:cNvSpPr>
            <a:spLocks noChangeShapeType="1"/>
          </p:cNvSpPr>
          <p:nvPr/>
        </p:nvSpPr>
        <p:spPr bwMode="auto">
          <a:xfrm>
            <a:off x="496888" y="692150"/>
            <a:ext cx="8920162" cy="0"/>
          </a:xfrm>
          <a:prstGeom prst="line">
            <a:avLst/>
          </a:prstGeom>
          <a:noFill/>
          <a:ln w="38100">
            <a:solidFill>
              <a:srgbClr val="C0C0C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ja-JP" altLang="en-US">
              <a:solidFill>
                <a:srgbClr val="000000"/>
              </a:solidFill>
            </a:endParaRPr>
          </a:p>
        </p:txBody>
      </p:sp>
      <p:sp>
        <p:nvSpPr>
          <p:cNvPr id="1029" name="Rectangle 18"/>
          <p:cNvSpPr>
            <a:spLocks noGrp="1" noChangeArrowheads="1"/>
          </p:cNvSpPr>
          <p:nvPr>
            <p:ph type="title"/>
          </p:nvPr>
        </p:nvSpPr>
        <p:spPr bwMode="auto">
          <a:xfrm>
            <a:off x="496920" y="185798"/>
            <a:ext cx="7324725" cy="427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0" rIns="9144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30" name="Rectangle 19"/>
          <p:cNvSpPr>
            <a:spLocks noGrp="1" noChangeArrowheads="1"/>
          </p:cNvSpPr>
          <p:nvPr>
            <p:ph type="body" idx="1"/>
          </p:nvPr>
        </p:nvSpPr>
        <p:spPr bwMode="auto">
          <a:xfrm>
            <a:off x="496920" y="788991"/>
            <a:ext cx="8912225" cy="5699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dirty="0"/>
              <a:t>マスタ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20298716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17" r:id="rId1"/>
    <p:sldLayoutId id="2147484118" r:id="rId2"/>
    <p:sldLayoutId id="2147484119" r:id="rId3"/>
    <p:sldLayoutId id="2147484120" r:id="rId4"/>
    <p:sldLayoutId id="2147484121" r:id="rId5"/>
    <p:sldLayoutId id="2147484122" r:id="rId6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kumimoji="1" sz="24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kumimoji="1" sz="24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kumimoji="1" sz="24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kumimoji="1" sz="24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kumimoji="1" sz="24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9pPr>
    </p:titleStyle>
    <p:bodyStyle>
      <a:lvl1pPr marL="182563" indent="-182563" algn="l" rtl="0" eaLnBrk="0" fontAlgn="base" hangingPunct="0">
        <a:spcBef>
          <a:spcPct val="20000"/>
        </a:spcBef>
        <a:spcAft>
          <a:spcPct val="0"/>
        </a:spcAft>
        <a:buFont typeface="Wingdings" charset="2"/>
        <a:buChar char="n"/>
        <a:defRPr kumimoji="1" sz="2600">
          <a:solidFill>
            <a:schemeClr val="tx1"/>
          </a:solidFill>
          <a:latin typeface="+mn-lt"/>
          <a:ea typeface="+mn-ea"/>
          <a:cs typeface="+mn-cs"/>
        </a:defRPr>
      </a:lvl1pPr>
      <a:lvl2pPr marL="622300" indent="-260350" algn="l" rtl="0" eaLnBrk="0" fontAlgn="base" hangingPunct="0">
        <a:spcBef>
          <a:spcPct val="20000"/>
        </a:spcBef>
        <a:spcAft>
          <a:spcPct val="0"/>
        </a:spcAft>
        <a:buFont typeface="Wingdings" charset="2"/>
        <a:buChar char="l"/>
        <a:defRPr kumimoji="1" sz="2400">
          <a:solidFill>
            <a:schemeClr val="tx1"/>
          </a:solidFill>
          <a:latin typeface="+mn-lt"/>
          <a:ea typeface="+mn-ea"/>
        </a:defRPr>
      </a:lvl2pPr>
      <a:lvl3pPr marL="982663" indent="-174625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kumimoji="1" sz="2200">
          <a:solidFill>
            <a:schemeClr val="tx1"/>
          </a:solidFill>
          <a:latin typeface="+mn-lt"/>
          <a:ea typeface="+mn-ea"/>
        </a:defRPr>
      </a:lvl3pPr>
      <a:lvl4pPr marL="1343025" indent="-176213" algn="l" rtl="0" eaLnBrk="0" fontAlgn="base" hangingPunct="0">
        <a:spcBef>
          <a:spcPct val="20000"/>
        </a:spcBef>
        <a:spcAft>
          <a:spcPct val="0"/>
        </a:spcAft>
        <a:buFont typeface="Wingdings" charset="2"/>
        <a:buChar char="p"/>
        <a:defRPr kumimoji="1" sz="2000">
          <a:solidFill>
            <a:schemeClr val="tx1"/>
          </a:solidFill>
          <a:latin typeface="+mn-lt"/>
          <a:ea typeface="+mn-ea"/>
        </a:defRPr>
      </a:lvl4pPr>
      <a:lvl5pPr marL="1614488" indent="-87313" algn="l" rtl="0" eaLnBrk="0" fontAlgn="base" hangingPunct="0">
        <a:spcBef>
          <a:spcPct val="20000"/>
        </a:spcBef>
        <a:spcAft>
          <a:spcPct val="0"/>
        </a:spcAft>
        <a:buChar char="•"/>
        <a:defRPr kumimoji="1" sz="1800">
          <a:solidFill>
            <a:schemeClr val="tx1"/>
          </a:solidFill>
          <a:latin typeface="+mn-lt"/>
          <a:ea typeface="+mn-ea"/>
        </a:defRPr>
      </a:lvl5pPr>
      <a:lvl6pPr marL="2071688" indent="-87313" algn="l" rtl="0" eaLnBrk="1" fontAlgn="base" hangingPunct="1">
        <a:spcBef>
          <a:spcPct val="20000"/>
        </a:spcBef>
        <a:spcAft>
          <a:spcPct val="0"/>
        </a:spcAft>
        <a:buChar char="•"/>
        <a:defRPr kumimoji="1" sz="1200">
          <a:solidFill>
            <a:schemeClr val="tx1"/>
          </a:solidFill>
          <a:latin typeface="+mn-lt"/>
          <a:ea typeface="+mn-ea"/>
        </a:defRPr>
      </a:lvl6pPr>
      <a:lvl7pPr marL="2528888" indent="-87313" algn="l" rtl="0" eaLnBrk="1" fontAlgn="base" hangingPunct="1">
        <a:spcBef>
          <a:spcPct val="20000"/>
        </a:spcBef>
        <a:spcAft>
          <a:spcPct val="0"/>
        </a:spcAft>
        <a:buChar char="•"/>
        <a:defRPr kumimoji="1" sz="1200">
          <a:solidFill>
            <a:schemeClr val="tx1"/>
          </a:solidFill>
          <a:latin typeface="+mn-lt"/>
          <a:ea typeface="+mn-ea"/>
        </a:defRPr>
      </a:lvl7pPr>
      <a:lvl8pPr marL="2986088" indent="-87313" algn="l" rtl="0" eaLnBrk="1" fontAlgn="base" hangingPunct="1">
        <a:spcBef>
          <a:spcPct val="20000"/>
        </a:spcBef>
        <a:spcAft>
          <a:spcPct val="0"/>
        </a:spcAft>
        <a:buChar char="•"/>
        <a:defRPr kumimoji="1" sz="1200">
          <a:solidFill>
            <a:schemeClr val="tx1"/>
          </a:solidFill>
          <a:latin typeface="+mn-lt"/>
          <a:ea typeface="+mn-ea"/>
        </a:defRPr>
      </a:lvl8pPr>
      <a:lvl9pPr marL="3443288" indent="-87313" algn="l" rtl="0" eaLnBrk="1" fontAlgn="base" hangingPunct="1">
        <a:spcBef>
          <a:spcPct val="20000"/>
        </a:spcBef>
        <a:spcAft>
          <a:spcPct val="0"/>
        </a:spcAft>
        <a:buChar char="•"/>
        <a:defRPr kumimoji="1" sz="12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23" name="Rectangle 15"/>
          <p:cNvSpPr>
            <a:spLocks noChangeArrowheads="1"/>
          </p:cNvSpPr>
          <p:nvPr/>
        </p:nvSpPr>
        <p:spPr bwMode="auto">
          <a:xfrm>
            <a:off x="8985275" y="6553200"/>
            <a:ext cx="72072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r" defTabSz="4572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fld id="{62ECC560-382A-4C37-B5F8-27C2F47D32A8}" type="slidenum">
              <a:rPr lang="ja-JP" altLang="en-US" sz="1200">
                <a:solidFill>
                  <a:srgbClr val="000000"/>
                </a:solidFill>
                <a:latin typeface="HGP創英角ｺﾞｼｯｸUB" pitchFamily="50" charset="-128"/>
                <a:ea typeface="HGP創英角ｺﾞｼｯｸUB"/>
              </a:rPr>
              <a:pPr algn="r" defTabSz="4572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en-US" altLang="ja-JP" sz="1200">
              <a:solidFill>
                <a:srgbClr val="000000"/>
              </a:solidFill>
              <a:latin typeface="HGP創英角ｺﾞｼｯｸUB" pitchFamily="50" charset="-128"/>
              <a:ea typeface="HGP創英角ｺﾞｼｯｸUB"/>
            </a:endParaRPr>
          </a:p>
        </p:txBody>
      </p:sp>
      <p:graphicFrame>
        <p:nvGraphicFramePr>
          <p:cNvPr id="1026" name="Object 16"/>
          <p:cNvGraphicFramePr>
            <a:graphicFrameLocks noChangeAspect="1"/>
          </p:cNvGraphicFramePr>
          <p:nvPr/>
        </p:nvGraphicFramePr>
        <p:xfrm>
          <a:off x="7905775" y="255588"/>
          <a:ext cx="1489075" cy="2206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8" name="Image" r:id="rId20" imgW="2711201" imgH="402133" progId="Photoshop.Image.9">
                  <p:embed/>
                </p:oleObj>
              </mc:Choice>
              <mc:Fallback>
                <p:oleObj name="Image" r:id="rId20" imgW="2711201" imgH="402133" progId="Photoshop.Image.9">
                  <p:embed/>
                  <p:pic>
                    <p:nvPicPr>
                      <p:cNvPr id="1026" name="Object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905775" y="255588"/>
                        <a:ext cx="1489075" cy="2206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 xmlns="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xmlns="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 xmlns="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4225" name="Line 17"/>
          <p:cNvSpPr>
            <a:spLocks noChangeShapeType="1"/>
          </p:cNvSpPr>
          <p:nvPr/>
        </p:nvSpPr>
        <p:spPr bwMode="auto">
          <a:xfrm>
            <a:off x="496888" y="692150"/>
            <a:ext cx="8920162" cy="0"/>
          </a:xfrm>
          <a:prstGeom prst="line">
            <a:avLst/>
          </a:prstGeom>
          <a:noFill/>
          <a:ln w="38100">
            <a:solidFill>
              <a:srgbClr val="C0C0C0"/>
            </a:solidFill>
            <a:round/>
            <a:headEnd/>
            <a:tailEnd/>
          </a:ln>
          <a:effectLst/>
        </p:spPr>
        <p:txBody>
          <a:bodyPr/>
          <a:lstStyle/>
          <a:p>
            <a:pPr defTabSz="4572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ja-JP" altLang="en-US" sz="1800">
              <a:solidFill>
                <a:srgbClr val="000000"/>
              </a:solidFill>
              <a:latin typeface="HGP創英角ｺﾞｼｯｸUB"/>
              <a:ea typeface="HGP創英角ｺﾞｼｯｸUB"/>
            </a:endParaRPr>
          </a:p>
        </p:txBody>
      </p:sp>
      <p:sp>
        <p:nvSpPr>
          <p:cNvPr id="1030" name="Rectangle 18"/>
          <p:cNvSpPr>
            <a:spLocks noGrp="1" noChangeArrowheads="1"/>
          </p:cNvSpPr>
          <p:nvPr>
            <p:ph type="title"/>
          </p:nvPr>
        </p:nvSpPr>
        <p:spPr bwMode="auto">
          <a:xfrm>
            <a:off x="496913" y="185784"/>
            <a:ext cx="7324725" cy="427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0" rIns="9144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31" name="Rectangle 19"/>
          <p:cNvSpPr>
            <a:spLocks noGrp="1" noChangeArrowheads="1"/>
          </p:cNvSpPr>
          <p:nvPr>
            <p:ph type="body" idx="1"/>
          </p:nvPr>
        </p:nvSpPr>
        <p:spPr bwMode="auto">
          <a:xfrm>
            <a:off x="496912" y="788991"/>
            <a:ext cx="8912225" cy="5699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dirty="0"/>
              <a:t>マスタ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32297922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24" r:id="rId1"/>
    <p:sldLayoutId id="2147484125" r:id="rId2"/>
    <p:sldLayoutId id="2147484126" r:id="rId3"/>
    <p:sldLayoutId id="2147484127" r:id="rId4"/>
    <p:sldLayoutId id="2147484128" r:id="rId5"/>
    <p:sldLayoutId id="2147484129" r:id="rId6"/>
    <p:sldLayoutId id="2147484130" r:id="rId7"/>
    <p:sldLayoutId id="2147484131" r:id="rId8"/>
    <p:sldLayoutId id="2147484132" r:id="rId9"/>
    <p:sldLayoutId id="2147484133" r:id="rId10"/>
    <p:sldLayoutId id="2147484134" r:id="rId11"/>
    <p:sldLayoutId id="2147484135" r:id="rId12"/>
    <p:sldLayoutId id="2147484137" r:id="rId13"/>
    <p:sldLayoutId id="2147484138" r:id="rId14"/>
    <p:sldLayoutId id="2147484139" r:id="rId15"/>
    <p:sldLayoutId id="2147484140" r:id="rId16"/>
    <p:sldLayoutId id="2147484141" r:id="rId17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2pPr>
      <a:lvl3pPr algn="l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3pPr>
      <a:lvl4pPr algn="l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4pPr>
      <a:lvl5pPr algn="l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9pPr>
    </p:titleStyle>
    <p:bodyStyle>
      <a:lvl1pPr marL="182563" indent="-182563" algn="l" rtl="0" eaLnBrk="1" fontAlgn="base" hangingPunct="1">
        <a:spcBef>
          <a:spcPct val="20000"/>
        </a:spcBef>
        <a:spcAft>
          <a:spcPct val="0"/>
        </a:spcAft>
        <a:buFont typeface="Wingdings" pitchFamily="2" charset="2"/>
        <a:buChar char="n"/>
        <a:defRPr kumimoji="1" sz="2400">
          <a:solidFill>
            <a:schemeClr val="tx1"/>
          </a:solidFill>
          <a:latin typeface="+mn-lt"/>
          <a:ea typeface="+mn-ea"/>
          <a:cs typeface="+mn-cs"/>
        </a:defRPr>
      </a:lvl1pPr>
      <a:lvl2pPr marL="622300" indent="-260350" algn="l" rtl="0" eaLnBrk="1" fontAlgn="base" hangingPunct="1">
        <a:spcBef>
          <a:spcPct val="20000"/>
        </a:spcBef>
        <a:spcAft>
          <a:spcPct val="0"/>
        </a:spcAft>
        <a:buFont typeface="Wingdings" pitchFamily="2" charset="2"/>
        <a:buChar char="l"/>
        <a:defRPr kumimoji="1" sz="2200">
          <a:solidFill>
            <a:schemeClr val="tx1"/>
          </a:solidFill>
          <a:latin typeface="+mn-lt"/>
          <a:ea typeface="+mn-ea"/>
        </a:defRPr>
      </a:lvl2pPr>
      <a:lvl3pPr marL="982663" indent="-174625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kumimoji="1" sz="2000">
          <a:solidFill>
            <a:schemeClr val="tx1"/>
          </a:solidFill>
          <a:latin typeface="+mn-lt"/>
          <a:ea typeface="+mn-ea"/>
        </a:defRPr>
      </a:lvl3pPr>
      <a:lvl4pPr marL="1343025" indent="-176213" algn="l" rtl="0" eaLnBrk="1" fontAlgn="base" hangingPunct="1">
        <a:spcBef>
          <a:spcPct val="20000"/>
        </a:spcBef>
        <a:spcAft>
          <a:spcPct val="0"/>
        </a:spcAft>
        <a:buFont typeface="Wingdings" pitchFamily="2" charset="2"/>
        <a:buChar char="p"/>
        <a:defRPr kumimoji="1" sz="1800">
          <a:solidFill>
            <a:schemeClr val="tx1"/>
          </a:solidFill>
          <a:latin typeface="+mn-lt"/>
          <a:ea typeface="+mn-ea"/>
        </a:defRPr>
      </a:lvl4pPr>
      <a:lvl5pPr marL="1614488" indent="-87313" algn="l" rtl="0" eaLnBrk="1" fontAlgn="base" hangingPunct="1">
        <a:spcBef>
          <a:spcPct val="20000"/>
        </a:spcBef>
        <a:spcAft>
          <a:spcPct val="0"/>
        </a:spcAft>
        <a:buChar char="•"/>
        <a:defRPr kumimoji="1" sz="1600">
          <a:solidFill>
            <a:schemeClr val="tx1"/>
          </a:solidFill>
          <a:latin typeface="+mn-lt"/>
          <a:ea typeface="+mn-ea"/>
        </a:defRPr>
      </a:lvl5pPr>
      <a:lvl6pPr marL="2071688" indent="-87313" algn="l" rtl="0" eaLnBrk="1" fontAlgn="base" hangingPunct="1">
        <a:spcBef>
          <a:spcPct val="20000"/>
        </a:spcBef>
        <a:spcAft>
          <a:spcPct val="0"/>
        </a:spcAft>
        <a:buChar char="•"/>
        <a:defRPr kumimoji="1" sz="1200">
          <a:solidFill>
            <a:schemeClr val="tx1"/>
          </a:solidFill>
          <a:latin typeface="+mn-lt"/>
          <a:ea typeface="+mn-ea"/>
        </a:defRPr>
      </a:lvl6pPr>
      <a:lvl7pPr marL="2528888" indent="-87313" algn="l" rtl="0" eaLnBrk="1" fontAlgn="base" hangingPunct="1">
        <a:spcBef>
          <a:spcPct val="20000"/>
        </a:spcBef>
        <a:spcAft>
          <a:spcPct val="0"/>
        </a:spcAft>
        <a:buChar char="•"/>
        <a:defRPr kumimoji="1" sz="1200">
          <a:solidFill>
            <a:schemeClr val="tx1"/>
          </a:solidFill>
          <a:latin typeface="+mn-lt"/>
          <a:ea typeface="+mn-ea"/>
        </a:defRPr>
      </a:lvl7pPr>
      <a:lvl8pPr marL="2986088" indent="-87313" algn="l" rtl="0" eaLnBrk="1" fontAlgn="base" hangingPunct="1">
        <a:spcBef>
          <a:spcPct val="20000"/>
        </a:spcBef>
        <a:spcAft>
          <a:spcPct val="0"/>
        </a:spcAft>
        <a:buChar char="•"/>
        <a:defRPr kumimoji="1" sz="1200">
          <a:solidFill>
            <a:schemeClr val="tx1"/>
          </a:solidFill>
          <a:latin typeface="+mn-lt"/>
          <a:ea typeface="+mn-ea"/>
        </a:defRPr>
      </a:lvl8pPr>
      <a:lvl9pPr marL="3443288" indent="-87313" algn="l" rtl="0" eaLnBrk="1" fontAlgn="base" hangingPunct="1">
        <a:spcBef>
          <a:spcPct val="20000"/>
        </a:spcBef>
        <a:spcAft>
          <a:spcPct val="0"/>
        </a:spcAft>
        <a:buChar char="•"/>
        <a:defRPr kumimoji="1" sz="12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23" name="Rectangle 15"/>
          <p:cNvSpPr>
            <a:spLocks noChangeArrowheads="1"/>
          </p:cNvSpPr>
          <p:nvPr/>
        </p:nvSpPr>
        <p:spPr bwMode="auto">
          <a:xfrm>
            <a:off x="8985280" y="6553200"/>
            <a:ext cx="72072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r">
              <a:defRPr/>
            </a:pPr>
            <a:fld id="{62ECC560-382A-4C37-B5F8-27C2F47D32A8}" type="slidenum">
              <a:rPr lang="ja-JP" altLang="en-US" sz="1200">
                <a:latin typeface="HGP創英角ｺﾞｼｯｸUB" pitchFamily="50" charset="-128"/>
              </a:rPr>
              <a:pPr algn="r">
                <a:defRPr/>
              </a:pPr>
              <a:t>‹#›</a:t>
            </a:fld>
            <a:endParaRPr lang="en-US" altLang="ja-JP" sz="1200">
              <a:latin typeface="HGP創英角ｺﾞｼｯｸUB" pitchFamily="50" charset="-128"/>
            </a:endParaRPr>
          </a:p>
        </p:txBody>
      </p:sp>
      <p:graphicFrame>
        <p:nvGraphicFramePr>
          <p:cNvPr id="1026" name="Object 16"/>
          <p:cNvGraphicFramePr>
            <a:graphicFrameLocks noChangeAspect="1"/>
          </p:cNvGraphicFramePr>
          <p:nvPr/>
        </p:nvGraphicFramePr>
        <p:xfrm>
          <a:off x="7905781" y="255588"/>
          <a:ext cx="1489075" cy="2206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2" name="Image" r:id="rId15" imgW="2711201" imgH="402133" progId="Photoshop.Image.9">
                  <p:embed/>
                </p:oleObj>
              </mc:Choice>
              <mc:Fallback>
                <p:oleObj name="Image" r:id="rId15" imgW="2711201" imgH="402133" progId="Photoshop.Image.9">
                  <p:embed/>
                  <p:pic>
                    <p:nvPicPr>
                      <p:cNvPr id="1026" name="Object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905781" y="255588"/>
                        <a:ext cx="1489075" cy="2206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=""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=""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=""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4225" name="Line 17"/>
          <p:cNvSpPr>
            <a:spLocks noChangeShapeType="1"/>
          </p:cNvSpPr>
          <p:nvPr/>
        </p:nvSpPr>
        <p:spPr bwMode="auto">
          <a:xfrm>
            <a:off x="496888" y="692150"/>
            <a:ext cx="8920162" cy="0"/>
          </a:xfrm>
          <a:prstGeom prst="line">
            <a:avLst/>
          </a:prstGeom>
          <a:noFill/>
          <a:ln w="38100">
            <a:solidFill>
              <a:srgbClr val="C0C0C0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ja-JP" altLang="en-US" sz="2400"/>
          </a:p>
        </p:txBody>
      </p:sp>
      <p:sp>
        <p:nvSpPr>
          <p:cNvPr id="1030" name="Rectangle 18"/>
          <p:cNvSpPr>
            <a:spLocks noGrp="1" noChangeArrowheads="1"/>
          </p:cNvSpPr>
          <p:nvPr>
            <p:ph type="title"/>
          </p:nvPr>
        </p:nvSpPr>
        <p:spPr bwMode="auto">
          <a:xfrm>
            <a:off x="496918" y="185794"/>
            <a:ext cx="7324725" cy="427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0" rIns="9144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31" name="Rectangle 19"/>
          <p:cNvSpPr>
            <a:spLocks noGrp="1" noChangeArrowheads="1"/>
          </p:cNvSpPr>
          <p:nvPr>
            <p:ph type="body" idx="1"/>
          </p:nvPr>
        </p:nvSpPr>
        <p:spPr bwMode="auto">
          <a:xfrm>
            <a:off x="496918" y="788991"/>
            <a:ext cx="8912225" cy="5699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dirty="0"/>
              <a:t>マスタ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4366507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43" r:id="rId1"/>
    <p:sldLayoutId id="2147484144" r:id="rId2"/>
    <p:sldLayoutId id="2147484145" r:id="rId3"/>
    <p:sldLayoutId id="2147484146" r:id="rId4"/>
    <p:sldLayoutId id="2147484147" r:id="rId5"/>
    <p:sldLayoutId id="2147484148" r:id="rId6"/>
    <p:sldLayoutId id="2147484149" r:id="rId7"/>
    <p:sldLayoutId id="2147484150" r:id="rId8"/>
    <p:sldLayoutId id="2147484151" r:id="rId9"/>
    <p:sldLayoutId id="2147484152" r:id="rId10"/>
    <p:sldLayoutId id="2147484153" r:id="rId11"/>
    <p:sldLayoutId id="2147484154" r:id="rId12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2pPr>
      <a:lvl3pPr algn="l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3pPr>
      <a:lvl4pPr algn="l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4pPr>
      <a:lvl5pPr algn="l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9pPr>
    </p:titleStyle>
    <p:bodyStyle>
      <a:lvl1pPr marL="182563" indent="-182563" algn="l" rtl="0" eaLnBrk="1" fontAlgn="base" hangingPunct="1">
        <a:spcBef>
          <a:spcPct val="20000"/>
        </a:spcBef>
        <a:spcAft>
          <a:spcPct val="0"/>
        </a:spcAft>
        <a:buFont typeface="Wingdings" pitchFamily="2" charset="2"/>
        <a:buChar char="n"/>
        <a:defRPr kumimoji="1" sz="2400">
          <a:solidFill>
            <a:schemeClr val="tx1"/>
          </a:solidFill>
          <a:latin typeface="+mn-lt"/>
          <a:ea typeface="+mn-ea"/>
          <a:cs typeface="+mn-cs"/>
        </a:defRPr>
      </a:lvl1pPr>
      <a:lvl2pPr marL="622300" indent="-260350" algn="l" rtl="0" eaLnBrk="1" fontAlgn="base" hangingPunct="1">
        <a:spcBef>
          <a:spcPct val="20000"/>
        </a:spcBef>
        <a:spcAft>
          <a:spcPct val="0"/>
        </a:spcAft>
        <a:buFont typeface="Wingdings" pitchFamily="2" charset="2"/>
        <a:buChar char="l"/>
        <a:defRPr kumimoji="1" sz="2200">
          <a:solidFill>
            <a:schemeClr val="tx1"/>
          </a:solidFill>
          <a:latin typeface="+mn-lt"/>
          <a:ea typeface="+mn-ea"/>
        </a:defRPr>
      </a:lvl2pPr>
      <a:lvl3pPr marL="982663" indent="-174625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kumimoji="1" sz="2000">
          <a:solidFill>
            <a:schemeClr val="tx1"/>
          </a:solidFill>
          <a:latin typeface="+mn-lt"/>
          <a:ea typeface="+mn-ea"/>
        </a:defRPr>
      </a:lvl3pPr>
      <a:lvl4pPr marL="1343025" indent="-176213" algn="l" rtl="0" eaLnBrk="1" fontAlgn="base" hangingPunct="1">
        <a:spcBef>
          <a:spcPct val="20000"/>
        </a:spcBef>
        <a:spcAft>
          <a:spcPct val="0"/>
        </a:spcAft>
        <a:buFont typeface="Wingdings" pitchFamily="2" charset="2"/>
        <a:buChar char="p"/>
        <a:defRPr kumimoji="1" sz="1800">
          <a:solidFill>
            <a:schemeClr val="tx1"/>
          </a:solidFill>
          <a:latin typeface="+mn-lt"/>
          <a:ea typeface="+mn-ea"/>
        </a:defRPr>
      </a:lvl4pPr>
      <a:lvl5pPr marL="1614488" indent="-87313" algn="l" rtl="0" eaLnBrk="1" fontAlgn="base" hangingPunct="1">
        <a:spcBef>
          <a:spcPct val="20000"/>
        </a:spcBef>
        <a:spcAft>
          <a:spcPct val="0"/>
        </a:spcAft>
        <a:buChar char="•"/>
        <a:defRPr kumimoji="1" sz="1600">
          <a:solidFill>
            <a:schemeClr val="tx1"/>
          </a:solidFill>
          <a:latin typeface="+mn-lt"/>
          <a:ea typeface="+mn-ea"/>
        </a:defRPr>
      </a:lvl5pPr>
      <a:lvl6pPr marL="2071688" indent="-87313" algn="l" rtl="0" eaLnBrk="1" fontAlgn="base" hangingPunct="1">
        <a:spcBef>
          <a:spcPct val="20000"/>
        </a:spcBef>
        <a:spcAft>
          <a:spcPct val="0"/>
        </a:spcAft>
        <a:buChar char="•"/>
        <a:defRPr kumimoji="1" sz="1200">
          <a:solidFill>
            <a:schemeClr val="tx1"/>
          </a:solidFill>
          <a:latin typeface="+mn-lt"/>
          <a:ea typeface="+mn-ea"/>
        </a:defRPr>
      </a:lvl6pPr>
      <a:lvl7pPr marL="2528888" indent="-87313" algn="l" rtl="0" eaLnBrk="1" fontAlgn="base" hangingPunct="1">
        <a:spcBef>
          <a:spcPct val="20000"/>
        </a:spcBef>
        <a:spcAft>
          <a:spcPct val="0"/>
        </a:spcAft>
        <a:buChar char="•"/>
        <a:defRPr kumimoji="1" sz="1200">
          <a:solidFill>
            <a:schemeClr val="tx1"/>
          </a:solidFill>
          <a:latin typeface="+mn-lt"/>
          <a:ea typeface="+mn-ea"/>
        </a:defRPr>
      </a:lvl7pPr>
      <a:lvl8pPr marL="2986088" indent="-87313" algn="l" rtl="0" eaLnBrk="1" fontAlgn="base" hangingPunct="1">
        <a:spcBef>
          <a:spcPct val="20000"/>
        </a:spcBef>
        <a:spcAft>
          <a:spcPct val="0"/>
        </a:spcAft>
        <a:buChar char="•"/>
        <a:defRPr kumimoji="1" sz="1200">
          <a:solidFill>
            <a:schemeClr val="tx1"/>
          </a:solidFill>
          <a:latin typeface="+mn-lt"/>
          <a:ea typeface="+mn-ea"/>
        </a:defRPr>
      </a:lvl8pPr>
      <a:lvl9pPr marL="3443288" indent="-87313" algn="l" rtl="0" eaLnBrk="1" fontAlgn="base" hangingPunct="1">
        <a:spcBef>
          <a:spcPct val="20000"/>
        </a:spcBef>
        <a:spcAft>
          <a:spcPct val="0"/>
        </a:spcAft>
        <a:buChar char="•"/>
        <a:defRPr kumimoji="1" sz="12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Rectangle 2"/>
          <p:cNvSpPr>
            <a:spLocks noGrp="1" noChangeArrowheads="1"/>
          </p:cNvSpPr>
          <p:nvPr>
            <p:ph type="ctrTitle"/>
          </p:nvPr>
        </p:nvSpPr>
        <p:spPr>
          <a:xfrm>
            <a:off x="742950" y="2130497"/>
            <a:ext cx="8420100" cy="2150831"/>
          </a:xfrm>
        </p:spPr>
        <p:txBody>
          <a:bodyPr/>
          <a:lstStyle/>
          <a:p>
            <a:pPr eaLnBrk="1" hangingPunct="1"/>
            <a:r>
              <a:rPr lang="en-US" altLang="ja-JP" sz="4000" dirty="0"/>
              <a:t>Handling of SIP signaling coverage issue identified in Coverage Enhancement SI/WI</a:t>
            </a:r>
            <a:endParaRPr lang="ja-JP" altLang="en-US" sz="4000" dirty="0"/>
          </a:p>
        </p:txBody>
      </p:sp>
      <p:sp>
        <p:nvSpPr>
          <p:cNvPr id="29698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487488" y="4293096"/>
            <a:ext cx="6934200" cy="1150938"/>
          </a:xfrm>
        </p:spPr>
        <p:txBody>
          <a:bodyPr/>
          <a:lstStyle/>
          <a:p>
            <a:r>
              <a:rPr lang="en-US" altLang="ja-JP" sz="2800" dirty="0"/>
              <a:t>SoftBank, Verizon, Ericsson</a:t>
            </a:r>
            <a:endParaRPr lang="ja-JP" altLang="en-US" sz="2800" dirty="0"/>
          </a:p>
        </p:txBody>
      </p:sp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CB1E3878-87AE-4358-B8D9-892B43638D15}"/>
              </a:ext>
            </a:extLst>
          </p:cNvPr>
          <p:cNvSpPr/>
          <p:nvPr/>
        </p:nvSpPr>
        <p:spPr>
          <a:xfrm>
            <a:off x="238572" y="249158"/>
            <a:ext cx="717822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altLang="ja-JP" sz="1600" b="1" dirty="0">
                <a:latin typeface="+mj-lt"/>
              </a:rPr>
              <a:t>3GPP TSG RAN Meeting #93-e		</a:t>
            </a:r>
          </a:p>
          <a:p>
            <a:r>
              <a:rPr lang="en-GB" altLang="ja-JP" sz="1600" b="1" dirty="0">
                <a:latin typeface="+mj-lt"/>
              </a:rPr>
              <a:t>Electronic Meeting, September 13 </a:t>
            </a:r>
            <a:r>
              <a:rPr lang="en-GB" altLang="ja-JP" sz="1600" b="1">
                <a:latin typeface="+mj-lt"/>
              </a:rPr>
              <a:t>- 17, </a:t>
            </a:r>
            <a:r>
              <a:rPr lang="en-GB" altLang="ja-JP" sz="1600" b="1" dirty="0">
                <a:latin typeface="+mj-lt"/>
              </a:rPr>
              <a:t>2021</a:t>
            </a:r>
          </a:p>
          <a:p>
            <a:r>
              <a:rPr lang="es-ES" altLang="ja-JP" sz="1600" dirty="0">
                <a:latin typeface="+mj-lt"/>
                <a:ea typeface="HGP創英角ｺﾞｼｯｸUB"/>
                <a:cs typeface="HGP創英角ｺﾞｼｯｸUB"/>
              </a:rPr>
              <a:t> </a:t>
            </a:r>
            <a:endParaRPr lang="en-US" altLang="ja-JP" sz="1600" dirty="0">
              <a:latin typeface="+mj-lt"/>
              <a:ea typeface="HGP創英角ｺﾞｼｯｸUB"/>
              <a:cs typeface="HGP創英角ｺﾞｼｯｸUB"/>
            </a:endParaRPr>
          </a:p>
          <a:p>
            <a:r>
              <a:rPr lang="it-IT" altLang="ja-JP" sz="1600" dirty="0">
                <a:latin typeface="+mj-lt"/>
                <a:ea typeface="HGP創英角ｺﾞｼｯｸUB"/>
                <a:cs typeface="HGP創英角ｺﾞｼｯｸUB"/>
              </a:rPr>
              <a:t>Agenda Item:	</a:t>
            </a:r>
            <a:r>
              <a:rPr lang="en-US" altLang="ja-JP" sz="1600" dirty="0">
                <a:latin typeface="+mj-lt"/>
                <a:ea typeface="HGP創英角ｺﾞｼｯｸUB"/>
                <a:cs typeface="HGP創英角ｺﾞｼｯｸUB"/>
              </a:rPr>
              <a:t>9.3.1.5</a:t>
            </a:r>
          </a:p>
          <a:p>
            <a:r>
              <a:rPr lang="en-US" altLang="ja-JP" sz="1600" dirty="0">
                <a:latin typeface="+mj-lt"/>
                <a:ea typeface="HGP創英角ｺﾞｼｯｸUB"/>
                <a:cs typeface="HGP創英角ｺﾞｼｯｸUB"/>
              </a:rPr>
              <a:t>Document for:	Discussion and Decision</a:t>
            </a:r>
            <a:endParaRPr lang="ja-JP" altLang="ja-JP" sz="1600" dirty="0">
              <a:latin typeface="+mj-lt"/>
              <a:ea typeface="HGP創英角ｺﾞｼｯｸUB"/>
              <a:cs typeface="HGP創英角ｺﾞｼｯｸUB"/>
            </a:endParaRPr>
          </a:p>
        </p:txBody>
      </p:sp>
      <p:sp>
        <p:nvSpPr>
          <p:cNvPr id="8" name="正方形/長方形 7">
            <a:extLst>
              <a:ext uri="{FF2B5EF4-FFF2-40B4-BE49-F238E27FC236}">
                <a16:creationId xmlns:a16="http://schemas.microsoft.com/office/drawing/2014/main" id="{301D8BE0-1D38-40E7-8423-C119BEBDF53E}"/>
              </a:ext>
            </a:extLst>
          </p:cNvPr>
          <p:cNvSpPr/>
          <p:nvPr/>
        </p:nvSpPr>
        <p:spPr>
          <a:xfrm>
            <a:off x="8336614" y="161357"/>
            <a:ext cx="1330814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defTabSz="914400">
              <a:defRPr/>
            </a:pPr>
            <a:r>
              <a:rPr lang="en-US" altLang="ja-JP" sz="1600" b="1" dirty="0">
                <a:latin typeface="+mj-lt"/>
              </a:rPr>
              <a:t>RP-212095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04999242-6421-4BD4-B4BC-D61A87F2D3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Background 1</a:t>
            </a:r>
            <a:endParaRPr kumimoji="1" lang="ja-JP" altLang="en-US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E4DAC1FD-0EB5-4D70-8ED3-7D9CEE8DC7F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6927" y="788991"/>
            <a:ext cx="8912225" cy="5160289"/>
          </a:xfrm>
        </p:spPr>
        <p:txBody>
          <a:bodyPr>
            <a:normAutofit fontScale="70000" lnSpcReduction="20000"/>
          </a:bodyPr>
          <a:lstStyle/>
          <a:p>
            <a:r>
              <a:rPr kumimoji="1" lang="en-US" altLang="ja-JP" dirty="0"/>
              <a:t>In Coverage Enhancement SI, an issue related to SIP signaling was pointed out, which </a:t>
            </a:r>
            <a:r>
              <a:rPr lang="en-US" altLang="ja-JP" dirty="0"/>
              <a:t>has been well known in 3GPP, especially RAN2</a:t>
            </a:r>
          </a:p>
          <a:p>
            <a:pPr lvl="1"/>
            <a:r>
              <a:rPr lang="en-GB" altLang="ja-JP" sz="2600" dirty="0"/>
              <a:t>Quote from TR36.754 below</a:t>
            </a:r>
            <a:endParaRPr lang="ja-JP" altLang="ja-JP" sz="2600" dirty="0"/>
          </a:p>
          <a:p>
            <a:pPr lvl="2"/>
            <a:r>
              <a:rPr lang="en-GB" altLang="ja-JP" sz="2400" i="1" dirty="0"/>
              <a:t>Size of SIP message used in VoLTE call setup is about 2KB. When UE is in poor radio condition (e.g. RSRP &lt; - 120dBm) and/or high interference (e.g. uplink IoT = 10dB), it has been observed in practical network that a SIP message is segmented into 200 RLC pieces, thus average call setup time and call drop rate are increased. Therefore a large SIP message size becomes a problem.</a:t>
            </a:r>
            <a:endParaRPr kumimoji="1" lang="en-US" altLang="ja-JP" dirty="0"/>
          </a:p>
          <a:p>
            <a:pPr lvl="1"/>
            <a:r>
              <a:rPr lang="en-US" altLang="ja-JP" dirty="0"/>
              <a:t>Further analysis on this issue is found in </a:t>
            </a:r>
            <a:r>
              <a:rPr lang="en-GB" altLang="ja-JP" dirty="0"/>
              <a:t>R1</a:t>
            </a:r>
            <a:r>
              <a:rPr lang="en-US" altLang="ja-JP" dirty="0"/>
              <a:t>-2003464</a:t>
            </a:r>
          </a:p>
          <a:p>
            <a:pPr lvl="8"/>
            <a:endParaRPr lang="en-US" altLang="ja-JP" dirty="0"/>
          </a:p>
          <a:p>
            <a:r>
              <a:rPr lang="en-US" altLang="ja-JP" dirty="0"/>
              <a:t>It is also acknowledged through the SI that the following solution can be potentially taken to address this issue</a:t>
            </a:r>
          </a:p>
          <a:p>
            <a:pPr lvl="1"/>
            <a:r>
              <a:rPr lang="en-US" altLang="ja-JP" dirty="0"/>
              <a:t>Enhancements on container physical channel, i.e. PUSCH</a:t>
            </a:r>
          </a:p>
          <a:p>
            <a:pPr lvl="2"/>
            <a:r>
              <a:rPr kumimoji="1" lang="en-US" altLang="ja-JP" dirty="0"/>
              <a:t>RAN1 is </a:t>
            </a:r>
            <a:r>
              <a:rPr lang="en-US" altLang="ja-JP" dirty="0"/>
              <a:t>now </a:t>
            </a:r>
            <a:r>
              <a:rPr kumimoji="1" lang="en-US" altLang="ja-JP" dirty="0"/>
              <a:t>working on the general PUSCH enhancement</a:t>
            </a:r>
            <a:r>
              <a:rPr lang="en-US" altLang="ja-JP" dirty="0"/>
              <a:t>s</a:t>
            </a:r>
          </a:p>
          <a:p>
            <a:pPr lvl="2"/>
            <a:r>
              <a:rPr lang="en-US" altLang="ja-JP" dirty="0"/>
              <a:t>Gain of several dB is expected, which is not enough to convey big data such as SIP signaling</a:t>
            </a:r>
          </a:p>
          <a:p>
            <a:pPr lvl="1"/>
            <a:r>
              <a:rPr lang="en-US" altLang="ja-JP" dirty="0"/>
              <a:t>Introduction of compression scheme(s)</a:t>
            </a:r>
          </a:p>
          <a:p>
            <a:pPr lvl="2"/>
            <a:r>
              <a:rPr kumimoji="1" lang="en-US" altLang="ja-JP" dirty="0"/>
              <a:t>UDC – RAN level compression (to be specified in Rel-17)</a:t>
            </a:r>
          </a:p>
          <a:p>
            <a:pPr lvl="2"/>
            <a:r>
              <a:rPr lang="en-US" altLang="ja-JP" dirty="0" err="1"/>
              <a:t>SigComp</a:t>
            </a:r>
            <a:r>
              <a:rPr lang="en-US" altLang="ja-JP" dirty="0"/>
              <a:t> – Application level compression</a:t>
            </a:r>
          </a:p>
          <a:p>
            <a:pPr lvl="6"/>
            <a:endParaRPr lang="en-US" altLang="ja-JP" dirty="0"/>
          </a:p>
          <a:p>
            <a:r>
              <a:rPr lang="en-US" altLang="ja-JP" dirty="0"/>
              <a:t>This issue should be solved before </a:t>
            </a:r>
            <a:r>
              <a:rPr lang="en-US" altLang="ja-JP" dirty="0" err="1"/>
              <a:t>VoNR</a:t>
            </a:r>
            <a:r>
              <a:rPr lang="en-US" altLang="ja-JP" dirty="0"/>
              <a:t> service enters into market</a:t>
            </a:r>
          </a:p>
          <a:p>
            <a:pPr lvl="1"/>
            <a:r>
              <a:rPr lang="en-US" altLang="ja-JP" dirty="0"/>
              <a:t>Latency of call setup is a clear disadvantage compared with OTT voice application</a:t>
            </a:r>
          </a:p>
          <a:p>
            <a:pPr lvl="7"/>
            <a:endParaRPr lang="en-US" altLang="ja-JP" dirty="0"/>
          </a:p>
          <a:p>
            <a:pPr lvl="5"/>
            <a:endParaRPr lang="en-US" altLang="ja-JP" dirty="0"/>
          </a:p>
          <a:p>
            <a:endParaRPr lang="en-US" altLang="ja-JP" dirty="0"/>
          </a:p>
          <a:p>
            <a:pPr lvl="2"/>
            <a:endParaRPr kumimoji="1" lang="en-US" altLang="ja-JP" dirty="0"/>
          </a:p>
          <a:p>
            <a:endParaRPr kumimoji="1" lang="en-US" altLang="ja-JP" dirty="0"/>
          </a:p>
          <a:p>
            <a:pPr lvl="2"/>
            <a:endParaRPr kumimoji="1" lang="ja-JP" altLang="en-US" dirty="0"/>
          </a:p>
        </p:txBody>
      </p:sp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755E02A2-D756-4724-BA8A-DA091082930F}"/>
              </a:ext>
            </a:extLst>
          </p:cNvPr>
          <p:cNvSpPr/>
          <p:nvPr/>
        </p:nvSpPr>
        <p:spPr>
          <a:xfrm>
            <a:off x="344488" y="5910371"/>
            <a:ext cx="9289032" cy="830997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lvl="0">
              <a:spcBef>
                <a:spcPct val="20000"/>
              </a:spcBef>
            </a:pPr>
            <a:r>
              <a:rPr lang="en-US" altLang="ja-JP" kern="0" dirty="0">
                <a:solidFill>
                  <a:srgbClr val="FF0000"/>
                </a:solidFill>
                <a:latin typeface="HGP創英角ｺﾞｼｯｸUB"/>
                <a:ea typeface="HGP創英角ｺﾞｼｯｸUB"/>
              </a:rPr>
              <a:t>Considering the fact that SIP signaling is unnecessarily redundant, use of compression scheme is quite reasonable and efficient.  </a:t>
            </a:r>
          </a:p>
        </p:txBody>
      </p:sp>
    </p:spTree>
    <p:extLst>
      <p:ext uri="{BB962C8B-B14F-4D97-AF65-F5344CB8AC3E}">
        <p14:creationId xmlns:p14="http://schemas.microsoft.com/office/powerpoint/2010/main" val="197875047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7FA84A23-F358-44E4-B2BC-DD90F9EB9F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Background 2</a:t>
            </a:r>
            <a:endParaRPr kumimoji="1" lang="ja-JP" altLang="en-US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70673310-1A80-45D6-8C57-8F4FA7FED42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6927" y="788991"/>
            <a:ext cx="8912225" cy="4080169"/>
          </a:xfrm>
        </p:spPr>
        <p:txBody>
          <a:bodyPr>
            <a:normAutofit fontScale="85000" lnSpcReduction="20000"/>
          </a:bodyPr>
          <a:lstStyle/>
          <a:p>
            <a:r>
              <a:rPr lang="en-US" altLang="ja-JP" dirty="0"/>
              <a:t>Applicability of higher layer compression scheme(s) has been left untouched so far because </a:t>
            </a:r>
            <a:r>
              <a:rPr lang="en-US" altLang="ja-JP" dirty="0" err="1"/>
              <a:t>CovEnh</a:t>
            </a:r>
            <a:r>
              <a:rPr lang="en-US" altLang="ja-JP" dirty="0"/>
              <a:t> WI is led by RAN1</a:t>
            </a:r>
          </a:p>
          <a:p>
            <a:pPr lvl="1"/>
            <a:r>
              <a:rPr lang="en-US" altLang="ja-JP" b="1" u="sng" dirty="0"/>
              <a:t>Interpretation 1: </a:t>
            </a:r>
            <a:r>
              <a:rPr lang="en-US" altLang="ja-JP" dirty="0"/>
              <a:t>UDC can compress SIP signaling. Thus, UDC and solve this issue and no further clarification of </a:t>
            </a:r>
            <a:r>
              <a:rPr lang="en-US" altLang="ja-JP" dirty="0" err="1"/>
              <a:t>CovEnh</a:t>
            </a:r>
            <a:r>
              <a:rPr lang="en-US" altLang="ja-JP" dirty="0"/>
              <a:t> WID is necessary</a:t>
            </a:r>
          </a:p>
          <a:p>
            <a:pPr lvl="1"/>
            <a:r>
              <a:rPr kumimoji="1" lang="en-US" altLang="ja-JP" b="1" u="sng" dirty="0"/>
              <a:t>Interpretation 2:</a:t>
            </a:r>
            <a:r>
              <a:rPr kumimoji="1" lang="en-US" altLang="ja-JP" b="1" dirty="0"/>
              <a:t> </a:t>
            </a:r>
            <a:r>
              <a:rPr lang="en-US" altLang="ja-JP" dirty="0"/>
              <a:t>UDC CANNOT compress SIP signaling in the case where encryption is applied (e.g. IPSec). Thus </a:t>
            </a:r>
            <a:r>
              <a:rPr lang="en-US" altLang="ja-JP" dirty="0" err="1"/>
              <a:t>SigComp</a:t>
            </a:r>
            <a:r>
              <a:rPr lang="en-US" altLang="ja-JP" dirty="0"/>
              <a:t> needs to be mandatorily used </a:t>
            </a:r>
          </a:p>
          <a:p>
            <a:pPr lvl="2"/>
            <a:r>
              <a:rPr lang="en-US" altLang="ja-JP" dirty="0"/>
              <a:t>See "R1-2107564“ for more detail</a:t>
            </a:r>
          </a:p>
          <a:p>
            <a:pPr lvl="8"/>
            <a:endParaRPr lang="en-US" altLang="ja-JP" dirty="0"/>
          </a:p>
          <a:p>
            <a:r>
              <a:rPr lang="en-US" altLang="ja-JP" dirty="0"/>
              <a:t>While UDC is going to be specified, </a:t>
            </a:r>
            <a:r>
              <a:rPr lang="en-US" altLang="ja-JP" u="sng" dirty="0"/>
              <a:t>but use of SigComp is potentially only way  for SIP compression considering the usage of IPSec between UE and IMS</a:t>
            </a:r>
          </a:p>
          <a:p>
            <a:pPr lvl="1"/>
            <a:r>
              <a:rPr lang="en-US" altLang="ja-JP" dirty="0"/>
              <a:t>It does not make any sense to disable encryption for the purpose of SIP compression</a:t>
            </a:r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EE7D8A68-FDB1-4C99-9807-2DAF2A3B134D}"/>
              </a:ext>
            </a:extLst>
          </p:cNvPr>
          <p:cNvSpPr/>
          <p:nvPr/>
        </p:nvSpPr>
        <p:spPr>
          <a:xfrm>
            <a:off x="632520" y="5027692"/>
            <a:ext cx="9064585" cy="1569660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r>
              <a:rPr lang="en-US" altLang="ja-JP" dirty="0">
                <a:solidFill>
                  <a:srgbClr val="FF0000"/>
                </a:solidFill>
                <a:latin typeface="+mj-lt"/>
              </a:rPr>
              <a:t>The source companies believe SIP signaling issue shall be solved in </a:t>
            </a:r>
            <a:r>
              <a:rPr lang="en-US" altLang="ja-JP">
                <a:solidFill>
                  <a:srgbClr val="FF0000"/>
                </a:solidFill>
                <a:latin typeface="+mj-lt"/>
              </a:rPr>
              <a:t>Rel-17 timeline</a:t>
            </a:r>
            <a:endParaRPr lang="en-US" altLang="ja-JP" dirty="0">
              <a:solidFill>
                <a:srgbClr val="FF0000"/>
              </a:solidFill>
              <a:latin typeface="+mj-lt"/>
            </a:endParaRPr>
          </a:p>
          <a:p>
            <a:pPr lvl="1"/>
            <a:r>
              <a:rPr lang="en-US" altLang="ja-JP" dirty="0">
                <a:solidFill>
                  <a:srgbClr val="FF0000"/>
                </a:solidFill>
                <a:latin typeface="+mj-lt"/>
              </a:rPr>
              <a:t>RAN is required to give a proper guidance to the appropriate WGs to accelerate the discussions</a:t>
            </a:r>
            <a:endParaRPr lang="ja-JP" altLang="en-US" dirty="0">
              <a:solidFill>
                <a:srgbClr val="FF0000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74980584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234387AD-5C6E-49A3-B547-8C2BC74BAD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Proposal</a:t>
            </a:r>
            <a:endParaRPr kumimoji="1" lang="ja-JP" altLang="en-US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A0F4E7AF-E6E9-4563-98A2-75B24413B3B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ja-JP" dirty="0"/>
              <a:t>RAN to address SIP signaling coverage issue by e.g., compression approach</a:t>
            </a:r>
          </a:p>
          <a:p>
            <a:r>
              <a:rPr kumimoji="1" lang="en-US" altLang="ja-JP" dirty="0"/>
              <a:t>RAN to send a LS to CT1, SA4 and cc SA2:</a:t>
            </a:r>
          </a:p>
          <a:p>
            <a:pPr lvl="1"/>
            <a:r>
              <a:rPr lang="en-US" altLang="ja-JP" sz="2600" dirty="0"/>
              <a:t>To indicate that 2KB SIP message sizes may impact </a:t>
            </a:r>
            <a:r>
              <a:rPr lang="en-US" altLang="ja-JP" sz="2600" dirty="0" err="1"/>
              <a:t>VoNR</a:t>
            </a:r>
            <a:r>
              <a:rPr lang="en-US" altLang="ja-JP" sz="2600" dirty="0"/>
              <a:t> coverage or setup latency in arduous coverage scenarios, and</a:t>
            </a:r>
          </a:p>
          <a:p>
            <a:pPr lvl="1"/>
            <a:r>
              <a:rPr lang="en-US" altLang="ja-JP" sz="2600" dirty="0"/>
              <a:t>To check if SigComp functionality can be mandated to reduce SIP message overhead</a:t>
            </a:r>
            <a:endParaRPr lang="ja-JP" altLang="ja-JP" sz="2600" b="1" dirty="0"/>
          </a:p>
        </p:txBody>
      </p:sp>
    </p:spTree>
    <p:extLst>
      <p:ext uri="{BB962C8B-B14F-4D97-AF65-F5344CB8AC3E}">
        <p14:creationId xmlns:p14="http://schemas.microsoft.com/office/powerpoint/2010/main" val="1701768173"/>
      </p:ext>
    </p:extLst>
  </p:cSld>
  <p:clrMapOvr>
    <a:masterClrMapping/>
  </p:clrMapOvr>
</p:sld>
</file>

<file path=ppt/theme/theme1.xml><?xml version="1.0" encoding="utf-8"?>
<a:theme xmlns:a="http://schemas.openxmlformats.org/drawingml/2006/main" name="4_SB PPT B">
  <a:themeElements>
    <a:clrScheme name="CパターンPPT（SoftBank）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CパターンPPT（SoftBank）">
      <a:majorFont>
        <a:latin typeface="HGP創英角ｺﾞｼｯｸUB"/>
        <a:ea typeface="HGP創英角ｺﾞｼｯｸUB"/>
        <a:cs typeface=""/>
      </a:majorFont>
      <a:minorFont>
        <a:latin typeface="HGP創英角ｺﾞｼｯｸUB"/>
        <a:ea typeface="HGP創英角ｺﾞｼｯｸUB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ln>
          <a:tailEnd type="none"/>
        </a:ln>
      </a:spPr>
      <a:bodyPr rtlCol="0" anchor="ctr"/>
      <a:lstStyle>
        <a:defPPr algn="ctr">
          <a:defRPr kumimoji="1"/>
        </a:defPPr>
      </a:lstStyle>
      <a:style>
        <a:lnRef idx="2">
          <a:schemeClr val="accent4"/>
        </a:lnRef>
        <a:fillRef idx="0">
          <a:schemeClr val="accent4"/>
        </a:fillRef>
        <a:effectRef idx="1">
          <a:schemeClr val="accent4"/>
        </a:effectRef>
        <a:fontRef idx="minor">
          <a:schemeClr val="tx1"/>
        </a:fontRef>
      </a:style>
    </a:spDef>
    <a:lnDef>
      <a:spPr>
        <a:ln>
          <a:headEnd type="none"/>
          <a:tailEnd type="none"/>
        </a:ln>
      </a:spPr>
      <a:bodyPr/>
      <a:lstStyle/>
      <a:style>
        <a:lnRef idx="2">
          <a:schemeClr val="accent4"/>
        </a:lnRef>
        <a:fillRef idx="0">
          <a:schemeClr val="accent4"/>
        </a:fillRef>
        <a:effectRef idx="1">
          <a:schemeClr val="accent4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>
          <a:defRPr kumimoji="1" dirty="0" err="1" smtClean="0">
            <a:latin typeface="+mj-lt"/>
          </a:defRPr>
        </a:defPPr>
      </a:lstStyle>
    </a:txDef>
  </a:objectDefaults>
  <a:extraClrSchemeLst>
    <a:extraClrScheme>
      <a:clrScheme name="CパターンPPT（SoftBank）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パターンPPT（SoftBank）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パターンPPT（SoftBank）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パターンPPT（SoftBank）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パターンPPT（SoftBank）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パターンPPT（SoftBank）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パターンPPT（SoftBank）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パターンPPT（SoftBank）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パターンPPT（SoftBank）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パターンPPT（SoftBank）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パターンPPT（SoftBank）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パターンPPT（SoftBank）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パターンPPT（SoftBank） 13">
        <a:dk1>
          <a:srgbClr val="009999"/>
        </a:dk1>
        <a:lt1>
          <a:srgbClr val="FFFFFF"/>
        </a:lt1>
        <a:dk2>
          <a:srgbClr val="334B49"/>
        </a:dk2>
        <a:lt2>
          <a:srgbClr val="000000"/>
        </a:lt2>
        <a:accent1>
          <a:srgbClr val="33CCCC"/>
        </a:accent1>
        <a:accent2>
          <a:srgbClr val="008080"/>
        </a:accent2>
        <a:accent3>
          <a:srgbClr val="ADB1B1"/>
        </a:accent3>
        <a:accent4>
          <a:srgbClr val="DADADA"/>
        </a:accent4>
        <a:accent5>
          <a:srgbClr val="ADE2E2"/>
        </a:accent5>
        <a:accent6>
          <a:srgbClr val="007373"/>
        </a:accent6>
        <a:hlink>
          <a:srgbClr val="FFCC00"/>
        </a:hlink>
        <a:folHlink>
          <a:srgbClr val="006666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SB PPT B">
  <a:themeElements>
    <a:clrScheme name="CパターンPPT（SoftBank）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CパターンPPT（SoftBank）">
      <a:majorFont>
        <a:latin typeface="HGP創英角ｺﾞｼｯｸUB"/>
        <a:ea typeface="HGP創英角ｺﾞｼｯｸUB"/>
        <a:cs typeface=""/>
      </a:majorFont>
      <a:minorFont>
        <a:latin typeface="HGP創英角ｺﾞｼｯｸUB"/>
        <a:ea typeface="HGP創英角ｺﾞｼｯｸUB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CパターンPPT（SoftBank）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パターンPPT（SoftBank）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パターンPPT（SoftBank）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パターンPPT（SoftBank）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パターンPPT（SoftBank）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パターンPPT（SoftBank）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パターンPPT（SoftBank）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パターンPPT（SoftBank）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パターンPPT（SoftBank）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パターンPPT（SoftBank）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パターンPPT（SoftBank）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パターンPPT（SoftBank）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パターンPPT（SoftBank） 13">
        <a:dk1>
          <a:srgbClr val="009999"/>
        </a:dk1>
        <a:lt1>
          <a:srgbClr val="FFFFFF"/>
        </a:lt1>
        <a:dk2>
          <a:srgbClr val="334B49"/>
        </a:dk2>
        <a:lt2>
          <a:srgbClr val="000000"/>
        </a:lt2>
        <a:accent1>
          <a:srgbClr val="33CCCC"/>
        </a:accent1>
        <a:accent2>
          <a:srgbClr val="008080"/>
        </a:accent2>
        <a:accent3>
          <a:srgbClr val="ADB1B1"/>
        </a:accent3>
        <a:accent4>
          <a:srgbClr val="DADADA"/>
        </a:accent4>
        <a:accent5>
          <a:srgbClr val="ADE2E2"/>
        </a:accent5>
        <a:accent6>
          <a:srgbClr val="007373"/>
        </a:accent6>
        <a:hlink>
          <a:srgbClr val="FFCC00"/>
        </a:hlink>
        <a:folHlink>
          <a:srgbClr val="006666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5_SB PPT B">
  <a:themeElements>
    <a:clrScheme name="CパターンPPT（SoftBank）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CパターンPPT（SoftBank）">
      <a:majorFont>
        <a:latin typeface="HGP創英角ｺﾞｼｯｸUB"/>
        <a:ea typeface="HGP創英角ｺﾞｼｯｸUB"/>
        <a:cs typeface=""/>
      </a:majorFont>
      <a:minorFont>
        <a:latin typeface="HGP創英角ｺﾞｼｯｸUB"/>
        <a:ea typeface="HGP創英角ｺﾞｼｯｸUB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ln>
          <a:tailEnd type="none"/>
        </a:ln>
      </a:spPr>
      <a:bodyPr rtlCol="0" anchor="ctr"/>
      <a:lstStyle>
        <a:defPPr algn="ctr">
          <a:defRPr kumimoji="1"/>
        </a:defPPr>
      </a:lstStyle>
      <a:style>
        <a:lnRef idx="2">
          <a:schemeClr val="accent4"/>
        </a:lnRef>
        <a:fillRef idx="0">
          <a:schemeClr val="accent4"/>
        </a:fillRef>
        <a:effectRef idx="1">
          <a:schemeClr val="accent4"/>
        </a:effectRef>
        <a:fontRef idx="minor">
          <a:schemeClr val="tx1"/>
        </a:fontRef>
      </a:style>
    </a:spDef>
    <a:lnDef>
      <a:spPr>
        <a:ln>
          <a:headEnd type="none"/>
          <a:tailEnd type="none"/>
        </a:ln>
      </a:spPr>
      <a:bodyPr/>
      <a:lstStyle/>
      <a:style>
        <a:lnRef idx="2">
          <a:schemeClr val="accent4"/>
        </a:lnRef>
        <a:fillRef idx="0">
          <a:schemeClr val="accent4"/>
        </a:fillRef>
        <a:effectRef idx="1">
          <a:schemeClr val="accent4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>
          <a:defRPr kumimoji="1" dirty="0" err="1" smtClean="0">
            <a:latin typeface="+mj-lt"/>
          </a:defRPr>
        </a:defPPr>
      </a:lstStyle>
    </a:txDef>
  </a:objectDefaults>
  <a:extraClrSchemeLst>
    <a:extraClrScheme>
      <a:clrScheme name="CパターンPPT（SoftBank）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パターンPPT（SoftBank）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パターンPPT（SoftBank）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パターンPPT（SoftBank）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パターンPPT（SoftBank）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パターンPPT（SoftBank）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パターンPPT（SoftBank）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パターンPPT（SoftBank）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パターンPPT（SoftBank）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パターンPPT（SoftBank）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パターンPPT（SoftBank）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パターンPPT（SoftBank）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パターンPPT（SoftBank） 13">
        <a:dk1>
          <a:srgbClr val="009999"/>
        </a:dk1>
        <a:lt1>
          <a:srgbClr val="FFFFFF"/>
        </a:lt1>
        <a:dk2>
          <a:srgbClr val="334B49"/>
        </a:dk2>
        <a:lt2>
          <a:srgbClr val="000000"/>
        </a:lt2>
        <a:accent1>
          <a:srgbClr val="33CCCC"/>
        </a:accent1>
        <a:accent2>
          <a:srgbClr val="008080"/>
        </a:accent2>
        <a:accent3>
          <a:srgbClr val="ADB1B1"/>
        </a:accent3>
        <a:accent4>
          <a:srgbClr val="DADADA"/>
        </a:accent4>
        <a:accent5>
          <a:srgbClr val="ADE2E2"/>
        </a:accent5>
        <a:accent6>
          <a:srgbClr val="007373"/>
        </a:accent6>
        <a:hlink>
          <a:srgbClr val="FFCC00"/>
        </a:hlink>
        <a:folHlink>
          <a:srgbClr val="006666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1_SB PPT B">
  <a:themeElements>
    <a:clrScheme name="CパターンPPT（SoftBank）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CパターンPPT（SoftBank）">
      <a:majorFont>
        <a:latin typeface="HGP創英角ｺﾞｼｯｸUB"/>
        <a:ea typeface="HGP創英角ｺﾞｼｯｸUB"/>
        <a:cs typeface=""/>
      </a:majorFont>
      <a:minorFont>
        <a:latin typeface="HGP創英角ｺﾞｼｯｸUB"/>
        <a:ea typeface="HGP創英角ｺﾞｼｯｸUB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CパターンPPT（SoftBank）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パターンPPT（SoftBank）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パターンPPT（SoftBank）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パターンPPT（SoftBank）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パターンPPT（SoftBank）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パターンPPT（SoftBank）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パターンPPT（SoftBank）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パターンPPT（SoftBank）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パターンPPT（SoftBank）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パターンPPT（SoftBank）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パターンPPT（SoftBank）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パターンPPT（SoftBank）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パターンPPT（SoftBank） 13">
        <a:dk1>
          <a:srgbClr val="009999"/>
        </a:dk1>
        <a:lt1>
          <a:srgbClr val="FFFFFF"/>
        </a:lt1>
        <a:dk2>
          <a:srgbClr val="334B49"/>
        </a:dk2>
        <a:lt2>
          <a:srgbClr val="000000"/>
        </a:lt2>
        <a:accent1>
          <a:srgbClr val="33CCCC"/>
        </a:accent1>
        <a:accent2>
          <a:srgbClr val="008080"/>
        </a:accent2>
        <a:accent3>
          <a:srgbClr val="ADB1B1"/>
        </a:accent3>
        <a:accent4>
          <a:srgbClr val="DADADA"/>
        </a:accent4>
        <a:accent5>
          <a:srgbClr val="ADE2E2"/>
        </a:accent5>
        <a:accent6>
          <a:srgbClr val="007373"/>
        </a:accent6>
        <a:hlink>
          <a:srgbClr val="FFCC00"/>
        </a:hlink>
        <a:folHlink>
          <a:srgbClr val="006666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2_SB PPT B">
  <a:themeElements>
    <a:clrScheme name="CパターンPPT（SoftBank）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CパターンPPT（SoftBank）">
      <a:majorFont>
        <a:latin typeface="HGP創英角ｺﾞｼｯｸUB"/>
        <a:ea typeface="HGP創英角ｺﾞｼｯｸUB"/>
        <a:cs typeface=""/>
      </a:majorFont>
      <a:minorFont>
        <a:latin typeface="HGP創英角ｺﾞｼｯｸUB"/>
        <a:ea typeface="HGP創英角ｺﾞｼｯｸUB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CパターンPPT（SoftBank）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パターンPPT（SoftBank）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パターンPPT（SoftBank）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パターンPPT（SoftBank）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パターンPPT（SoftBank）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パターンPPT（SoftBank）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パターンPPT（SoftBank）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パターンPPT（SoftBank）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パターンPPT（SoftBank）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パターンPPT（SoftBank）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パターンPPT（SoftBank）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パターンPPT（SoftBank）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パターンPPT（SoftBank） 13">
        <a:dk1>
          <a:srgbClr val="009999"/>
        </a:dk1>
        <a:lt1>
          <a:srgbClr val="FFFFFF"/>
        </a:lt1>
        <a:dk2>
          <a:srgbClr val="334B49"/>
        </a:dk2>
        <a:lt2>
          <a:srgbClr val="000000"/>
        </a:lt2>
        <a:accent1>
          <a:srgbClr val="33CCCC"/>
        </a:accent1>
        <a:accent2>
          <a:srgbClr val="008080"/>
        </a:accent2>
        <a:accent3>
          <a:srgbClr val="ADB1B1"/>
        </a:accent3>
        <a:accent4>
          <a:srgbClr val="DADADA"/>
        </a:accent4>
        <a:accent5>
          <a:srgbClr val="ADE2E2"/>
        </a:accent5>
        <a:accent6>
          <a:srgbClr val="007373"/>
        </a:accent6>
        <a:hlink>
          <a:srgbClr val="FFCC00"/>
        </a:hlink>
        <a:folHlink>
          <a:srgbClr val="006666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Office テーマ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7.xml><?xml version="1.0" encoding="utf-8"?>
<a:theme xmlns:a="http://schemas.openxmlformats.org/drawingml/2006/main" name="Office テーマ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SB PPT B</Template>
  <TotalTime>162055</TotalTime>
  <Words>497</Words>
  <Application>Microsoft Office PowerPoint</Application>
  <PresentationFormat>A4 210 x 297 mm</PresentationFormat>
  <Paragraphs>46</Paragraphs>
  <Slides>4</Slides>
  <Notes>1</Notes>
  <HiddenSlides>0</HiddenSlides>
  <MMClips>0</MMClips>
  <ScaleCrop>false</ScaleCrop>
  <HeadingPairs>
    <vt:vector size="8" baseType="variant">
      <vt:variant>
        <vt:lpstr>使用されているフォント</vt:lpstr>
      </vt:variant>
      <vt:variant>
        <vt:i4>7</vt:i4>
      </vt:variant>
      <vt:variant>
        <vt:lpstr>テーマ</vt:lpstr>
      </vt:variant>
      <vt:variant>
        <vt:i4>5</vt:i4>
      </vt:variant>
      <vt:variant>
        <vt:lpstr>埋め込まれた OLE サーバー</vt:lpstr>
      </vt:variant>
      <vt:variant>
        <vt:i4>1</vt:i4>
      </vt:variant>
      <vt:variant>
        <vt:lpstr>スライド タイトル</vt:lpstr>
      </vt:variant>
      <vt:variant>
        <vt:i4>4</vt:i4>
      </vt:variant>
    </vt:vector>
  </HeadingPairs>
  <TitlesOfParts>
    <vt:vector size="17" baseType="lpstr">
      <vt:lpstr>HGP創英角ｺﾞｼｯｸUB</vt:lpstr>
      <vt:lpstr>ＭＳ Ｐ明朝</vt:lpstr>
      <vt:lpstr>Osaka</vt:lpstr>
      <vt:lpstr>Arial</vt:lpstr>
      <vt:lpstr>Times</vt:lpstr>
      <vt:lpstr>Verdana</vt:lpstr>
      <vt:lpstr>Wingdings</vt:lpstr>
      <vt:lpstr>4_SB PPT B</vt:lpstr>
      <vt:lpstr>SB PPT B</vt:lpstr>
      <vt:lpstr>5_SB PPT B</vt:lpstr>
      <vt:lpstr>1_SB PPT B</vt:lpstr>
      <vt:lpstr>2_SB PPT B</vt:lpstr>
      <vt:lpstr>Image</vt:lpstr>
      <vt:lpstr>Handling of SIP signaling coverage issue identified in Coverage Enhancement SI/WI</vt:lpstr>
      <vt:lpstr>Background 1</vt:lpstr>
      <vt:lpstr>Background 2</vt:lpstr>
      <vt:lpstr>Proposal</vt:lpstr>
    </vt:vector>
  </TitlesOfParts>
  <Company>ソフトバンク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0</dc:title>
  <dc:creator>桐生　早季子(SB ﾌﾞﾗﾝﾄﾞ推進室 ﾌﾞﾗﾝﾄﾞ企画ｸﾞﾙｰﾌﾟ)</dc:creator>
  <cp:lastModifiedBy>秋元 陽介(SB 渉外本部)</cp:lastModifiedBy>
  <cp:revision>5060</cp:revision>
  <cp:lastPrinted>2009-02-13T05:40:08Z</cp:lastPrinted>
  <dcterms:created xsi:type="dcterms:W3CDTF">2012-05-31T02:14:53Z</dcterms:created>
  <dcterms:modified xsi:type="dcterms:W3CDTF">2021-09-03T10:16:37Z</dcterms:modified>
</cp:coreProperties>
</file>