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75" r:id="rId6"/>
    <p:sldId id="278" r:id="rId7"/>
    <p:sldId id="276" r:id="rId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68A0B8B-A6A7-4B32-B28E-115FFE1943C6}">
          <p14:sldIdLst>
            <p14:sldId id="256"/>
          </p14:sldIdLst>
        </p14:section>
        <p14:section name="Untitled Section" id="{8DD9FBDA-8C83-4D07-93CA-C396DDD4CAB6}">
          <p14:sldIdLst>
            <p14:sldId id="275"/>
            <p14:sldId id="278"/>
            <p14:sldId id="27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82" autoAdjust="0"/>
    <p:restoredTop sz="94660"/>
  </p:normalViewPr>
  <p:slideViewPr>
    <p:cSldViewPr snapToGrid="0">
      <p:cViewPr varScale="1">
        <p:scale>
          <a:sx n="110" d="100"/>
          <a:sy n="110" d="100"/>
        </p:scale>
        <p:origin x="582"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ableStyles" Target="tableStyle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uhammad Kazmi" userId="8032e63c-ad90-47a7-a13e-a15885970140" providerId="ADAL" clId="{2950C451-38D9-4F64-A328-D45AF0B018C4}"/>
    <pc:docChg chg="modSld">
      <pc:chgData name="Muhammad Kazmi" userId="8032e63c-ad90-47a7-a13e-a15885970140" providerId="ADAL" clId="{2950C451-38D9-4F64-A328-D45AF0B018C4}" dt="2021-06-06T17:23:31.613" v="52" actId="20577"/>
      <pc:docMkLst>
        <pc:docMk/>
      </pc:docMkLst>
      <pc:sldChg chg="modSp mod">
        <pc:chgData name="Muhammad Kazmi" userId="8032e63c-ad90-47a7-a13e-a15885970140" providerId="ADAL" clId="{2950C451-38D9-4F64-A328-D45AF0B018C4}" dt="2021-06-06T17:23:31.613" v="52" actId="20577"/>
        <pc:sldMkLst>
          <pc:docMk/>
          <pc:sldMk cId="3736630678" sldId="256"/>
        </pc:sldMkLst>
        <pc:spChg chg="mod">
          <ac:chgData name="Muhammad Kazmi" userId="8032e63c-ad90-47a7-a13e-a15885970140" providerId="ADAL" clId="{2950C451-38D9-4F64-A328-D45AF0B018C4}" dt="2021-06-06T17:23:31.613" v="52" actId="20577"/>
          <ac:spMkLst>
            <pc:docMk/>
            <pc:sldMk cId="3736630678" sldId="256"/>
            <ac:spMk id="10" creationId="{DBD841BA-86FD-4B7D-B5F2-8BDC3C162952}"/>
          </ac:spMkLst>
        </pc:spChg>
        <pc:spChg chg="mod">
          <ac:chgData name="Muhammad Kazmi" userId="8032e63c-ad90-47a7-a13e-a15885970140" providerId="ADAL" clId="{2950C451-38D9-4F64-A328-D45AF0B018C4}" dt="2021-06-06T17:22:45.533" v="33" actId="20577"/>
          <ac:spMkLst>
            <pc:docMk/>
            <pc:sldMk cId="3736630678" sldId="256"/>
            <ac:spMk id="11" creationId="{7CD32A5F-EE51-4FBF-8C0C-A24C95ADC0DD}"/>
          </ac:spMkLst>
        </pc:spChg>
      </pc:sldChg>
      <pc:sldChg chg="modSp mod">
        <pc:chgData name="Muhammad Kazmi" userId="8032e63c-ad90-47a7-a13e-a15885970140" providerId="ADAL" clId="{2950C451-38D9-4F64-A328-D45AF0B018C4}" dt="2021-06-06T17:23:11.261" v="45" actId="20577"/>
        <pc:sldMkLst>
          <pc:docMk/>
          <pc:sldMk cId="1435846839" sldId="276"/>
        </pc:sldMkLst>
        <pc:spChg chg="mod">
          <ac:chgData name="Muhammad Kazmi" userId="8032e63c-ad90-47a7-a13e-a15885970140" providerId="ADAL" clId="{2950C451-38D9-4F64-A328-D45AF0B018C4}" dt="2021-06-06T17:23:11.261" v="45" actId="20577"/>
          <ac:spMkLst>
            <pc:docMk/>
            <pc:sldMk cId="1435846839" sldId="276"/>
            <ac:spMk id="3" creationId="{A20ABAAF-2963-4E49-963F-7E96F6BA6C57}"/>
          </ac:spMkLst>
        </pc:spChg>
      </pc:sldChg>
    </pc:docChg>
  </pc:docChgLst>
  <pc:docChgLst>
    <pc:chgData name="Muhammad Kazmi" userId="8032e63c-ad90-47a7-a13e-a15885970140" providerId="ADAL" clId="{73D58E8B-727A-41AA-B1A0-4D79169F70EB}"/>
    <pc:docChg chg="modSld">
      <pc:chgData name="Muhammad Kazmi" userId="8032e63c-ad90-47a7-a13e-a15885970140" providerId="ADAL" clId="{73D58E8B-727A-41AA-B1A0-4D79169F70EB}" dt="2021-09-02T10:19:45.102" v="77" actId="20577"/>
      <pc:docMkLst>
        <pc:docMk/>
      </pc:docMkLst>
      <pc:sldChg chg="modSp mod">
        <pc:chgData name="Muhammad Kazmi" userId="8032e63c-ad90-47a7-a13e-a15885970140" providerId="ADAL" clId="{73D58E8B-727A-41AA-B1A0-4D79169F70EB}" dt="2021-09-02T10:19:45.102" v="77" actId="20577"/>
        <pc:sldMkLst>
          <pc:docMk/>
          <pc:sldMk cId="3736630678" sldId="256"/>
        </pc:sldMkLst>
        <pc:spChg chg="mod">
          <ac:chgData name="Muhammad Kazmi" userId="8032e63c-ad90-47a7-a13e-a15885970140" providerId="ADAL" clId="{73D58E8B-727A-41AA-B1A0-4D79169F70EB}" dt="2021-09-02T09:47:12.472" v="72" actId="20577"/>
          <ac:spMkLst>
            <pc:docMk/>
            <pc:sldMk cId="3736630678" sldId="256"/>
            <ac:spMk id="10" creationId="{DBD841BA-86FD-4B7D-B5F2-8BDC3C162952}"/>
          </ac:spMkLst>
        </pc:spChg>
        <pc:spChg chg="mod">
          <ac:chgData name="Muhammad Kazmi" userId="8032e63c-ad90-47a7-a13e-a15885970140" providerId="ADAL" clId="{73D58E8B-727A-41AA-B1A0-4D79169F70EB}" dt="2021-09-02T10:19:45.102" v="77" actId="20577"/>
          <ac:spMkLst>
            <pc:docMk/>
            <pc:sldMk cId="3736630678" sldId="256"/>
            <ac:spMk id="11" creationId="{7CD32A5F-EE51-4FBF-8C0C-A24C95ADC0DD}"/>
          </ac:spMkLst>
        </pc:spChg>
      </pc:sldChg>
    </pc:docChg>
  </pc:docChgLst>
  <pc:docChgLst>
    <pc:chgData name="Muhammad Kazmi" userId="8032e63c-ad90-47a7-a13e-a15885970140" providerId="ADAL" clId="{2C42FF4E-44D7-40BB-8300-762E05F3D536}"/>
    <pc:docChg chg="modSld">
      <pc:chgData name="Muhammad Kazmi" userId="8032e63c-ad90-47a7-a13e-a15885970140" providerId="ADAL" clId="{2C42FF4E-44D7-40BB-8300-762E05F3D536}" dt="2021-06-04T15:06:15.217" v="3" actId="20577"/>
      <pc:docMkLst>
        <pc:docMk/>
      </pc:docMkLst>
      <pc:sldChg chg="modSp mod">
        <pc:chgData name="Muhammad Kazmi" userId="8032e63c-ad90-47a7-a13e-a15885970140" providerId="ADAL" clId="{2C42FF4E-44D7-40BB-8300-762E05F3D536}" dt="2021-06-04T15:06:15.217" v="3" actId="20577"/>
        <pc:sldMkLst>
          <pc:docMk/>
          <pc:sldMk cId="3736630678" sldId="256"/>
        </pc:sldMkLst>
        <pc:spChg chg="mod">
          <ac:chgData name="Muhammad Kazmi" userId="8032e63c-ad90-47a7-a13e-a15885970140" providerId="ADAL" clId="{2C42FF4E-44D7-40BB-8300-762E05F3D536}" dt="2021-06-04T15:06:15.217" v="3" actId="20577"/>
          <ac:spMkLst>
            <pc:docMk/>
            <pc:sldMk cId="3736630678" sldId="256"/>
            <ac:spMk id="11" creationId="{7CD32A5F-EE51-4FBF-8C0C-A24C95ADC0DD}"/>
          </ac:spMkLst>
        </pc:spChg>
      </pc:sldChg>
    </pc:docChg>
  </pc:docChgLst>
  <pc:docChgLst>
    <pc:chgData name="Muhammad Kazmi" userId="8032e63c-ad90-47a7-a13e-a15885970140" providerId="ADAL" clId="{22BA7BB5-6401-415C-9664-79F508940F2C}"/>
    <pc:docChg chg="custSel delSld modSld modSection">
      <pc:chgData name="Muhammad Kazmi" userId="8032e63c-ad90-47a7-a13e-a15885970140" providerId="ADAL" clId="{22BA7BB5-6401-415C-9664-79F508940F2C}" dt="2021-06-04T14:53:47.265" v="76" actId="1076"/>
      <pc:docMkLst>
        <pc:docMk/>
      </pc:docMkLst>
      <pc:sldChg chg="modSp mod">
        <pc:chgData name="Muhammad Kazmi" userId="8032e63c-ad90-47a7-a13e-a15885970140" providerId="ADAL" clId="{22BA7BB5-6401-415C-9664-79F508940F2C}" dt="2021-06-04T14:53:47.265" v="76" actId="1076"/>
        <pc:sldMkLst>
          <pc:docMk/>
          <pc:sldMk cId="3736630678" sldId="256"/>
        </pc:sldMkLst>
        <pc:spChg chg="mod">
          <ac:chgData name="Muhammad Kazmi" userId="8032e63c-ad90-47a7-a13e-a15885970140" providerId="ADAL" clId="{22BA7BB5-6401-415C-9664-79F508940F2C}" dt="2021-06-04T14:33:38.796" v="28"/>
          <ac:spMkLst>
            <pc:docMk/>
            <pc:sldMk cId="3736630678" sldId="256"/>
            <ac:spMk id="5" creationId="{70FB8E17-49B5-4130-B2ED-446C2C17EC4E}"/>
          </ac:spMkLst>
        </pc:spChg>
        <pc:spChg chg="mod">
          <ac:chgData name="Muhammad Kazmi" userId="8032e63c-ad90-47a7-a13e-a15885970140" providerId="ADAL" clId="{22BA7BB5-6401-415C-9664-79F508940F2C}" dt="2021-06-04T14:53:47.265" v="76" actId="1076"/>
          <ac:spMkLst>
            <pc:docMk/>
            <pc:sldMk cId="3736630678" sldId="256"/>
            <ac:spMk id="10" creationId="{DBD841BA-86FD-4B7D-B5F2-8BDC3C162952}"/>
          </ac:spMkLst>
        </pc:spChg>
      </pc:sldChg>
      <pc:sldChg chg="modSp mod">
        <pc:chgData name="Muhammad Kazmi" userId="8032e63c-ad90-47a7-a13e-a15885970140" providerId="ADAL" clId="{22BA7BB5-6401-415C-9664-79F508940F2C}" dt="2021-06-04T14:35:50.378" v="37" actId="255"/>
        <pc:sldMkLst>
          <pc:docMk/>
          <pc:sldMk cId="2149872631" sldId="275"/>
        </pc:sldMkLst>
        <pc:spChg chg="mod">
          <ac:chgData name="Muhammad Kazmi" userId="8032e63c-ad90-47a7-a13e-a15885970140" providerId="ADAL" clId="{22BA7BB5-6401-415C-9664-79F508940F2C}" dt="2021-06-04T14:34:10.669" v="29"/>
          <ac:spMkLst>
            <pc:docMk/>
            <pc:sldMk cId="2149872631" sldId="275"/>
            <ac:spMk id="2" creationId="{0A6FC76C-A581-4C09-BBFF-7D79D547DB2F}"/>
          </ac:spMkLst>
        </pc:spChg>
        <pc:spChg chg="mod">
          <ac:chgData name="Muhammad Kazmi" userId="8032e63c-ad90-47a7-a13e-a15885970140" providerId="ADAL" clId="{22BA7BB5-6401-415C-9664-79F508940F2C}" dt="2021-06-04T14:35:50.378" v="37" actId="255"/>
          <ac:spMkLst>
            <pc:docMk/>
            <pc:sldMk cId="2149872631" sldId="275"/>
            <ac:spMk id="3" creationId="{A20ABAAF-2963-4E49-963F-7E96F6BA6C57}"/>
          </ac:spMkLst>
        </pc:spChg>
      </pc:sldChg>
      <pc:sldChg chg="modSp mod">
        <pc:chgData name="Muhammad Kazmi" userId="8032e63c-ad90-47a7-a13e-a15885970140" providerId="ADAL" clId="{22BA7BB5-6401-415C-9664-79F508940F2C}" dt="2021-06-04T14:53:32.216" v="74" actId="20577"/>
        <pc:sldMkLst>
          <pc:docMk/>
          <pc:sldMk cId="1435846839" sldId="276"/>
        </pc:sldMkLst>
        <pc:spChg chg="mod">
          <ac:chgData name="Muhammad Kazmi" userId="8032e63c-ad90-47a7-a13e-a15885970140" providerId="ADAL" clId="{22BA7BB5-6401-415C-9664-79F508940F2C}" dt="2021-06-04T14:36:40.133" v="66" actId="1076"/>
          <ac:spMkLst>
            <pc:docMk/>
            <pc:sldMk cId="1435846839" sldId="276"/>
            <ac:spMk id="2" creationId="{0A6FC76C-A581-4C09-BBFF-7D79D547DB2F}"/>
          </ac:spMkLst>
        </pc:spChg>
        <pc:spChg chg="mod">
          <ac:chgData name="Muhammad Kazmi" userId="8032e63c-ad90-47a7-a13e-a15885970140" providerId="ADAL" clId="{22BA7BB5-6401-415C-9664-79F508940F2C}" dt="2021-06-04T14:53:32.216" v="74" actId="20577"/>
          <ac:spMkLst>
            <pc:docMk/>
            <pc:sldMk cId="1435846839" sldId="276"/>
            <ac:spMk id="3" creationId="{A20ABAAF-2963-4E49-963F-7E96F6BA6C57}"/>
          </ac:spMkLst>
        </pc:spChg>
      </pc:sldChg>
      <pc:sldChg chg="del">
        <pc:chgData name="Muhammad Kazmi" userId="8032e63c-ad90-47a7-a13e-a15885970140" providerId="ADAL" clId="{22BA7BB5-6401-415C-9664-79F508940F2C}" dt="2021-06-04T14:35:32.076" v="36" actId="2696"/>
        <pc:sldMkLst>
          <pc:docMk/>
          <pc:sldMk cId="2764391623" sldId="277"/>
        </pc:sldMkLst>
      </pc:sldChg>
      <pc:sldChg chg="modSp">
        <pc:chgData name="Muhammad Kazmi" userId="8032e63c-ad90-47a7-a13e-a15885970140" providerId="ADAL" clId="{22BA7BB5-6401-415C-9664-79F508940F2C}" dt="2021-06-04T14:34:48.855" v="32"/>
        <pc:sldMkLst>
          <pc:docMk/>
          <pc:sldMk cId="2730400476" sldId="278"/>
        </pc:sldMkLst>
        <pc:spChg chg="mod">
          <ac:chgData name="Muhammad Kazmi" userId="8032e63c-ad90-47a7-a13e-a15885970140" providerId="ADAL" clId="{22BA7BB5-6401-415C-9664-79F508940F2C}" dt="2021-06-04T14:34:48.855" v="32"/>
          <ac:spMkLst>
            <pc:docMk/>
            <pc:sldMk cId="2730400476" sldId="278"/>
            <ac:spMk id="2" creationId="{0A6FC76C-A581-4C09-BBFF-7D79D547DB2F}"/>
          </ac:spMkLst>
        </pc:spChg>
        <pc:spChg chg="mod">
          <ac:chgData name="Muhammad Kazmi" userId="8032e63c-ad90-47a7-a13e-a15885970140" providerId="ADAL" clId="{22BA7BB5-6401-415C-9664-79F508940F2C}" dt="2021-06-04T14:34:38.204" v="31"/>
          <ac:spMkLst>
            <pc:docMk/>
            <pc:sldMk cId="2730400476" sldId="278"/>
            <ac:spMk id="3" creationId="{A20ABAAF-2963-4E49-963F-7E96F6BA6C57}"/>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D72FD4-925F-4514-A76F-1FA82C3FBF0F}"/>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ED2519E-E2E2-476A-B281-8C668CEDBB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920C64D-B5E0-42A4-8423-148BA9A2F92A}"/>
              </a:ext>
            </a:extLst>
          </p:cNvPr>
          <p:cNvSpPr>
            <a:spLocks noGrp="1"/>
          </p:cNvSpPr>
          <p:nvPr>
            <p:ph type="dt" sz="half" idx="10"/>
          </p:nvPr>
        </p:nvSpPr>
        <p:spPr/>
        <p:txBody>
          <a:bodyPr/>
          <a:lstStyle/>
          <a:p>
            <a:fld id="{28C9DA1B-7D9B-4C1C-B01D-831821F7F871}" type="datetimeFigureOut">
              <a:rPr lang="en-US" smtClean="0"/>
              <a:t>9/2/2021</a:t>
            </a:fld>
            <a:endParaRPr lang="en-US"/>
          </a:p>
        </p:txBody>
      </p:sp>
      <p:sp>
        <p:nvSpPr>
          <p:cNvPr id="5" name="Footer Placeholder 4">
            <a:extLst>
              <a:ext uri="{FF2B5EF4-FFF2-40B4-BE49-F238E27FC236}">
                <a16:creationId xmlns:a16="http://schemas.microsoft.com/office/drawing/2014/main" id="{B45E9C08-D6BB-4CC8-A798-AE4343E833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67FADB6-5AEC-4ECE-8A37-230536232CB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0137660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D16385-53D6-456A-BB92-5F514106B0E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D97982B-A8AB-43C3-9B7A-A40A89BEE98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1D694EC-A657-4E7F-BA5B-CF8B70B183E5}"/>
              </a:ext>
            </a:extLst>
          </p:cNvPr>
          <p:cNvSpPr>
            <a:spLocks noGrp="1"/>
          </p:cNvSpPr>
          <p:nvPr>
            <p:ph type="dt" sz="half" idx="10"/>
          </p:nvPr>
        </p:nvSpPr>
        <p:spPr/>
        <p:txBody>
          <a:bodyPr/>
          <a:lstStyle/>
          <a:p>
            <a:fld id="{28C9DA1B-7D9B-4C1C-B01D-831821F7F871}" type="datetimeFigureOut">
              <a:rPr lang="en-US" smtClean="0"/>
              <a:t>9/2/2021</a:t>
            </a:fld>
            <a:endParaRPr lang="en-US"/>
          </a:p>
        </p:txBody>
      </p:sp>
      <p:sp>
        <p:nvSpPr>
          <p:cNvPr id="5" name="Footer Placeholder 4">
            <a:extLst>
              <a:ext uri="{FF2B5EF4-FFF2-40B4-BE49-F238E27FC236}">
                <a16:creationId xmlns:a16="http://schemas.microsoft.com/office/drawing/2014/main" id="{F219972D-B62F-4973-AE6F-8CBA13A6A0D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0A0D4B1-995F-4A73-8F1F-69E9274608CB}"/>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6372420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42895C8-2B0A-45C7-949D-BFC0D3227D3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307B16C-30C6-4F6F-B400-CEE66C50786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A3433C7-C91E-4BCF-B550-05C7E38A08B4}"/>
              </a:ext>
            </a:extLst>
          </p:cNvPr>
          <p:cNvSpPr>
            <a:spLocks noGrp="1"/>
          </p:cNvSpPr>
          <p:nvPr>
            <p:ph type="dt" sz="half" idx="10"/>
          </p:nvPr>
        </p:nvSpPr>
        <p:spPr/>
        <p:txBody>
          <a:bodyPr/>
          <a:lstStyle/>
          <a:p>
            <a:fld id="{28C9DA1B-7D9B-4C1C-B01D-831821F7F871}" type="datetimeFigureOut">
              <a:rPr lang="en-US" smtClean="0"/>
              <a:t>9/2/2021</a:t>
            </a:fld>
            <a:endParaRPr lang="en-US"/>
          </a:p>
        </p:txBody>
      </p:sp>
      <p:sp>
        <p:nvSpPr>
          <p:cNvPr id="5" name="Footer Placeholder 4">
            <a:extLst>
              <a:ext uri="{FF2B5EF4-FFF2-40B4-BE49-F238E27FC236}">
                <a16:creationId xmlns:a16="http://schemas.microsoft.com/office/drawing/2014/main" id="{145693C4-B161-49BD-A768-55744408C5A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D027878-5FEE-4F6D-B2D5-D71E6FDF839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716180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6F33B-73D2-4639-89D7-FC1890A429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BEA0713-0439-4B85-8DDF-326B82BC786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9AD3555-4481-4C5A-B3C4-5A938EC9B76F}"/>
              </a:ext>
            </a:extLst>
          </p:cNvPr>
          <p:cNvSpPr>
            <a:spLocks noGrp="1"/>
          </p:cNvSpPr>
          <p:nvPr>
            <p:ph type="dt" sz="half" idx="10"/>
          </p:nvPr>
        </p:nvSpPr>
        <p:spPr/>
        <p:txBody>
          <a:bodyPr/>
          <a:lstStyle/>
          <a:p>
            <a:fld id="{28C9DA1B-7D9B-4C1C-B01D-831821F7F871}" type="datetimeFigureOut">
              <a:rPr lang="en-US" smtClean="0"/>
              <a:t>9/2/2021</a:t>
            </a:fld>
            <a:endParaRPr lang="en-US"/>
          </a:p>
        </p:txBody>
      </p:sp>
      <p:sp>
        <p:nvSpPr>
          <p:cNvPr id="5" name="Footer Placeholder 4">
            <a:extLst>
              <a:ext uri="{FF2B5EF4-FFF2-40B4-BE49-F238E27FC236}">
                <a16:creationId xmlns:a16="http://schemas.microsoft.com/office/drawing/2014/main" id="{54C91F13-F0C8-46B5-8284-39D9ACB7DAD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84D07AF-DEA4-4B49-9CC3-4B55B9BB441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1588050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D9463E-E7C7-47AF-B5F4-C189E47EE45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545110C-3BB5-4381-88C4-0563A8E84B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5BC31F6-D33C-4FD1-A57A-3EDE3078FED2}"/>
              </a:ext>
            </a:extLst>
          </p:cNvPr>
          <p:cNvSpPr>
            <a:spLocks noGrp="1"/>
          </p:cNvSpPr>
          <p:nvPr>
            <p:ph type="dt" sz="half" idx="10"/>
          </p:nvPr>
        </p:nvSpPr>
        <p:spPr/>
        <p:txBody>
          <a:bodyPr/>
          <a:lstStyle/>
          <a:p>
            <a:fld id="{28C9DA1B-7D9B-4C1C-B01D-831821F7F871}" type="datetimeFigureOut">
              <a:rPr lang="en-US" smtClean="0"/>
              <a:t>9/2/2021</a:t>
            </a:fld>
            <a:endParaRPr lang="en-US"/>
          </a:p>
        </p:txBody>
      </p:sp>
      <p:sp>
        <p:nvSpPr>
          <p:cNvPr id="5" name="Footer Placeholder 4">
            <a:extLst>
              <a:ext uri="{FF2B5EF4-FFF2-40B4-BE49-F238E27FC236}">
                <a16:creationId xmlns:a16="http://schemas.microsoft.com/office/drawing/2014/main" id="{424FC988-A646-4763-9AE1-C7F4FD81F7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530D36-1E8B-4E90-BC94-157F99504DA2}"/>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28344187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BA6ED-F4DF-4757-B01D-EF005BC0F6C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C8A644E-4DD3-42BF-92F2-2A8657BF788C}"/>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605A1FC-FBC3-420A-9391-BB79CF81F7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DE1057E0-E326-4389-8E7C-45B05BDE9B0A}"/>
              </a:ext>
            </a:extLst>
          </p:cNvPr>
          <p:cNvSpPr>
            <a:spLocks noGrp="1"/>
          </p:cNvSpPr>
          <p:nvPr>
            <p:ph type="dt" sz="half" idx="10"/>
          </p:nvPr>
        </p:nvSpPr>
        <p:spPr/>
        <p:txBody>
          <a:bodyPr/>
          <a:lstStyle/>
          <a:p>
            <a:fld id="{28C9DA1B-7D9B-4C1C-B01D-831821F7F871}" type="datetimeFigureOut">
              <a:rPr lang="en-US" smtClean="0"/>
              <a:t>9/2/2021</a:t>
            </a:fld>
            <a:endParaRPr lang="en-US"/>
          </a:p>
        </p:txBody>
      </p:sp>
      <p:sp>
        <p:nvSpPr>
          <p:cNvPr id="6" name="Footer Placeholder 5">
            <a:extLst>
              <a:ext uri="{FF2B5EF4-FFF2-40B4-BE49-F238E27FC236}">
                <a16:creationId xmlns:a16="http://schemas.microsoft.com/office/drawing/2014/main" id="{0444D833-0E1F-4560-B29C-B014BE84615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B76B647-EFCF-4967-9D33-8B387369A023}"/>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00278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9250C-D0A4-41A9-ABED-2E37CAD347A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FD33DD5-D669-43A4-913A-2B55D975E4E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0420A9-9D88-4A49-9E1C-216FAAC5C2F0}"/>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42ABD13-EF99-4BBF-AB7E-1D8030B0C1C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DC9C5C2-B283-4D51-A26E-1BCE222A23F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DC5F753-ED85-44BE-BFCB-4C3E1093E6D8}"/>
              </a:ext>
            </a:extLst>
          </p:cNvPr>
          <p:cNvSpPr>
            <a:spLocks noGrp="1"/>
          </p:cNvSpPr>
          <p:nvPr>
            <p:ph type="dt" sz="half" idx="10"/>
          </p:nvPr>
        </p:nvSpPr>
        <p:spPr/>
        <p:txBody>
          <a:bodyPr/>
          <a:lstStyle/>
          <a:p>
            <a:fld id="{28C9DA1B-7D9B-4C1C-B01D-831821F7F871}" type="datetimeFigureOut">
              <a:rPr lang="en-US" smtClean="0"/>
              <a:t>9/2/2021</a:t>
            </a:fld>
            <a:endParaRPr lang="en-US"/>
          </a:p>
        </p:txBody>
      </p:sp>
      <p:sp>
        <p:nvSpPr>
          <p:cNvPr id="8" name="Footer Placeholder 7">
            <a:extLst>
              <a:ext uri="{FF2B5EF4-FFF2-40B4-BE49-F238E27FC236}">
                <a16:creationId xmlns:a16="http://schemas.microsoft.com/office/drawing/2014/main" id="{C42D603D-6E2F-47E0-AC81-3BE15FFC641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6A388E3-53EC-443C-A0DD-9CAA92151078}"/>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296184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C8A4DB-4B76-4E9C-84C4-84F70D68B4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973C76D5-1929-47D5-A9EA-C670F2286140}"/>
              </a:ext>
            </a:extLst>
          </p:cNvPr>
          <p:cNvSpPr>
            <a:spLocks noGrp="1"/>
          </p:cNvSpPr>
          <p:nvPr>
            <p:ph type="dt" sz="half" idx="10"/>
          </p:nvPr>
        </p:nvSpPr>
        <p:spPr/>
        <p:txBody>
          <a:bodyPr/>
          <a:lstStyle/>
          <a:p>
            <a:fld id="{28C9DA1B-7D9B-4C1C-B01D-831821F7F871}" type="datetimeFigureOut">
              <a:rPr lang="en-US" smtClean="0"/>
              <a:t>9/2/2021</a:t>
            </a:fld>
            <a:endParaRPr lang="en-US"/>
          </a:p>
        </p:txBody>
      </p:sp>
      <p:sp>
        <p:nvSpPr>
          <p:cNvPr id="4" name="Footer Placeholder 3">
            <a:extLst>
              <a:ext uri="{FF2B5EF4-FFF2-40B4-BE49-F238E27FC236}">
                <a16:creationId xmlns:a16="http://schemas.microsoft.com/office/drawing/2014/main" id="{8BFFE1E5-DD52-4EF6-BA7B-62E7F4E7D29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69E93B6-592C-4DEC-B684-B330DDD41231}"/>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6943659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937B4A4-D4CF-4DCD-A279-6B192FE80B31}"/>
              </a:ext>
            </a:extLst>
          </p:cNvPr>
          <p:cNvSpPr>
            <a:spLocks noGrp="1"/>
          </p:cNvSpPr>
          <p:nvPr>
            <p:ph type="dt" sz="half" idx="10"/>
          </p:nvPr>
        </p:nvSpPr>
        <p:spPr/>
        <p:txBody>
          <a:bodyPr/>
          <a:lstStyle/>
          <a:p>
            <a:fld id="{28C9DA1B-7D9B-4C1C-B01D-831821F7F871}" type="datetimeFigureOut">
              <a:rPr lang="en-US" smtClean="0"/>
              <a:t>9/2/2021</a:t>
            </a:fld>
            <a:endParaRPr lang="en-US"/>
          </a:p>
        </p:txBody>
      </p:sp>
      <p:sp>
        <p:nvSpPr>
          <p:cNvPr id="3" name="Footer Placeholder 2">
            <a:extLst>
              <a:ext uri="{FF2B5EF4-FFF2-40B4-BE49-F238E27FC236}">
                <a16:creationId xmlns:a16="http://schemas.microsoft.com/office/drawing/2014/main" id="{0A95B565-8AB8-44D1-AF53-B2C1A205F80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5477E0F-9143-4632-BAD4-184A8FCE9075}"/>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522553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7CDB6A-73A1-429C-AF82-DEEDFEEA529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3987AEDF-AB7E-4F25-A4BE-1C2067B559A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64564FE-A1F3-4F87-9452-4A6B203911C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24021AB-4294-463C-98EF-E76504DC1D34}"/>
              </a:ext>
            </a:extLst>
          </p:cNvPr>
          <p:cNvSpPr>
            <a:spLocks noGrp="1"/>
          </p:cNvSpPr>
          <p:nvPr>
            <p:ph type="dt" sz="half" idx="10"/>
          </p:nvPr>
        </p:nvSpPr>
        <p:spPr/>
        <p:txBody>
          <a:bodyPr/>
          <a:lstStyle/>
          <a:p>
            <a:fld id="{28C9DA1B-7D9B-4C1C-B01D-831821F7F871}" type="datetimeFigureOut">
              <a:rPr lang="en-US" smtClean="0"/>
              <a:t>9/2/2021</a:t>
            </a:fld>
            <a:endParaRPr lang="en-US"/>
          </a:p>
        </p:txBody>
      </p:sp>
      <p:sp>
        <p:nvSpPr>
          <p:cNvPr id="6" name="Footer Placeholder 5">
            <a:extLst>
              <a:ext uri="{FF2B5EF4-FFF2-40B4-BE49-F238E27FC236}">
                <a16:creationId xmlns:a16="http://schemas.microsoft.com/office/drawing/2014/main" id="{B6E0C0DB-7CCE-4FE5-B802-327F3E99F6F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D43278D-21B9-45B7-BB35-4E32B64907FC}"/>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17725379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A3E5E4-69E4-4E10-BDC5-3399BC87D50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3CF860F-7D45-4A5F-8B9F-D886B26BE4F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AD1891E-0365-426E-B70E-C6BF45F13E2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B46A8AF-2642-4A4F-AE48-B9D5A9A69DDB}"/>
              </a:ext>
            </a:extLst>
          </p:cNvPr>
          <p:cNvSpPr>
            <a:spLocks noGrp="1"/>
          </p:cNvSpPr>
          <p:nvPr>
            <p:ph type="dt" sz="half" idx="10"/>
          </p:nvPr>
        </p:nvSpPr>
        <p:spPr/>
        <p:txBody>
          <a:bodyPr/>
          <a:lstStyle/>
          <a:p>
            <a:fld id="{28C9DA1B-7D9B-4C1C-B01D-831821F7F871}" type="datetimeFigureOut">
              <a:rPr lang="en-US" smtClean="0"/>
              <a:t>9/2/2021</a:t>
            </a:fld>
            <a:endParaRPr lang="en-US"/>
          </a:p>
        </p:txBody>
      </p:sp>
      <p:sp>
        <p:nvSpPr>
          <p:cNvPr id="6" name="Footer Placeholder 5">
            <a:extLst>
              <a:ext uri="{FF2B5EF4-FFF2-40B4-BE49-F238E27FC236}">
                <a16:creationId xmlns:a16="http://schemas.microsoft.com/office/drawing/2014/main" id="{BEE4ED20-058D-4CF2-9CDA-6D95BCED55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A7673F6-3575-46F5-AA13-FB7B23E3B21D}"/>
              </a:ext>
            </a:extLst>
          </p:cNvPr>
          <p:cNvSpPr>
            <a:spLocks noGrp="1"/>
          </p:cNvSpPr>
          <p:nvPr>
            <p:ph type="sldNum" sz="quarter" idx="12"/>
          </p:nvPr>
        </p:nvSpPr>
        <p:spPr/>
        <p:txBody>
          <a:bodyPr/>
          <a:lstStyle/>
          <a:p>
            <a:fld id="{4C7B8831-A382-4B89-B2F7-B9F16407B7B1}" type="slidenum">
              <a:rPr lang="en-US" smtClean="0"/>
              <a:t>‹#›</a:t>
            </a:fld>
            <a:endParaRPr lang="en-US"/>
          </a:p>
        </p:txBody>
      </p:sp>
    </p:spTree>
    <p:extLst>
      <p:ext uri="{BB962C8B-B14F-4D97-AF65-F5344CB8AC3E}">
        <p14:creationId xmlns:p14="http://schemas.microsoft.com/office/powerpoint/2010/main" val="3178470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3567F5-EA88-453D-B513-1E5DEEFB684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7584993-0526-4839-BC7D-41ABBDA5FD9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F80469-6228-4793-8963-185698ED32D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C9DA1B-7D9B-4C1C-B01D-831821F7F871}" type="datetimeFigureOut">
              <a:rPr lang="en-US" smtClean="0"/>
              <a:t>9/2/2021</a:t>
            </a:fld>
            <a:endParaRPr lang="en-US"/>
          </a:p>
        </p:txBody>
      </p:sp>
      <p:sp>
        <p:nvSpPr>
          <p:cNvPr id="5" name="Footer Placeholder 4">
            <a:extLst>
              <a:ext uri="{FF2B5EF4-FFF2-40B4-BE49-F238E27FC236}">
                <a16:creationId xmlns:a16="http://schemas.microsoft.com/office/drawing/2014/main" id="{03E21F58-0D31-4FB0-B544-CDAF0C01353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14C21A2-1844-4E96-B370-FCFC6EED23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7B8831-A382-4B89-B2F7-B9F16407B7B1}" type="slidenum">
              <a:rPr lang="en-US" smtClean="0"/>
              <a:t>‹#›</a:t>
            </a:fld>
            <a:endParaRPr lang="en-US"/>
          </a:p>
        </p:txBody>
      </p:sp>
    </p:spTree>
    <p:extLst>
      <p:ext uri="{BB962C8B-B14F-4D97-AF65-F5344CB8AC3E}">
        <p14:creationId xmlns:p14="http://schemas.microsoft.com/office/powerpoint/2010/main" val="33155865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0FB8E17-49B5-4130-B2ED-446C2C17EC4E}"/>
              </a:ext>
            </a:extLst>
          </p:cNvPr>
          <p:cNvSpPr>
            <a:spLocks noGrp="1"/>
          </p:cNvSpPr>
          <p:nvPr>
            <p:ph type="ctrTitle"/>
          </p:nvPr>
        </p:nvSpPr>
        <p:spPr>
          <a:xfrm>
            <a:off x="487679" y="1880680"/>
            <a:ext cx="11094720" cy="2387600"/>
          </a:xfrm>
        </p:spPr>
        <p:txBody>
          <a:bodyPr>
            <a:normAutofit/>
          </a:bodyPr>
          <a:lstStyle/>
          <a:p>
            <a:r>
              <a:rPr lang="en-US" dirty="0"/>
              <a:t>Motivation for BS EMC Test Simplification</a:t>
            </a:r>
          </a:p>
        </p:txBody>
      </p:sp>
      <p:sp>
        <p:nvSpPr>
          <p:cNvPr id="9" name="Subtitle 8">
            <a:extLst>
              <a:ext uri="{FF2B5EF4-FFF2-40B4-BE49-F238E27FC236}">
                <a16:creationId xmlns:a16="http://schemas.microsoft.com/office/drawing/2014/main" id="{B4A17EEB-B8C6-417B-A48E-9C0602CE4E4B}"/>
              </a:ext>
            </a:extLst>
          </p:cNvPr>
          <p:cNvSpPr>
            <a:spLocks noGrp="1"/>
          </p:cNvSpPr>
          <p:nvPr>
            <p:ph type="subTitle" idx="1"/>
          </p:nvPr>
        </p:nvSpPr>
        <p:spPr>
          <a:xfrm>
            <a:off x="1501587" y="4767121"/>
            <a:ext cx="9144000" cy="1655762"/>
          </a:xfrm>
        </p:spPr>
        <p:txBody>
          <a:bodyPr>
            <a:normAutofit/>
          </a:bodyPr>
          <a:lstStyle/>
          <a:p>
            <a:r>
              <a:rPr lang="en-US" sz="3600" dirty="0"/>
              <a:t>Ericsson</a:t>
            </a:r>
          </a:p>
        </p:txBody>
      </p:sp>
      <p:sp>
        <p:nvSpPr>
          <p:cNvPr id="10" name="TextBox 9">
            <a:extLst>
              <a:ext uri="{FF2B5EF4-FFF2-40B4-BE49-F238E27FC236}">
                <a16:creationId xmlns:a16="http://schemas.microsoft.com/office/drawing/2014/main" id="{DBD841BA-86FD-4B7D-B5F2-8BDC3C162952}"/>
              </a:ext>
            </a:extLst>
          </p:cNvPr>
          <p:cNvSpPr txBox="1"/>
          <p:nvPr/>
        </p:nvSpPr>
        <p:spPr>
          <a:xfrm>
            <a:off x="130244" y="58400"/>
            <a:ext cx="5566904" cy="1323439"/>
          </a:xfrm>
          <a:prstGeom prst="rect">
            <a:avLst/>
          </a:prstGeom>
          <a:noFill/>
        </p:spPr>
        <p:txBody>
          <a:bodyPr wrap="square" lIns="91440" tIns="45720" rIns="91440" bIns="45720" rtlCol="0" anchor="t">
            <a:spAutoFit/>
          </a:bodyPr>
          <a:lstStyle/>
          <a:p>
            <a:r>
              <a:rPr lang="en-US" sz="2000" dirty="0"/>
              <a:t>3GPP TSG RAN Meeting # 93-e</a:t>
            </a:r>
          </a:p>
          <a:p>
            <a:r>
              <a:rPr lang="en-US" sz="2000" dirty="0"/>
              <a:t>Electronic meeting, September 13-17, 2021</a:t>
            </a:r>
          </a:p>
          <a:p>
            <a:r>
              <a:rPr lang="en-US" sz="2000" dirty="0"/>
              <a:t>Agenda item</a:t>
            </a:r>
            <a:r>
              <a:rPr lang="en-US" sz="2000"/>
              <a:t>: 9.1.5</a:t>
            </a:r>
            <a:endParaRPr lang="en-US" sz="2000" dirty="0"/>
          </a:p>
          <a:p>
            <a:r>
              <a:rPr lang="en-US" sz="2000" dirty="0"/>
              <a:t>Document for: Information</a:t>
            </a:r>
          </a:p>
        </p:txBody>
      </p:sp>
      <p:sp>
        <p:nvSpPr>
          <p:cNvPr id="11" name="TextBox 10">
            <a:extLst>
              <a:ext uri="{FF2B5EF4-FFF2-40B4-BE49-F238E27FC236}">
                <a16:creationId xmlns:a16="http://schemas.microsoft.com/office/drawing/2014/main" id="{7CD32A5F-EE51-4FBF-8C0C-A24C95ADC0DD}"/>
              </a:ext>
            </a:extLst>
          </p:cNvPr>
          <p:cNvSpPr txBox="1"/>
          <p:nvPr/>
        </p:nvSpPr>
        <p:spPr>
          <a:xfrm>
            <a:off x="9708776" y="215152"/>
            <a:ext cx="1873623" cy="400110"/>
          </a:xfrm>
          <a:prstGeom prst="rect">
            <a:avLst/>
          </a:prstGeom>
          <a:noFill/>
        </p:spPr>
        <p:txBody>
          <a:bodyPr wrap="square" rtlCol="0">
            <a:spAutoFit/>
          </a:bodyPr>
          <a:lstStyle/>
          <a:p>
            <a:r>
              <a:rPr lang="en-US" sz="2000" dirty="0"/>
              <a:t>RP-211825</a:t>
            </a:r>
          </a:p>
        </p:txBody>
      </p:sp>
    </p:spTree>
    <p:extLst>
      <p:ext uri="{BB962C8B-B14F-4D97-AF65-F5344CB8AC3E}">
        <p14:creationId xmlns:p14="http://schemas.microsoft.com/office/powerpoint/2010/main" val="373663067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103867"/>
            <a:ext cx="11623765" cy="906327"/>
          </a:xfrm>
        </p:spPr>
        <p:txBody>
          <a:bodyPr/>
          <a:lstStyle/>
          <a:p>
            <a:r>
              <a:rPr lang="en-US" dirty="0"/>
              <a:t>Background: BS EMC</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0" y="1010194"/>
            <a:ext cx="12192000" cy="5477691"/>
          </a:xfrm>
        </p:spPr>
        <p:txBody>
          <a:bodyPr>
            <a:normAutofit/>
          </a:bodyPr>
          <a:lstStyle/>
          <a:p>
            <a:pPr hangingPunct="0"/>
            <a:r>
              <a:rPr lang="en-US" sz="2400" dirty="0"/>
              <a:t>Current testing of EMC requirements as specified in TS 37.113 or TS 37.114 (AAS BS, which is part of the MSR standard) is increasingly complex and considers many test configurations, due to various possible RAT combinations. </a:t>
            </a:r>
          </a:p>
          <a:p>
            <a:endParaRPr lang="en-US" sz="2400" dirty="0"/>
          </a:p>
          <a:p>
            <a:pPr hangingPunct="0"/>
            <a:r>
              <a:rPr lang="en-US" sz="2400" dirty="0"/>
              <a:t>The TCs for MSR BS are defined in TS 37.141 and include 19 different capability sets (including 3 of single mode condition: WCDMA, LTE and NB-IoT standalone), which cover the possible RAT combinations available in an MSR BS. </a:t>
            </a:r>
          </a:p>
          <a:p>
            <a:endParaRPr lang="en-US" sz="2400" dirty="0"/>
          </a:p>
        </p:txBody>
      </p:sp>
    </p:spTree>
    <p:extLst>
      <p:ext uri="{BB962C8B-B14F-4D97-AF65-F5344CB8AC3E}">
        <p14:creationId xmlns:p14="http://schemas.microsoft.com/office/powerpoint/2010/main" val="21498726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103867"/>
            <a:ext cx="11623765" cy="906327"/>
          </a:xfrm>
        </p:spPr>
        <p:txBody>
          <a:bodyPr/>
          <a:lstStyle/>
          <a:p>
            <a:r>
              <a:rPr lang="en-US" dirty="0"/>
              <a:t>Justification: BS EMC</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0" y="1210490"/>
            <a:ext cx="12192000" cy="5277395"/>
          </a:xfrm>
        </p:spPr>
        <p:txBody>
          <a:bodyPr/>
          <a:lstStyle/>
          <a:p>
            <a:r>
              <a:rPr lang="en-US" dirty="0"/>
              <a:t>Currently the Capability Sets for MSR standard add a new combination when a new RATs comes in. Even though, this principle looks for an understandable follow up of technical developments, it might not be the most efficient way from an EMC testing perspective.</a:t>
            </a:r>
            <a:endParaRPr lang="en-US" sz="2000" i="1" dirty="0"/>
          </a:p>
          <a:p>
            <a:endParaRPr lang="en-US" dirty="0"/>
          </a:p>
          <a:p>
            <a:r>
              <a:rPr lang="en-US" dirty="0"/>
              <a:t>A simplification in the EMC testing could be achieved by considering the specificities of the EMC testing. An analysis of these characteristics might lead to alternatives such as the reduction in the number of RAT combinations defined in some Capability Sets, or the definition of Test Configurations and Capability Sets specifically devised for EMC tests. </a:t>
            </a:r>
            <a:endParaRPr lang="en-US" i="1" dirty="0"/>
          </a:p>
          <a:p>
            <a:pPr marL="0" indent="0">
              <a:buNone/>
            </a:pPr>
            <a:endParaRPr lang="en-US" dirty="0"/>
          </a:p>
        </p:txBody>
      </p:sp>
    </p:spTree>
    <p:extLst>
      <p:ext uri="{BB962C8B-B14F-4D97-AF65-F5344CB8AC3E}">
        <p14:creationId xmlns:p14="http://schemas.microsoft.com/office/powerpoint/2010/main" val="27304004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FC76C-A581-4C09-BBFF-7D79D547DB2F}"/>
              </a:ext>
            </a:extLst>
          </p:cNvPr>
          <p:cNvSpPr>
            <a:spLocks noGrp="1"/>
          </p:cNvSpPr>
          <p:nvPr>
            <p:ph type="title"/>
          </p:nvPr>
        </p:nvSpPr>
        <p:spPr>
          <a:xfrm>
            <a:off x="0" y="86450"/>
            <a:ext cx="11623765" cy="906327"/>
          </a:xfrm>
        </p:spPr>
        <p:txBody>
          <a:bodyPr>
            <a:normAutofit/>
          </a:bodyPr>
          <a:lstStyle/>
          <a:p>
            <a:r>
              <a:rPr lang="en-US" dirty="0"/>
              <a:t>Objective of BS EMC: performance part of WI</a:t>
            </a:r>
          </a:p>
        </p:txBody>
      </p:sp>
      <p:sp>
        <p:nvSpPr>
          <p:cNvPr id="3" name="Content Placeholder 2">
            <a:extLst>
              <a:ext uri="{FF2B5EF4-FFF2-40B4-BE49-F238E27FC236}">
                <a16:creationId xmlns:a16="http://schemas.microsoft.com/office/drawing/2014/main" id="{A20ABAAF-2963-4E49-963F-7E96F6BA6C57}"/>
              </a:ext>
            </a:extLst>
          </p:cNvPr>
          <p:cNvSpPr>
            <a:spLocks noGrp="1"/>
          </p:cNvSpPr>
          <p:nvPr>
            <p:ph idx="1"/>
          </p:nvPr>
        </p:nvSpPr>
        <p:spPr>
          <a:xfrm>
            <a:off x="0" y="1210490"/>
            <a:ext cx="12192000" cy="5647510"/>
          </a:xfrm>
        </p:spPr>
        <p:txBody>
          <a:bodyPr>
            <a:normAutofit fontScale="55000" lnSpcReduction="20000"/>
          </a:bodyPr>
          <a:lstStyle/>
          <a:p>
            <a:pPr hangingPunct="0"/>
            <a:r>
              <a:rPr lang="en-US" b="1" u="sng" dirty="0"/>
              <a:t>Study phase (till RAN#X):</a:t>
            </a:r>
            <a:endParaRPr lang="en-US" dirty="0"/>
          </a:p>
          <a:p>
            <a:pPr hangingPunct="0"/>
            <a:r>
              <a:rPr lang="en-US" dirty="0"/>
              <a:t>Investigate the potential following alternatives to achieve EMC test simplification (if any possible) considering both Emission and Immunity testing scenarios, with the priority on MSR/AAS BS.</a:t>
            </a:r>
          </a:p>
          <a:p>
            <a:pPr lvl="1" hangingPunct="0"/>
            <a:r>
              <a:rPr lang="en-US" dirty="0"/>
              <a:t>Considering Test Configurations</a:t>
            </a:r>
          </a:p>
          <a:p>
            <a:pPr lvl="1" hangingPunct="0"/>
            <a:r>
              <a:rPr lang="en-US" dirty="0"/>
              <a:t>Considering Capability sets</a:t>
            </a:r>
          </a:p>
          <a:p>
            <a:pPr lvl="1" hangingPunct="0"/>
            <a:r>
              <a:rPr lang="en-US" dirty="0"/>
              <a:t>A combination of Test configurations and Capability sets.</a:t>
            </a:r>
          </a:p>
          <a:p>
            <a:pPr marL="400050" lvl="1" indent="0" hangingPunct="0">
              <a:buFont typeface="Ericsson Hilda" panose="00000500000000000000" pitchFamily="2" charset="0"/>
              <a:buNone/>
            </a:pPr>
            <a:r>
              <a:rPr lang="en-US" dirty="0"/>
              <a:t>NOTE 1:	Potential testing optimizations for single RAT testing not to be excluded from the analysis.</a:t>
            </a:r>
          </a:p>
          <a:p>
            <a:pPr marL="400050" lvl="1" indent="0" hangingPunct="0">
              <a:buFont typeface="Ericsson Hilda" panose="00000500000000000000" pitchFamily="2" charset="0"/>
              <a:buNone/>
            </a:pPr>
            <a:r>
              <a:rPr lang="en-US" dirty="0"/>
              <a:t>NOTE 2:	Modification impacting RF Test Configurations and Capability sets are excluded from this WI. RF test specifications are not to be impacted. </a:t>
            </a:r>
          </a:p>
          <a:p>
            <a:pPr hangingPunct="0"/>
            <a:r>
              <a:rPr lang="en-US" dirty="0"/>
              <a:t>Evaluate the potential gains (in terms of test reduction) of the alternatives considered in bullet 7 to achieve the EMC test simplification.</a:t>
            </a:r>
          </a:p>
          <a:p>
            <a:pPr hangingPunct="0"/>
            <a:endParaRPr lang="en-US" b="1" u="sng" dirty="0"/>
          </a:p>
          <a:p>
            <a:pPr hangingPunct="0"/>
            <a:r>
              <a:rPr lang="en-US" b="1" u="sng" dirty="0"/>
              <a:t>Implementation phase (based on study phase outcomes, till RAN#X+3):</a:t>
            </a:r>
            <a:endParaRPr lang="en-US" dirty="0"/>
          </a:p>
          <a:p>
            <a:pPr hangingPunct="0"/>
            <a:r>
              <a:rPr lang="en-US" dirty="0"/>
              <a:t>Implement Emission testing simplifications in TS 37.113 and TS 37.114. </a:t>
            </a:r>
          </a:p>
          <a:p>
            <a:pPr hangingPunct="0"/>
            <a:r>
              <a:rPr lang="en-US" dirty="0"/>
              <a:t>Implement Immunity testing simplifications in TS 37.113 and TS 37.114.</a:t>
            </a:r>
          </a:p>
          <a:p>
            <a:pPr hangingPunct="0"/>
            <a:r>
              <a:rPr lang="en-US" dirty="0"/>
              <a:t>Apply adjustments of the existing RF capability sets and test configurations which are reused for EMC testing of MSR/AAS BS (according to the outcome of the study phase) considering both emission and immunity testing.</a:t>
            </a:r>
          </a:p>
          <a:p>
            <a:pPr marL="400050" lvl="1" indent="0" hangingPunct="0">
              <a:buFont typeface="Ericsson Hilda" panose="00000500000000000000" pitchFamily="2" charset="0"/>
              <a:buNone/>
            </a:pPr>
            <a:r>
              <a:rPr lang="en-US" dirty="0"/>
              <a:t>NOTE:	Modification impacting RF Test Configurations and Capability sets are excluded from this WI. RF test specifications are not to be impacted. </a:t>
            </a:r>
          </a:p>
          <a:p>
            <a:pPr marL="400050" lvl="1" indent="0" hangingPunct="0">
              <a:buFont typeface="Ericsson Hilda" panose="00000500000000000000" pitchFamily="2" charset="0"/>
              <a:buNone/>
            </a:pPr>
            <a:r>
              <a:rPr lang="en-US" dirty="0"/>
              <a:t>Define the required adjustments (if any possible) to BS test configurations clause (i. e. clause 4.5 in TS 37.113, 4.4 in TS 37.114) considering both emission and immunity testing.</a:t>
            </a:r>
          </a:p>
          <a:p>
            <a:pPr marL="400050" lvl="1" indent="0" hangingPunct="0">
              <a:buFont typeface="Ericsson Hilda" panose="00000500000000000000" pitchFamily="2" charset="0"/>
              <a:buNone/>
            </a:pPr>
            <a:r>
              <a:rPr lang="en-US" dirty="0"/>
              <a:t>NOTE 1: The starting point for the specification of capability sets and test configurations will be the existing ones defined in TS 37.141.</a:t>
            </a:r>
          </a:p>
          <a:p>
            <a:pPr marL="400050" lvl="1" indent="0" hangingPunct="0">
              <a:buFont typeface="Ericsson Hilda" panose="00000500000000000000" pitchFamily="2" charset="0"/>
              <a:buNone/>
            </a:pPr>
            <a:r>
              <a:rPr lang="en-US" dirty="0"/>
              <a:t>NOTE 2: The purpose of this WID is not to change the existing limits for EMC testing.</a:t>
            </a:r>
          </a:p>
          <a:p>
            <a:pPr marL="400050" lvl="1" indent="0">
              <a:buFont typeface="Ericsson Hilda" panose="00000500000000000000" pitchFamily="2" charset="0"/>
              <a:buNone/>
            </a:pPr>
            <a:r>
              <a:rPr lang="en-US" dirty="0"/>
              <a:t>NOTE 3: for bullets 9 – 12, potential testing optimizations for single RAT testing not to be excluded.</a:t>
            </a:r>
            <a:endParaRPr lang="en-US" sz="1800" dirty="0"/>
          </a:p>
        </p:txBody>
      </p:sp>
    </p:spTree>
    <p:extLst>
      <p:ext uri="{BB962C8B-B14F-4D97-AF65-F5344CB8AC3E}">
        <p14:creationId xmlns:p14="http://schemas.microsoft.com/office/powerpoint/2010/main" val="14358468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_Flow_SignoffStatus xmlns="2f282d3b-eb4a-4b09-b61f-b9593442e286"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3E9551B3FDDA24EBF0A209BAAD637CA" ma:contentTypeVersion="16" ma:contentTypeDescription="Create a new document." ma:contentTypeScope="" ma:versionID="42eac07579fb97b12e2e183aa4c03323">
  <xsd:schema xmlns:xsd="http://www.w3.org/2001/XMLSchema" xmlns:xs="http://www.w3.org/2001/XMLSchema" xmlns:p="http://schemas.microsoft.com/office/2006/metadata/properties" xmlns:ns1="http://schemas.microsoft.com/sharepoint/v3" xmlns:ns2="2f282d3b-eb4a-4b09-b61f-b9593442e286" xmlns:ns3="9b239327-9e80-40e4-b1b7-4394fed77a33" targetNamespace="http://schemas.microsoft.com/office/2006/metadata/properties" ma:root="true" ma:fieldsID="c82d3d0d0f48694c18e4f96ddf926fdb" ns1:_="" ns2:_="" ns3:_="">
    <xsd:import namespace="http://schemas.microsoft.com/sharepoint/v3"/>
    <xsd:import namespace="2f282d3b-eb4a-4b09-b61f-b9593442e286"/>
    <xsd:import namespace="9b239327-9e80-40e4-b1b7-4394fed77a3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AutoTags" minOccurs="0"/>
                <xsd:element ref="ns2:MediaServiceLocation" minOccurs="0"/>
                <xsd:element ref="ns2:MediaServiceOCR" minOccurs="0"/>
                <xsd:element ref="ns2:MediaServiceGenerationTime" minOccurs="0"/>
                <xsd:element ref="ns2:MediaServiceEventHashCode" minOccurs="0"/>
                <xsd:element ref="ns2:_Flow_SignoffStatus" minOccurs="0"/>
                <xsd:element ref="ns2:MediaServiceAutoKeyPoints" minOccurs="0"/>
                <xsd:element ref="ns2:MediaServiceKeyPoints" minOccurs="0"/>
                <xsd:element ref="ns1:_ip_UnifiedCompliancePolicyProperties" minOccurs="0"/>
                <xsd:element ref="ns1:_ip_UnifiedCompliancePolicyUIAc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f282d3b-eb4a-4b09-b61f-b9593442e28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Location" ma:index="14" nillable="true" ma:displayName="Location" ma:internalName="MediaServiceLocation"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_Flow_SignoffStatus" ma:index="18" nillable="true" ma:displayName="Sign-off status" ma:internalName="Sign_x002d_off_x0020_status">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b239327-9e80-40e4-b1b7-4394fed77a3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990FF6C-7244-40AE-AA7A-4BE4CD740A1E}">
  <ds:schemaRefs>
    <ds:schemaRef ds:uri="9b239327-9e80-40e4-b1b7-4394fed77a33"/>
    <ds:schemaRef ds:uri="http://purl.org/dc/elements/1.1/"/>
    <ds:schemaRef ds:uri="http://schemas.microsoft.com/sharepoint/v3"/>
    <ds:schemaRef ds:uri="http://schemas.microsoft.com/office/infopath/2007/PartnerControls"/>
    <ds:schemaRef ds:uri="2f282d3b-eb4a-4b09-b61f-b9593442e286"/>
    <ds:schemaRef ds:uri="http://schemas.microsoft.com/office/2006/metadata/properties"/>
    <ds:schemaRef ds:uri="http://schemas.microsoft.com/office/2006/documentManagement/types"/>
    <ds:schemaRef ds:uri="http://www.w3.org/XML/1998/namespace"/>
    <ds:schemaRef ds:uri="http://schemas.openxmlformats.org/package/2006/metadata/core-properties"/>
    <ds:schemaRef ds:uri="http://purl.org/dc/dcmitype/"/>
    <ds:schemaRef ds:uri="http://purl.org/dc/terms/"/>
  </ds:schemaRefs>
</ds:datastoreItem>
</file>

<file path=customXml/itemProps2.xml><?xml version="1.0" encoding="utf-8"?>
<ds:datastoreItem xmlns:ds="http://schemas.openxmlformats.org/officeDocument/2006/customXml" ds:itemID="{1074DEB2-A696-4DAB-970D-5C0C0E19F4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f282d3b-eb4a-4b09-b61f-b9593442e286"/>
    <ds:schemaRef ds:uri="9b239327-9e80-40e4-b1b7-4394fed77a3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9667AA0-13F4-4CD1-8051-0CA43CD33D5D}">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3551</TotalTime>
  <Words>566</Words>
  <Application>Microsoft Office PowerPoint</Application>
  <PresentationFormat>Widescreen</PresentationFormat>
  <Paragraphs>34</Paragraphs>
  <Slides>4</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vt:i4>
      </vt:variant>
    </vt:vector>
  </HeadingPairs>
  <TitlesOfParts>
    <vt:vector size="9" baseType="lpstr">
      <vt:lpstr>Arial</vt:lpstr>
      <vt:lpstr>Calibri</vt:lpstr>
      <vt:lpstr>Calibri Light</vt:lpstr>
      <vt:lpstr>Ericsson Hilda</vt:lpstr>
      <vt:lpstr>Office Theme</vt:lpstr>
      <vt:lpstr>Motivation for BS EMC Test Simplification</vt:lpstr>
      <vt:lpstr>Background: BS EMC</vt:lpstr>
      <vt:lpstr>Justification: BS EMC</vt:lpstr>
      <vt:lpstr>Objective of BS EMC: performance part of WI</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UE/BS demodulation on NR 47GHz band</dc:title>
  <dc:creator>Dalsgaard, Lars (Nokia - FI/Oulu)</dc:creator>
  <cp:lastModifiedBy>MK</cp:lastModifiedBy>
  <cp:revision>103</cp:revision>
  <dcterms:created xsi:type="dcterms:W3CDTF">2021-04-14T07:19:52Z</dcterms:created>
  <dcterms:modified xsi:type="dcterms:W3CDTF">2021-09-02T10:19:48Z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0x010100F3E9551B3FDDA24EBF0A209BAAD637CA</vt:lpwstr>
  </property>
  <property fmtid="{D5CDD505-2E9C-101B-9397-08002B2CF9AE}" pid="3" name="_2015_ms_pID_725343">
    <vt:lpwstr>(2)ypPOlGtLLIW4QjDW0sxucRZokGa4cshkJrnJT4CyvIU1yQcFVzdwnuE97+B9I5e6TkaBUQ5z
zZ8VtPgxUPyDmrXLDIFKUzPgmtQ+l6rawSwVj8BZ427MOZS8f5cLYM0y/IrlqPUjPrzddHCw
P2fcUeehfrN9TqZpw+0/5oC9FDghd1/G4SGsulaZXaDXk5FLNkKi3+eHSJANmfrNfeSPCGqR
EMoG1GIR6QK5OkNyng</vt:lpwstr>
  </property>
  <property fmtid="{D5CDD505-2E9C-101B-9397-08002B2CF9AE}" pid="4" name="_2015_ms_pID_7253431">
    <vt:lpwstr>/yF3l7miup67kEGLvAJAchl6pERGvA3PVa1A5zv5/kIvy/D6/tvfUB
c7s6RxzJwbOJYfM4KPHzAa2mvvZL+IfyudhCQn3vcG9QadsMzQ+7RJH5Ph4rwpnFy53OE8Pa
ljMoBuZ336/Y/Q4IEEnUlhMFFr5HfRtJCTN3MJMVoaVYLoVOMC37Y3PePPSZGs9m8XeIEPm2
7aVWgl+Wb/txJvFC</vt:lpwstr>
  </property>
</Properties>
</file>