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ffar, Munira" initials="JM" lastIdx="3" clrIdx="0">
    <p:extLst>
      <p:ext uri="{19B8F6BF-5375-455C-9EA6-DF929625EA0E}">
        <p15:presenceInfo xmlns:p15="http://schemas.microsoft.com/office/powerpoint/2012/main" userId="S::Munira.Jaffar@hughes.com::04055942-5c4a-42e7-96e7-8ac0dda98f6e" providerId="AD"/>
      </p:ext>
    </p:extLst>
  </p:cmAuthor>
  <p:cmAuthor id="2" name="Fred Mills" initials="FM" lastIdx="3" clrIdx="1">
    <p:extLst>
      <p:ext uri="{19B8F6BF-5375-455C-9EA6-DF929625EA0E}">
        <p15:presenceInfo xmlns:p15="http://schemas.microsoft.com/office/powerpoint/2012/main" userId="8e2f6d2ec96a024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CE128-F656-4E71-A11D-7F5AA365BE07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B55FF-DF9F-42AE-BB06-079BECEC27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022E6-61EF-48B9-BC94-872ADBAE2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66360-544A-48C9-A4E0-210C31DE5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54925-D0DD-49C7-B118-8B7AFED5E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7D83-5026-44F4-B5FF-F0ADE0639CA1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C8124-4944-40B8-9D15-7C8DEDEC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9A378-7DD1-447D-A21D-944FD03D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06F-0BAD-484D-ADAD-019847833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AD414-B0BF-451B-9796-781569924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BC4D6-7865-42A5-B7CF-F14867A1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F54-0095-496B-A35B-EB9884E305D1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47813-8B49-4309-8810-DA0C40D7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DD8D-B9DA-481D-8906-0BE77BC36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8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02460-C0BF-4978-85B4-8223B417C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71F93-3395-4F39-86D9-34DC7F049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56840-9E08-46D6-A825-ECF00A34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0737-9AD2-4750-A712-AA73D1D02F47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0B0AE-6F60-4EF6-8542-DF36673E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1D2D9-2CB4-4808-8341-D6EA0AB0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B17D-5CFA-4014-8E14-213E3D47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DAB7E-A386-40CC-9090-9EA0CC61A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CC6C5-FB4A-4CD6-92F8-79923481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046D-FE5C-4D23-847C-BB0CDE408B92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D2E4-776B-4803-9475-EC55503D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5779-54EE-4DCE-B0FB-3AE92E47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4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A6CE-2172-4D0E-83BA-924D204E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3E3F4-C3C8-4FC5-815A-FDB8B8DD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631C9-7D02-4C09-B127-994CCA6F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EFB4-5C99-44D7-9369-8F67363A39E8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B1A02-E90A-44D3-825E-47587B35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AD52-2E98-4DBC-8FC3-03CA52AE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0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D4C0-3C89-4FA4-B9D2-0C03B76B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4B655-3483-470B-82B5-17B9A9D2C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C74EB-A6B8-400C-A8B5-4CC8F8DF9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04925-D056-4100-BA49-A9A69096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33F3-669A-4B19-B038-10E2CF9CA320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AE580-0504-4393-9590-B11940F2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4E4B7-1C0E-4344-9D1E-E01F66C2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3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D220-6100-4F3D-B125-63CB75B10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F7238-5DDE-4C95-BF75-BF840C939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4BE09-91D3-4CB4-A76D-15513A0E1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4005A-1E27-40FB-B201-51A81A2F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F70B7-6D9C-4AC8-B6A0-E933FDEBA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58C52-F794-46EE-A129-B427C38D6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D4D7-73CF-4ECB-B2DA-34E1C5D04800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748FB5-8B4A-44ED-AC64-F8EB97FA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8E8AA-B892-439A-B81F-04903FD9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8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E689-1265-4DD6-BAEB-2DCBF955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4C9C1F-041E-472F-A5A7-8175755F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F44-BDCF-45E9-B569-05DFE20ACCD4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4B914-C304-4B5C-94B2-D19AB9DE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E1B43-2AC5-43C2-A1D4-FB47AABC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0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2902B-C07F-458B-99FD-16963998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2837-58C8-4948-9E77-EA32EA65DF4F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39A1D-A916-441D-AE2E-6630FFE6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66765-F844-4068-9273-1E8EE6E5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1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03B5-4B08-40FD-ADCA-A587B346D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AFEC-996A-494A-9EF8-2FA82A9A8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7A971-96D9-4671-99C2-3261C3AFE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CCF91-E337-43F3-9AAC-091D0FEC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AB48-FD45-45D4-AF74-E6625F10F947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74487-4491-4EC2-8617-A117C158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C61B3-62E4-48C0-B732-2432201E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0827-5480-45C8-9CE6-FD4E733A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4E820-F7A1-4F5F-91ED-4E7EB7909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D82A2-0B2B-4FAE-A8ED-E3A36222E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4E92-B9A1-4E67-A11C-2D5BA775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E0AE-B3F3-4C18-B987-4ECCAE68AD34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41789-E5D2-4024-A45F-C003C069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913A9-2D5B-4CF5-B11A-91369216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4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AAE51-56B2-4FBE-A171-A8192F6F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0F901-38E1-4F7A-9C44-CA298249C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BD3F7-A125-4A7E-82C6-273B4C942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4253-C67E-436C-BD17-86306B1DD28C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F03AB-3178-4BA1-A7BA-5390ED30D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66EC5-7B3A-4618-B87E-4CDA7AA52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8D4D-76B4-4F21-A473-10EE91B09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0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F60F8-C5F8-436E-94A5-88398D7F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9256"/>
            <a:ext cx="10515600" cy="10303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Moderator Proposed Extended Round WF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75B3-53BA-4422-9348-68563FCD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28" y="1068889"/>
            <a:ext cx="10887637" cy="5083938"/>
          </a:xfrm>
        </p:spPr>
        <p:txBody>
          <a:bodyPr>
            <a:noAutofit/>
          </a:bodyPr>
          <a:lstStyle/>
          <a:p>
            <a:pPr marL="344488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Proposal 1: RAN#92-e to endorse at least a portion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of the “Ka Band” as the </a:t>
            </a:r>
            <a:r>
              <a:rPr lang="en-US" sz="1800" dirty="0">
                <a:solidFill>
                  <a:srgbClr val="FF0000"/>
                </a:solidFill>
              </a:rPr>
              <a:t>candidate</a:t>
            </a:r>
            <a:r>
              <a:rPr lang="en-US" sz="1800" dirty="0"/>
              <a:t> example band for NTN-NR </a:t>
            </a:r>
            <a:r>
              <a:rPr lang="en-US" sz="1800" dirty="0">
                <a:solidFill>
                  <a:srgbClr val="FF0000"/>
                </a:solidFill>
              </a:rPr>
              <a:t>in</a:t>
            </a:r>
            <a:r>
              <a:rPr lang="en-US" sz="1800" dirty="0"/>
              <a:t> above 10 GHz </a:t>
            </a:r>
            <a:r>
              <a:rPr lang="en-US" sz="1800" dirty="0">
                <a:solidFill>
                  <a:srgbClr val="FF0000"/>
                </a:solidFill>
              </a:rPr>
              <a:t>bands </a:t>
            </a:r>
            <a:r>
              <a:rPr lang="en-US" sz="1800" strike="sngStrike" dirty="0">
                <a:solidFill>
                  <a:srgbClr val="FF0000"/>
                </a:solidFill>
              </a:rPr>
              <a:t>for GEO and NGSO based satellite access</a:t>
            </a:r>
          </a:p>
          <a:p>
            <a:pPr marL="801688" lvl="1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Note: Any final confirmation of the example band for NTN-NR above 10 GHz is pending the outcome of the technical analysis in Proposal 2.</a:t>
            </a:r>
          </a:p>
          <a:p>
            <a:pPr marL="344488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Proposal 2: RAN4 work is to be started after March 2022, and once FR1 NTN coexistence study is stable enough. </a:t>
            </a:r>
          </a:p>
          <a:p>
            <a:pPr marL="801688" lvl="1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The RAN4 technical aspects associated with the deployment of NTN in FDD mode in bands above 10 GHz will be identified/characterized prior to the normative work as part of an analysis (including coexistence study and taking regulatory requirements into account). </a:t>
            </a:r>
          </a:p>
          <a:p>
            <a:pPr marL="1258888" lvl="2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Note 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</a:t>
            </a:r>
            <a:r>
              <a:rPr lang="en-US" sz="1200" dirty="0">
                <a:latin typeface="Calibri" panose="020F0502020204030204" pitchFamily="34" charset="0"/>
                <a:ea typeface="DengXian" panose="02010600030101010101" pitchFamily="2" charset="-122"/>
              </a:rPr>
              <a:t>: This should include study/discussion of which part of Ka band can be used for the example band 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for NR-NTN above 10 GHz </a:t>
            </a:r>
            <a:r>
              <a:rPr lang="en-US" sz="1200" strike="sngStrike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and whether it should be MSS, FSS or both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taking into account deployment type (e.g. VSAT, ESIM)</a:t>
            </a:r>
          </a:p>
          <a:p>
            <a:pPr marL="1258888" lvl="2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Note 2: The Ka band (17.7-20.2 and 27.5-30) as common across all regions is priority</a:t>
            </a:r>
          </a:p>
          <a:p>
            <a:pPr marL="1258888" lvl="2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Note 3: Satellite bands introduced in 3GPP for NTN for FDD shall not impact the existing 3GPP TDD specifications for terrestrial bands</a:t>
            </a:r>
            <a:endParaRPr lang="en-US" sz="1200" dirty="0">
              <a:solidFill>
                <a:schemeClr val="accent1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801688" lvl="1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</a:rPr>
              <a:t>RAN4 to take a look at the NTN bands above 10GHz and decide which “FR” properties they should be based upon, and make the requirements based on this.</a:t>
            </a:r>
          </a:p>
          <a:p>
            <a:pPr marL="125730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of NTN band(s) above 10 GHz does not change the current FR1/FR2 definition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of NTN band(s) above 10 GHz does not automatically apply to future terrestrial bands defined in this frequency region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8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AAAE378598EF42867F3CA9E172EBE7" ma:contentTypeVersion="7" ma:contentTypeDescription="Create a new document." ma:contentTypeScope="" ma:versionID="20b13a82a13dfb849fdeed49126978cc">
  <xsd:schema xmlns:xsd="http://www.w3.org/2001/XMLSchema" xmlns:xs="http://www.w3.org/2001/XMLSchema" xmlns:p="http://schemas.microsoft.com/office/2006/metadata/properties" xmlns:ns3="91a28437-7d3a-4406-b441-a186b0a3fae6" xmlns:ns4="74dd3bb7-dd62-447b-a1e0-1bd6a8025f6b" targetNamespace="http://schemas.microsoft.com/office/2006/metadata/properties" ma:root="true" ma:fieldsID="a0c707b332da950bdfdfaaac1cac1920" ns3:_="" ns4:_="">
    <xsd:import namespace="91a28437-7d3a-4406-b441-a186b0a3fae6"/>
    <xsd:import namespace="74dd3bb7-dd62-447b-a1e0-1bd6a8025f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28437-7d3a-4406-b441-a186b0a3fa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d3bb7-dd62-447b-a1e0-1bd6a8025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C73EF-8BB1-43D1-94BF-02E6180EC6B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91a28437-7d3a-4406-b441-a186b0a3fae6"/>
    <ds:schemaRef ds:uri="http://schemas.openxmlformats.org/package/2006/metadata/core-properties"/>
    <ds:schemaRef ds:uri="http://purl.org/dc/elements/1.1/"/>
    <ds:schemaRef ds:uri="74dd3bb7-dd62-447b-a1e0-1bd6a8025f6b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E3685C8-0E2B-4CAB-B9A8-FDBD8579D6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a28437-7d3a-4406-b441-a186b0a3fae6"/>
    <ds:schemaRef ds:uri="74dd3bb7-dd62-447b-a1e0-1bd6a8025f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20E0F-45DC-4AF1-BBBC-56585FF402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301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Moderator Proposed Extended Round WF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NR-NTN-WI Proposed WF</dc:title>
  <dc:creator>Jaffar, Munira</dc:creator>
  <cp:lastModifiedBy>Wanshi Chen</cp:lastModifiedBy>
  <cp:revision>96</cp:revision>
  <dcterms:created xsi:type="dcterms:W3CDTF">2021-02-25T22:38:59Z</dcterms:created>
  <dcterms:modified xsi:type="dcterms:W3CDTF">2021-06-18T12:26:45Z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0x01010091AAAE378598EF42867F3CA9E172EBE7</vt:lpwstr>
  </property>
</Properties>
</file>