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5" r:id="rId6"/>
    <p:sldId id="278" r:id="rId7"/>
    <p:sldId id="276" r:id="rId8"/>
    <p:sldId id="27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68A0B8B-A6A7-4B32-B28E-115FFE1943C6}">
          <p14:sldIdLst>
            <p14:sldId id="256"/>
          </p14:sldIdLst>
        </p14:section>
        <p14:section name="Untitled Section" id="{8DD9FBDA-8C83-4D07-93CA-C396DDD4CAB6}">
          <p14:sldIdLst>
            <p14:sldId id="275"/>
            <p14:sldId id="278"/>
            <p14:sldId id="276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2623E8-210B-C90A-D59A-E377842DEDE8}" v="21" dt="2021-06-07T15:29:29.5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ad Kazmi" userId="8032e63c-ad90-47a7-a13e-a15885970140" providerId="ADAL" clId="{9C4E663B-A1AA-42F2-BBE4-F4FA07AA7458}"/>
    <pc:docChg chg="modSld">
      <pc:chgData name="Muhammad Kazmi" userId="8032e63c-ad90-47a7-a13e-a15885970140" providerId="ADAL" clId="{9C4E663B-A1AA-42F2-BBE4-F4FA07AA7458}" dt="2021-06-07T15:38:57.717" v="46" actId="14100"/>
      <pc:docMkLst>
        <pc:docMk/>
      </pc:docMkLst>
      <pc:sldChg chg="modSp">
        <pc:chgData name="Muhammad Kazmi" userId="8032e63c-ad90-47a7-a13e-a15885970140" providerId="ADAL" clId="{9C4E663B-A1AA-42F2-BBE4-F4FA07AA7458}" dt="2021-06-04T15:05:37.170" v="0"/>
        <pc:sldMkLst>
          <pc:docMk/>
          <pc:sldMk cId="3736630678" sldId="256"/>
        </pc:sldMkLst>
        <pc:spChg chg="mod">
          <ac:chgData name="Muhammad Kazmi" userId="8032e63c-ad90-47a7-a13e-a15885970140" providerId="ADAL" clId="{9C4E663B-A1AA-42F2-BBE4-F4FA07AA7458}" dt="2021-06-04T15:05:37.170" v="0"/>
          <ac:spMkLst>
            <pc:docMk/>
            <pc:sldMk cId="3736630678" sldId="256"/>
            <ac:spMk id="11" creationId="{7CD32A5F-EE51-4FBF-8C0C-A24C95ADC0DD}"/>
          </ac:spMkLst>
        </pc:spChg>
      </pc:sldChg>
      <pc:sldChg chg="modSp mod">
        <pc:chgData name="Muhammad Kazmi" userId="8032e63c-ad90-47a7-a13e-a15885970140" providerId="ADAL" clId="{9C4E663B-A1AA-42F2-BBE4-F4FA07AA7458}" dt="2021-06-07T15:38:57.717" v="46" actId="14100"/>
        <pc:sldMkLst>
          <pc:docMk/>
          <pc:sldMk cId="2764391623" sldId="277"/>
        </pc:sldMkLst>
        <pc:spChg chg="mod">
          <ac:chgData name="Muhammad Kazmi" userId="8032e63c-ad90-47a7-a13e-a15885970140" providerId="ADAL" clId="{9C4E663B-A1AA-42F2-BBE4-F4FA07AA7458}" dt="2021-06-07T15:38:54.039" v="45" actId="14100"/>
          <ac:spMkLst>
            <pc:docMk/>
            <pc:sldMk cId="2764391623" sldId="277"/>
            <ac:spMk id="2" creationId="{0A6FC76C-A581-4C09-BBFF-7D79D547DB2F}"/>
          </ac:spMkLst>
        </pc:spChg>
        <pc:spChg chg="mod">
          <ac:chgData name="Muhammad Kazmi" userId="8032e63c-ad90-47a7-a13e-a15885970140" providerId="ADAL" clId="{9C4E663B-A1AA-42F2-BBE4-F4FA07AA7458}" dt="2021-06-07T15:38:57.717" v="46" actId="14100"/>
          <ac:spMkLst>
            <pc:docMk/>
            <pc:sldMk cId="2764391623" sldId="277"/>
            <ac:spMk id="3" creationId="{A20ABAAF-2963-4E49-963F-7E96F6BA6C57}"/>
          </ac:spMkLst>
        </pc:spChg>
      </pc:sldChg>
    </pc:docChg>
  </pc:docChgLst>
  <pc:docChgLst>
    <pc:chgData name="Muhammad Kazmi" userId="8032e63c-ad90-47a7-a13e-a15885970140" providerId="ADAL" clId="{939F1E00-5225-4CB1-97DB-D085752FBCB8}"/>
    <pc:docChg chg="custSel addSld delSld modSld addSection modSection">
      <pc:chgData name="Muhammad Kazmi" userId="8032e63c-ad90-47a7-a13e-a15885970140" providerId="ADAL" clId="{939F1E00-5225-4CB1-97DB-D085752FBCB8}" dt="2021-06-04T14:29:41.422" v="242"/>
      <pc:docMkLst>
        <pc:docMk/>
      </pc:docMkLst>
      <pc:sldChg chg="modSp mod">
        <pc:chgData name="Muhammad Kazmi" userId="8032e63c-ad90-47a7-a13e-a15885970140" providerId="ADAL" clId="{939F1E00-5225-4CB1-97DB-D085752FBCB8}" dt="2021-06-04T14:29:41.422" v="242"/>
        <pc:sldMkLst>
          <pc:docMk/>
          <pc:sldMk cId="3736630678" sldId="256"/>
        </pc:sldMkLst>
        <pc:spChg chg="mod">
          <ac:chgData name="Muhammad Kazmi" userId="8032e63c-ad90-47a7-a13e-a15885970140" providerId="ADAL" clId="{939F1E00-5225-4CB1-97DB-D085752FBCB8}" dt="2021-06-04T14:29:02.129" v="237" actId="1076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Muhammad Kazmi" userId="8032e63c-ad90-47a7-a13e-a15885970140" providerId="ADAL" clId="{939F1E00-5225-4CB1-97DB-D085752FBCB8}" dt="2021-06-04T14:29:05.345" v="238" actId="1076"/>
          <ac:spMkLst>
            <pc:docMk/>
            <pc:sldMk cId="3736630678" sldId="256"/>
            <ac:spMk id="9" creationId="{B4A17EEB-B8C6-417B-A48E-9C0602CE4E4B}"/>
          </ac:spMkLst>
        </pc:spChg>
        <pc:spChg chg="mod">
          <ac:chgData name="Muhammad Kazmi" userId="8032e63c-ad90-47a7-a13e-a15885970140" providerId="ADAL" clId="{939F1E00-5225-4CB1-97DB-D085752FBCB8}" dt="2021-06-04T14:29:41.422" v="242"/>
          <ac:spMkLst>
            <pc:docMk/>
            <pc:sldMk cId="3736630678" sldId="256"/>
            <ac:spMk id="10" creationId="{DBD841BA-86FD-4B7D-B5F2-8BDC3C162952}"/>
          </ac:spMkLst>
        </pc:spChg>
      </pc:sldChg>
      <pc:sldChg chg="del">
        <pc:chgData name="Muhammad Kazmi" userId="8032e63c-ad90-47a7-a13e-a15885970140" providerId="ADAL" clId="{939F1E00-5225-4CB1-97DB-D085752FBCB8}" dt="2021-06-04T07:50:47.705" v="17" actId="2696"/>
        <pc:sldMkLst>
          <pc:docMk/>
          <pc:sldMk cId="1903184882" sldId="267"/>
        </pc:sldMkLst>
      </pc:sldChg>
      <pc:sldChg chg="addSp delSp modSp del mod">
        <pc:chgData name="Muhammad Kazmi" userId="8032e63c-ad90-47a7-a13e-a15885970140" providerId="ADAL" clId="{939F1E00-5225-4CB1-97DB-D085752FBCB8}" dt="2021-06-04T07:52:43.742" v="41" actId="2696"/>
        <pc:sldMkLst>
          <pc:docMk/>
          <pc:sldMk cId="1979739528" sldId="274"/>
        </pc:sldMkLst>
        <pc:spChg chg="mod">
          <ac:chgData name="Muhammad Kazmi" userId="8032e63c-ad90-47a7-a13e-a15885970140" providerId="ADAL" clId="{939F1E00-5225-4CB1-97DB-D085752FBCB8}" dt="2021-06-04T07:51:54.531" v="34" actId="20577"/>
          <ac:spMkLst>
            <pc:docMk/>
            <pc:sldMk cId="1979739528" sldId="274"/>
            <ac:spMk id="2" creationId="{007C87DE-4FC5-4946-B829-F9DD097B407A}"/>
          </ac:spMkLst>
        </pc:spChg>
        <pc:spChg chg="del">
          <ac:chgData name="Muhammad Kazmi" userId="8032e63c-ad90-47a7-a13e-a15885970140" providerId="ADAL" clId="{939F1E00-5225-4CB1-97DB-D085752FBCB8}" dt="2021-06-04T07:50:31.715" v="14" actId="478"/>
          <ac:spMkLst>
            <pc:docMk/>
            <pc:sldMk cId="1979739528" sldId="274"/>
            <ac:spMk id="3" creationId="{DE55B273-E456-4E04-AA13-172B2DBB828D}"/>
          </ac:spMkLst>
        </pc:spChg>
        <pc:spChg chg="add del mod">
          <ac:chgData name="Muhammad Kazmi" userId="8032e63c-ad90-47a7-a13e-a15885970140" providerId="ADAL" clId="{939F1E00-5225-4CB1-97DB-D085752FBCB8}" dt="2021-06-04T07:50:33.881" v="15" actId="478"/>
          <ac:spMkLst>
            <pc:docMk/>
            <pc:sldMk cId="1979739528" sldId="274"/>
            <ac:spMk id="6" creationId="{EACF744F-C3B1-4C73-A6C2-9494B84566C4}"/>
          </ac:spMkLst>
        </pc:spChg>
        <pc:spChg chg="add del mod">
          <ac:chgData name="Muhammad Kazmi" userId="8032e63c-ad90-47a7-a13e-a15885970140" providerId="ADAL" clId="{939F1E00-5225-4CB1-97DB-D085752FBCB8}" dt="2021-06-04T07:51:17.494" v="19"/>
          <ac:spMkLst>
            <pc:docMk/>
            <pc:sldMk cId="1979739528" sldId="274"/>
            <ac:spMk id="7" creationId="{431A79F8-31E3-4553-AA16-4863B0B6A3DF}"/>
          </ac:spMkLst>
        </pc:spChg>
        <pc:spChg chg="add del mod">
          <ac:chgData name="Muhammad Kazmi" userId="8032e63c-ad90-47a7-a13e-a15885970140" providerId="ADAL" clId="{939F1E00-5225-4CB1-97DB-D085752FBCB8}" dt="2021-06-04T07:52:09.334" v="36" actId="478"/>
          <ac:spMkLst>
            <pc:docMk/>
            <pc:sldMk cId="1979739528" sldId="274"/>
            <ac:spMk id="8" creationId="{41C7FE98-9524-4733-9A2A-E0E44E7450D5}"/>
          </ac:spMkLst>
        </pc:spChg>
        <pc:graphicFrameChg chg="del">
          <ac:chgData name="Muhammad Kazmi" userId="8032e63c-ad90-47a7-a13e-a15885970140" providerId="ADAL" clId="{939F1E00-5225-4CB1-97DB-D085752FBCB8}" dt="2021-06-04T07:50:37.627" v="16" actId="478"/>
          <ac:graphicFrameMkLst>
            <pc:docMk/>
            <pc:sldMk cId="1979739528" sldId="274"/>
            <ac:graphicFrameMk id="4" creationId="{03C899B3-2B51-4226-89CA-9074004C58C3}"/>
          </ac:graphicFrameMkLst>
        </pc:graphicFrameChg>
      </pc:sldChg>
      <pc:sldChg chg="del">
        <pc:chgData name="Muhammad Kazmi" userId="8032e63c-ad90-47a7-a13e-a15885970140" providerId="ADAL" clId="{939F1E00-5225-4CB1-97DB-D085752FBCB8}" dt="2021-06-04T07:50:47.705" v="17" actId="2696"/>
        <pc:sldMkLst>
          <pc:docMk/>
          <pc:sldMk cId="1126453125" sldId="275"/>
        </pc:sldMkLst>
      </pc:sldChg>
      <pc:sldChg chg="modSp new mod">
        <pc:chgData name="Muhammad Kazmi" userId="8032e63c-ad90-47a7-a13e-a15885970140" providerId="ADAL" clId="{939F1E00-5225-4CB1-97DB-D085752FBCB8}" dt="2021-06-04T14:28:43.590" v="236" actId="20577"/>
        <pc:sldMkLst>
          <pc:docMk/>
          <pc:sldMk cId="2149872631" sldId="275"/>
        </pc:sldMkLst>
        <pc:spChg chg="mod">
          <ac:chgData name="Muhammad Kazmi" userId="8032e63c-ad90-47a7-a13e-a15885970140" providerId="ADAL" clId="{939F1E00-5225-4CB1-97DB-D085752FBCB8}" dt="2021-06-04T14:21:27.759" v="89" actId="20577"/>
          <ac:spMkLst>
            <pc:docMk/>
            <pc:sldMk cId="2149872631" sldId="275"/>
            <ac:spMk id="2" creationId="{0A6FC76C-A581-4C09-BBFF-7D79D547DB2F}"/>
          </ac:spMkLst>
        </pc:spChg>
        <pc:spChg chg="mod">
          <ac:chgData name="Muhammad Kazmi" userId="8032e63c-ad90-47a7-a13e-a15885970140" providerId="ADAL" clId="{939F1E00-5225-4CB1-97DB-D085752FBCB8}" dt="2021-06-04T14:28:43.590" v="236" actId="20577"/>
          <ac:spMkLst>
            <pc:docMk/>
            <pc:sldMk cId="2149872631" sldId="275"/>
            <ac:spMk id="3" creationId="{A20ABAAF-2963-4E49-963F-7E96F6BA6C57}"/>
          </ac:spMkLst>
        </pc:spChg>
      </pc:sldChg>
      <pc:sldChg chg="modSp add mod">
        <pc:chgData name="Muhammad Kazmi" userId="8032e63c-ad90-47a7-a13e-a15885970140" providerId="ADAL" clId="{939F1E00-5225-4CB1-97DB-D085752FBCB8}" dt="2021-06-04T14:28:28.420" v="230"/>
        <pc:sldMkLst>
          <pc:docMk/>
          <pc:sldMk cId="1435846839" sldId="276"/>
        </pc:sldMkLst>
        <pc:spChg chg="mod">
          <ac:chgData name="Muhammad Kazmi" userId="8032e63c-ad90-47a7-a13e-a15885970140" providerId="ADAL" clId="{939F1E00-5225-4CB1-97DB-D085752FBCB8}" dt="2021-06-04T14:28:28.420" v="230"/>
          <ac:spMkLst>
            <pc:docMk/>
            <pc:sldMk cId="1435846839" sldId="276"/>
            <ac:spMk id="3" creationId="{A20ABAAF-2963-4E49-963F-7E96F6BA6C57}"/>
          </ac:spMkLst>
        </pc:spChg>
      </pc:sldChg>
      <pc:sldChg chg="del">
        <pc:chgData name="Muhammad Kazmi" userId="8032e63c-ad90-47a7-a13e-a15885970140" providerId="ADAL" clId="{939F1E00-5225-4CB1-97DB-D085752FBCB8}" dt="2021-06-04T07:50:47.705" v="17" actId="2696"/>
        <pc:sldMkLst>
          <pc:docMk/>
          <pc:sldMk cId="1847134608" sldId="276"/>
        </pc:sldMkLst>
      </pc:sldChg>
      <pc:sldChg chg="add del">
        <pc:chgData name="Muhammad Kazmi" userId="8032e63c-ad90-47a7-a13e-a15885970140" providerId="ADAL" clId="{939F1E00-5225-4CB1-97DB-D085752FBCB8}" dt="2021-06-04T07:52:43.742" v="41" actId="2696"/>
        <pc:sldMkLst>
          <pc:docMk/>
          <pc:sldMk cId="3110830674" sldId="276"/>
        </pc:sldMkLst>
      </pc:sldChg>
      <pc:sldChg chg="add del">
        <pc:chgData name="Muhammad Kazmi" userId="8032e63c-ad90-47a7-a13e-a15885970140" providerId="ADAL" clId="{939F1E00-5225-4CB1-97DB-D085752FBCB8}" dt="2021-06-04T08:01:45.850" v="43" actId="2696"/>
        <pc:sldMkLst>
          <pc:docMk/>
          <pc:sldMk cId="3623881489" sldId="276"/>
        </pc:sldMkLst>
      </pc:sldChg>
      <pc:sldChg chg="del">
        <pc:chgData name="Muhammad Kazmi" userId="8032e63c-ad90-47a7-a13e-a15885970140" providerId="ADAL" clId="{939F1E00-5225-4CB1-97DB-D085752FBCB8}" dt="2021-06-04T07:50:47.705" v="17" actId="2696"/>
        <pc:sldMkLst>
          <pc:docMk/>
          <pc:sldMk cId="2704061395" sldId="277"/>
        </pc:sldMkLst>
      </pc:sldChg>
      <pc:sldChg chg="modSp add mod">
        <pc:chgData name="Muhammad Kazmi" userId="8032e63c-ad90-47a7-a13e-a15885970140" providerId="ADAL" clId="{939F1E00-5225-4CB1-97DB-D085752FBCB8}" dt="2021-06-04T14:20:42.688" v="65"/>
        <pc:sldMkLst>
          <pc:docMk/>
          <pc:sldMk cId="2764391623" sldId="277"/>
        </pc:sldMkLst>
        <pc:spChg chg="mod">
          <ac:chgData name="Muhammad Kazmi" userId="8032e63c-ad90-47a7-a13e-a15885970140" providerId="ADAL" clId="{939F1E00-5225-4CB1-97DB-D085752FBCB8}" dt="2021-06-04T14:20:42.688" v="65"/>
          <ac:spMkLst>
            <pc:docMk/>
            <pc:sldMk cId="2764391623" sldId="277"/>
            <ac:spMk id="2" creationId="{0A6FC76C-A581-4C09-BBFF-7D79D547DB2F}"/>
          </ac:spMkLst>
        </pc:spChg>
        <pc:spChg chg="mod">
          <ac:chgData name="Muhammad Kazmi" userId="8032e63c-ad90-47a7-a13e-a15885970140" providerId="ADAL" clId="{939F1E00-5225-4CB1-97DB-D085752FBCB8}" dt="2021-06-04T14:20:24.308" v="64"/>
          <ac:spMkLst>
            <pc:docMk/>
            <pc:sldMk cId="2764391623" sldId="277"/>
            <ac:spMk id="3" creationId="{A20ABAAF-2963-4E49-963F-7E96F6BA6C57}"/>
          </ac:spMkLst>
        </pc:spChg>
      </pc:sldChg>
      <pc:sldChg chg="add del">
        <pc:chgData name="Muhammad Kazmi" userId="8032e63c-ad90-47a7-a13e-a15885970140" providerId="ADAL" clId="{939F1E00-5225-4CB1-97DB-D085752FBCB8}" dt="2021-06-04T14:20:52.282" v="66" actId="2696"/>
        <pc:sldMkLst>
          <pc:docMk/>
          <pc:sldMk cId="229272972" sldId="278"/>
        </pc:sldMkLst>
      </pc:sldChg>
      <pc:sldChg chg="del">
        <pc:chgData name="Muhammad Kazmi" userId="8032e63c-ad90-47a7-a13e-a15885970140" providerId="ADAL" clId="{939F1E00-5225-4CB1-97DB-D085752FBCB8}" dt="2021-06-04T07:50:47.705" v="17" actId="2696"/>
        <pc:sldMkLst>
          <pc:docMk/>
          <pc:sldMk cId="766251561" sldId="278"/>
        </pc:sldMkLst>
      </pc:sldChg>
      <pc:sldChg chg="add">
        <pc:chgData name="Muhammad Kazmi" userId="8032e63c-ad90-47a7-a13e-a15885970140" providerId="ADAL" clId="{939F1E00-5225-4CB1-97DB-D085752FBCB8}" dt="2021-06-04T14:20:56.327" v="67"/>
        <pc:sldMkLst>
          <pc:docMk/>
          <pc:sldMk cId="2730400476" sldId="278"/>
        </pc:sldMkLst>
      </pc:sldChg>
      <pc:sldChg chg="modSp add del mod">
        <pc:chgData name="Muhammad Kazmi" userId="8032e63c-ad90-47a7-a13e-a15885970140" providerId="ADAL" clId="{939F1E00-5225-4CB1-97DB-D085752FBCB8}" dt="2021-06-04T14:25:00.046" v="168" actId="2696"/>
        <pc:sldMkLst>
          <pc:docMk/>
          <pc:sldMk cId="1170310050" sldId="279"/>
        </pc:sldMkLst>
        <pc:spChg chg="mod">
          <ac:chgData name="Muhammad Kazmi" userId="8032e63c-ad90-47a7-a13e-a15885970140" providerId="ADAL" clId="{939F1E00-5225-4CB1-97DB-D085752FBCB8}" dt="2021-06-04T14:21:15.441" v="70" actId="20577"/>
          <ac:spMkLst>
            <pc:docMk/>
            <pc:sldMk cId="1170310050" sldId="279"/>
            <ac:spMk id="2" creationId="{0A6FC76C-A581-4C09-BBFF-7D79D547DB2F}"/>
          </ac:spMkLst>
        </pc:spChg>
      </pc:sldChg>
      <pc:sldChg chg="add del">
        <pc:chgData name="Muhammad Kazmi" userId="8032e63c-ad90-47a7-a13e-a15885970140" providerId="ADAL" clId="{939F1E00-5225-4CB1-97DB-D085752FBCB8}" dt="2021-06-04T14:25:08.192" v="170" actId="2696"/>
        <pc:sldMkLst>
          <pc:docMk/>
          <pc:sldMk cId="3491644327" sldId="279"/>
        </pc:sldMkLst>
      </pc:sldChg>
      <pc:sldChg chg="del">
        <pc:chgData name="Muhammad Kazmi" userId="8032e63c-ad90-47a7-a13e-a15885970140" providerId="ADAL" clId="{939F1E00-5225-4CB1-97DB-D085752FBCB8}" dt="2021-06-04T07:50:47.705" v="17" actId="2696"/>
        <pc:sldMkLst>
          <pc:docMk/>
          <pc:sldMk cId="3782622414" sldId="279"/>
        </pc:sldMkLst>
      </pc:sldChg>
      <pc:sldChg chg="del">
        <pc:chgData name="Muhammad Kazmi" userId="8032e63c-ad90-47a7-a13e-a15885970140" providerId="ADAL" clId="{939F1E00-5225-4CB1-97DB-D085752FBCB8}" dt="2021-06-04T07:50:47.705" v="17" actId="2696"/>
        <pc:sldMkLst>
          <pc:docMk/>
          <pc:sldMk cId="1486434870" sldId="280"/>
        </pc:sldMkLst>
      </pc:sldChg>
      <pc:sldChg chg="del">
        <pc:chgData name="Muhammad Kazmi" userId="8032e63c-ad90-47a7-a13e-a15885970140" providerId="ADAL" clId="{939F1E00-5225-4CB1-97DB-D085752FBCB8}" dt="2021-06-04T07:50:47.705" v="17" actId="2696"/>
        <pc:sldMkLst>
          <pc:docMk/>
          <pc:sldMk cId="1772183125" sldId="281"/>
        </pc:sldMkLst>
      </pc:sldChg>
    </pc:docChg>
  </pc:docChgLst>
  <pc:docChgLst>
    <pc:chgData name="Muhammad Kazmi" userId="S::muhammad.kazmi@ericsson.com::8032e63c-ad90-47a7-a13e-a15885970140" providerId="AD" clId="Web-{072623E8-210B-C90A-D59A-E377842DEDE8}"/>
    <pc:docChg chg="modSld">
      <pc:chgData name="Muhammad Kazmi" userId="S::muhammad.kazmi@ericsson.com::8032e63c-ad90-47a7-a13e-a15885970140" providerId="AD" clId="Web-{072623E8-210B-C90A-D59A-E377842DEDE8}" dt="2021-06-07T15:29:24.370" v="9" actId="20577"/>
      <pc:docMkLst>
        <pc:docMk/>
      </pc:docMkLst>
      <pc:sldChg chg="modSp">
        <pc:chgData name="Muhammad Kazmi" userId="S::muhammad.kazmi@ericsson.com::8032e63c-ad90-47a7-a13e-a15885970140" providerId="AD" clId="Web-{072623E8-210B-C90A-D59A-E377842DEDE8}" dt="2021-06-07T15:29:24.370" v="9" actId="20577"/>
        <pc:sldMkLst>
          <pc:docMk/>
          <pc:sldMk cId="2764391623" sldId="277"/>
        </pc:sldMkLst>
        <pc:spChg chg="mod">
          <ac:chgData name="Muhammad Kazmi" userId="S::muhammad.kazmi@ericsson.com::8032e63c-ad90-47a7-a13e-a15885970140" providerId="AD" clId="Web-{072623E8-210B-C90A-D59A-E377842DEDE8}" dt="2021-06-07T15:29:24.370" v="9" actId="20577"/>
          <ac:spMkLst>
            <pc:docMk/>
            <pc:sldMk cId="2764391623" sldId="277"/>
            <ac:spMk id="3" creationId="{A20ABAAF-2963-4E49-963F-7E96F6BA6C57}"/>
          </ac:spMkLst>
        </pc:spChg>
      </pc:sldChg>
    </pc:docChg>
  </pc:docChgLst>
  <pc:docChgLst>
    <pc:chgData name="Stephen Grant" userId="d918c8d1-e30c-4135-b596-ec8489a32f16" providerId="ADAL" clId="{A5A5E0FF-EE5F-E448-A55C-0FBF25DB289D}"/>
    <pc:docChg chg="modSld">
      <pc:chgData name="Stephen Grant" userId="d918c8d1-e30c-4135-b596-ec8489a32f16" providerId="ADAL" clId="{A5A5E0FF-EE5F-E448-A55C-0FBF25DB289D}" dt="2021-06-05T14:40:52.241" v="1" actId="1076"/>
      <pc:docMkLst>
        <pc:docMk/>
      </pc:docMkLst>
      <pc:sldChg chg="modSp">
        <pc:chgData name="Stephen Grant" userId="d918c8d1-e30c-4135-b596-ec8489a32f16" providerId="ADAL" clId="{A5A5E0FF-EE5F-E448-A55C-0FBF25DB289D}" dt="2021-06-05T14:40:52.241" v="1" actId="1076"/>
        <pc:sldMkLst>
          <pc:docMk/>
          <pc:sldMk cId="2764391623" sldId="277"/>
        </pc:sldMkLst>
        <pc:spChg chg="mod">
          <ac:chgData name="Stephen Grant" userId="d918c8d1-e30c-4135-b596-ec8489a32f16" providerId="ADAL" clId="{A5A5E0FF-EE5F-E448-A55C-0FBF25DB289D}" dt="2021-06-05T14:40:52.241" v="1" actId="1076"/>
          <ac:spMkLst>
            <pc:docMk/>
            <pc:sldMk cId="2764391623" sldId="277"/>
            <ac:spMk id="3" creationId="{A20ABAAF-2963-4E49-963F-7E96F6BA6C5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72FD4-925F-4514-A76F-1FA82C3FBF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2519E-E2E2-476A-B281-8C668CEDB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C64D-B5E0-42A4-8423-148BA9A2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E9C08-D6BB-4CC8-A798-AE4343E83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ADB6-5AEC-4ECE-8A37-2305362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6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16385-53D6-456A-BB92-5F514106B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7982B-A8AB-43C3-9B7A-A40A89BEE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94EC-A657-4E7F-BA5B-CF8B70B18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9972D-B62F-4973-AE6F-8CBA13A6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D4B1-995F-4A73-8F1F-69E92746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4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895C8-2B0A-45C7-949D-BFC0D3227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07B16C-30C6-4F6F-B400-CEE66C50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33C7-C91E-4BCF-B550-05C7E38A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93C4-B161-49BD-A768-5574440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27878-5FEE-4F6D-B2D5-D71E6FDF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8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F33B-73D2-4639-89D7-FC1890A4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0713-0439-4B85-8DDF-326B82BC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3555-4481-4C5A-B3C4-5A938EC9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91F13-F0C8-46B5-8284-39D9ACB7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07AF-DEA4-4B49-9CC3-4B55B9BB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463E-E7C7-47AF-B5F4-C189E47E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5110C-3BB5-4381-88C4-0563A8E84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31F6-D33C-4FD1-A57A-3EDE3078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C988-A646-4763-9AE1-C7F4FD81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30D36-1E8B-4E90-BC94-157F9950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1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BA6ED-F4DF-4757-B01D-EF005BC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A644E-4DD3-42BF-92F2-2A8657BF7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5A1FC-FBC3-420A-9391-BB79CF81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1057E0-E326-4389-8E7C-45B05BD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4D833-0E1F-4560-B29C-B014BE84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6B647-EFCF-4967-9D33-8B387369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7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250C-D0A4-41A9-ABED-2E37CAD3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33DD5-D669-43A4-913A-2B55D975E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420A9-9D88-4A49-9E1C-216FAAC5C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BD13-EF99-4BBF-AB7E-1D8030B0C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9C5C2-B283-4D51-A26E-1BCE222A2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5F753-ED85-44BE-BFCB-4C3E1093E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2D603D-6E2F-47E0-AC81-3BE15FFC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388E3-53EC-443C-A0DD-9CAA9215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A4DB-4B76-4E9C-84C4-84F70D68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3C76D5-1929-47D5-A9EA-C670F2286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FE1E5-DD52-4EF6-BA7B-62E7F4E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93B6-592C-4DEC-B684-B330DDD4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7B4A4-D4CF-4DCD-A279-6B192FE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5B565-8AB8-44D1-AF53-B2C1A205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77E0F-9143-4632-BAD4-184A8FC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DB6A-73A1-429C-AF82-DEEDFEEA5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7AEDF-AB7E-4F25-A4BE-1C2067B5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4564FE-A1F3-4F87-9452-4A6B20391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021AB-4294-463C-98EF-E76504D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0C0DB-7CCE-4FE5-B802-327F3E99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278D-21B9-45B7-BB35-4E32B649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3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E5E4-69E4-4E10-BDC5-3399BC87D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F860F-7D45-4A5F-8B9F-D886B26BE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1891E-0365-426E-B70E-C6BF45F13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6A8AF-2642-4A4F-AE48-B9D5A9A69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4ED20-058D-4CF2-9CDA-6D95BCED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673F6-3575-46F5-AA13-FB7B23E3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7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567F5-EA88-453D-B513-1E5DEEFB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84993-0526-4839-BC7D-41ABBDA5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0469-6228-4793-8963-185698ED3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9DA1B-7D9B-4C1C-B01D-831821F7F8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1F58-0D31-4FB0-B544-CDAF0C013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21A2-1844-4E96-B370-FCFC6EED2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679" y="1880680"/>
            <a:ext cx="11094720" cy="2387600"/>
          </a:xfrm>
        </p:spPr>
        <p:txBody>
          <a:bodyPr>
            <a:normAutofit/>
          </a:bodyPr>
          <a:lstStyle/>
          <a:p>
            <a:r>
              <a:rPr lang="en-US"/>
              <a:t>Proposal on FR terminology for 52.6-71GHz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1587" y="4767121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/>
              <a:t>Ericsson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443752" y="215153"/>
            <a:ext cx="5566904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/>
              <a:t>3GPP TSG-RAN Meeting #92-e</a:t>
            </a:r>
          </a:p>
          <a:p>
            <a:r>
              <a:rPr lang="en-US" sz="2000"/>
              <a:t>Electronic meeting, 14 – 18 Jun 2021</a:t>
            </a:r>
          </a:p>
          <a:p>
            <a:r>
              <a:rPr lang="en-US" sz="2000"/>
              <a:t>Agenda item: 9.7.1.2</a:t>
            </a:r>
          </a:p>
          <a:p>
            <a:r>
              <a:rPr lang="en-US" sz="2000"/>
              <a:t>Document for: Approval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RP-211424</a:t>
            </a:r>
          </a:p>
        </p:txBody>
      </p:sp>
    </p:spTree>
    <p:extLst>
      <p:ext uri="{BB962C8B-B14F-4D97-AF65-F5344CB8AC3E}">
        <p14:creationId xmlns:p14="http://schemas.microsoft.com/office/powerpoint/2010/main" val="373663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FC76C-A581-4C09-BBFF-7D79D547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3867"/>
            <a:ext cx="11623765" cy="906327"/>
          </a:xfrm>
        </p:spPr>
        <p:txBody>
          <a:bodyPr/>
          <a:lstStyle/>
          <a:p>
            <a:r>
              <a:rPr lang="en-US"/>
              <a:t>Background: FR terminology for 52.6-71GHz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ABAAF-2963-4E49-963F-7E96F6BA6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10194"/>
            <a:ext cx="12192000" cy="5477691"/>
          </a:xfrm>
        </p:spPr>
        <p:txBody>
          <a:bodyPr/>
          <a:lstStyle/>
          <a:p>
            <a:r>
              <a:rPr lang="en-US" sz="1800"/>
              <a:t>RAN1 has sent LS in RP-210959/R1-2106277 to RAN with the following main recommendations:</a:t>
            </a:r>
          </a:p>
          <a:p>
            <a:pPr lvl="1"/>
            <a:r>
              <a:rPr lang="en-US" sz="1800"/>
              <a:t>Regarding the impact on specifications maintained by RAN1, there are only relatively small differences between potential options.</a:t>
            </a:r>
          </a:p>
          <a:p>
            <a:pPr lvl="1"/>
            <a:r>
              <a:rPr lang="en-US" sz="1800"/>
              <a:t>RAN1 can adapt to other groups' preferences on the notation for 52.6-71 GHz.</a:t>
            </a:r>
          </a:p>
          <a:p>
            <a:pPr lvl="1"/>
            <a:r>
              <a:rPr lang="en-US" sz="1800"/>
              <a:t>Regardless of if the frequency range 52.6 to 71 GHz is an extension of FR2 or a new FR, the related UE capabilities and their applicability to the frequency range 52.6 to 71 GHz will have to be analyzed on a case by case basis.</a:t>
            </a:r>
          </a:p>
          <a:p>
            <a:pPr lvl="1"/>
            <a:r>
              <a:rPr lang="en-US" sz="1800"/>
              <a:t>From RAN1's perspective, an easy distinction between features, capabilities and other characteristics in the specifications that apply specifically to the following ranges may be useful:</a:t>
            </a:r>
          </a:p>
          <a:p>
            <a:pPr lvl="2"/>
            <a:r>
              <a:rPr lang="en-US" sz="1800"/>
              <a:t>24.25-52.6 GHz</a:t>
            </a:r>
          </a:p>
          <a:p>
            <a:pPr lvl="2"/>
            <a:r>
              <a:rPr lang="en-US" sz="1800"/>
              <a:t>52.6-71 GHz</a:t>
            </a:r>
          </a:p>
          <a:p>
            <a:pPr lvl="2"/>
            <a:r>
              <a:rPr lang="en-US" sz="1800"/>
              <a:t>24.25-71 GHz</a:t>
            </a:r>
          </a:p>
          <a:p>
            <a:endParaRPr lang="en-US" sz="1800"/>
          </a:p>
          <a:p>
            <a:r>
              <a:rPr lang="en-US" sz="1800"/>
              <a:t>RAN4 has sent an LS in RP-210965/R4-2107879 to RAN with the following main recommendations:</a:t>
            </a:r>
          </a:p>
          <a:p>
            <a:pPr lvl="1"/>
            <a:r>
              <a:rPr lang="en-US" sz="1800"/>
              <a:t>To drop “FR3” terminology from consideration on the 52.6 - 71 GHz frequency range designation. </a:t>
            </a:r>
            <a:endParaRPr lang="sv-SE" sz="1800"/>
          </a:p>
          <a:p>
            <a:pPr lvl="1"/>
            <a:r>
              <a:rPr lang="en-US" sz="1800"/>
              <a:t>Terminology for BS operating in 52.6 - 71 GHz frequency range to be reused from TS 38.104 specification, i. e. </a:t>
            </a:r>
            <a:r>
              <a:rPr lang="en-US" sz="1800" i="1"/>
              <a:t>BS type 2-O</a:t>
            </a:r>
            <a:r>
              <a:rPr lang="en-US" sz="1800"/>
              <a:t>.</a:t>
            </a:r>
          </a:p>
          <a:p>
            <a:pPr lvl="1"/>
            <a:r>
              <a:rPr lang="en-US" sz="1800"/>
              <a:t>Options A/B/C on FR (see slide 4)</a:t>
            </a:r>
            <a:endParaRPr lang="sv-SE" sz="180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7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FC76C-A581-4C09-BBFF-7D79D547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3867"/>
            <a:ext cx="11623765" cy="906327"/>
          </a:xfrm>
        </p:spPr>
        <p:txBody>
          <a:bodyPr/>
          <a:lstStyle/>
          <a:p>
            <a:r>
              <a:rPr lang="en-US"/>
              <a:t>FR terminology – RAN2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ABAAF-2963-4E49-963F-7E96F6BA6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10490"/>
            <a:ext cx="12192000" cy="5277395"/>
          </a:xfrm>
        </p:spPr>
        <p:txBody>
          <a:bodyPr/>
          <a:lstStyle/>
          <a:p>
            <a:r>
              <a:rPr lang="sv-SE"/>
              <a:t>RAN2 have discussed frequency range outcome with the following outcome:</a:t>
            </a:r>
          </a:p>
          <a:p>
            <a:pPr lvl="1"/>
            <a:r>
              <a:rPr lang="en-US"/>
              <a:t>RAN2 can adapt to other groups decision on </a:t>
            </a:r>
            <a:r>
              <a:rPr lang="en-US" err="1"/>
              <a:t>FRx</a:t>
            </a:r>
            <a:r>
              <a:rPr lang="en-US"/>
              <a:t> notation for 52-71 GHz. No critical dependency in RAN2. </a:t>
            </a:r>
          </a:p>
          <a:p>
            <a:pPr lvl="1"/>
            <a:r>
              <a:rPr lang="en-US"/>
              <a:t>From RAN2 TS point of view the impact will be smaller if it is chosen to re-use FR2 for 52-71 GHz.</a:t>
            </a:r>
            <a:endParaRPr lang="sv-SE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400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FC76C-A581-4C09-BBFF-7D79D547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3867"/>
            <a:ext cx="11623765" cy="906327"/>
          </a:xfrm>
        </p:spPr>
        <p:txBody>
          <a:bodyPr/>
          <a:lstStyle/>
          <a:p>
            <a:r>
              <a:rPr lang="en-US"/>
              <a:t>FR terminology for 52.6-71GHz – RAN4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ABAAF-2963-4E49-963F-7E96F6BA6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10490"/>
            <a:ext cx="12192000" cy="5277395"/>
          </a:xfrm>
        </p:spPr>
        <p:txBody>
          <a:bodyPr>
            <a:normAutofit/>
          </a:bodyPr>
          <a:lstStyle/>
          <a:p>
            <a:r>
              <a:rPr lang="en-US" sz="1800"/>
              <a:t>RAN4 continue to discuss three options in case there is a need to differentiate between sub-ranges (RP-210965/R4-2107879 ):</a:t>
            </a:r>
          </a:p>
          <a:p>
            <a:pPr lvl="1"/>
            <a:r>
              <a:rPr lang="en-US" sz="1800"/>
              <a:t>Option A: </a:t>
            </a:r>
            <a:endParaRPr lang="sv-SE" sz="1800"/>
          </a:p>
          <a:p>
            <a:pPr lvl="2"/>
            <a:r>
              <a:rPr lang="en-US" sz="1800"/>
              <a:t>Introduce FR2-1 (or FR2.1) for 24.25 – 52.6 GHz, and FR2-2 (or FR2.2) for 52.6 – 71 GHz,</a:t>
            </a:r>
            <a:endParaRPr lang="sv-SE" sz="1800"/>
          </a:p>
          <a:p>
            <a:pPr lvl="2"/>
            <a:r>
              <a:rPr lang="en-GB" sz="1800"/>
              <a:t>The above two ranges to be introduced under the FR2 common range.</a:t>
            </a:r>
          </a:p>
          <a:p>
            <a:pPr lvl="1"/>
            <a:r>
              <a:rPr lang="en-US" sz="1800"/>
              <a:t>Option B: </a:t>
            </a:r>
            <a:endParaRPr lang="sv-SE" sz="1800"/>
          </a:p>
          <a:p>
            <a:pPr lvl="2"/>
            <a:r>
              <a:rPr lang="en-US" sz="1800"/>
              <a:t>All UE RF/demodulation requirements defined as function of band, BW, PC or band combo within FR2,</a:t>
            </a:r>
            <a:endParaRPr lang="sv-SE" sz="1800"/>
          </a:p>
          <a:p>
            <a:pPr lvl="2"/>
            <a:r>
              <a:rPr lang="en-US" sz="1800"/>
              <a:t>BS requirements can be updated to cater for an extension of FR2 to include 52.6 – 71 GHz,</a:t>
            </a:r>
            <a:endParaRPr lang="sv-SE" sz="1800"/>
          </a:p>
          <a:p>
            <a:pPr lvl="2"/>
            <a:r>
              <a:rPr lang="en-US" sz="1800"/>
              <a:t>All RRM requirements for higher SCS applicable for 52.6 – 71 GHz can be defined as function of SCS within FR2.</a:t>
            </a:r>
            <a:endParaRPr lang="sv-SE" sz="1800"/>
          </a:p>
          <a:p>
            <a:pPr lvl="1"/>
            <a:r>
              <a:rPr lang="en-US" sz="1800"/>
              <a:t>Option C: in addition to reusing the existing FR2 for 24.25 – 52.6GHz:</a:t>
            </a:r>
            <a:endParaRPr lang="sv-SE" sz="1800"/>
          </a:p>
          <a:p>
            <a:pPr lvl="2"/>
            <a:r>
              <a:rPr lang="en-US" sz="1800"/>
              <a:t>Introduce FR2-2 (or FR2x) for 52.6 – 71 GHz,</a:t>
            </a:r>
            <a:endParaRPr lang="sv-SE" sz="1800"/>
          </a:p>
          <a:p>
            <a:pPr lvl="2"/>
            <a:r>
              <a:rPr lang="en-US" sz="1800"/>
              <a:t>Possibly introduce FR2-comb for 24.25 – 71 GHz.</a:t>
            </a:r>
            <a:endParaRPr lang="sv-SE" sz="1800"/>
          </a:p>
          <a:p>
            <a:pPr marL="0" indent="0">
              <a:buNone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435846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FC76C-A581-4C09-BBFF-7D79D547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6287"/>
            <a:ext cx="11693236" cy="922768"/>
          </a:xfrm>
        </p:spPr>
        <p:txBody>
          <a:bodyPr/>
          <a:lstStyle/>
          <a:p>
            <a:r>
              <a:rPr lang="sv-SE" dirty="0"/>
              <a:t>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ABAAF-2963-4E49-963F-7E96F6BA6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71154"/>
            <a:ext cx="12192000" cy="53481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/>
              <a:t>RAN4 have proposed to use existing terminology 2-O</a:t>
            </a:r>
          </a:p>
          <a:p>
            <a:r>
              <a:rPr lang="sv-SE" dirty="0"/>
              <a:t>RAN2 have expressed a preference to re-use FR2 for 52-71GHz</a:t>
            </a:r>
          </a:p>
          <a:p>
            <a:r>
              <a:rPr lang="sv-SE" dirty="0"/>
              <a:t>RAN1 specifications are not heavily impacted by the FR terminology</a:t>
            </a:r>
          </a:p>
          <a:p>
            <a:endParaRPr lang="sv-SE" dirty="0"/>
          </a:p>
          <a:p>
            <a:r>
              <a:rPr lang="sv-SE" b="1" dirty="0"/>
              <a:t>Proposal 1: Extend FR2 to cover 52.6 -71 GHz.</a:t>
            </a:r>
          </a:p>
          <a:p>
            <a:r>
              <a:rPr lang="en-US" b="1" dirty="0"/>
              <a:t>Proposal 2: Use Option B to cover 52.6 -71 GHz.</a:t>
            </a:r>
            <a:endParaRPr lang="sv-SE" b="1" dirty="0"/>
          </a:p>
          <a:p>
            <a:r>
              <a:rPr lang="sv-SE" b="1" dirty="0"/>
              <a:t>Proposal 3: </a:t>
            </a:r>
            <a:r>
              <a:rPr lang="en-US" b="1" dirty="0"/>
              <a:t>If no consensus is reached then RAN4 continues </a:t>
            </a:r>
            <a:r>
              <a:rPr lang="sv-SE" b="1" dirty="0"/>
              <a:t>to discuss options A, B and C:</a:t>
            </a:r>
          </a:p>
          <a:p>
            <a:pPr lvl="1"/>
            <a:r>
              <a:rPr lang="sv-SE" b="1" dirty="0"/>
              <a:t>If options A or C are needed for specific RAN4 specification(s), the corresponding ”FR2-1” / ”FR2.1” terminology is used locally in the impacted RAN4 specifications. Globally in 3GPP specifications the range is referred to as FR2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391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1074DEB2-A696-4DAB-970D-5C0C0E19F4AF}">
  <ds:schemaRefs>
    <ds:schemaRef ds:uri="2f282d3b-eb4a-4b09-b61f-b9593442e286"/>
    <ds:schemaRef ds:uri="9b239327-9e80-40e4-b1b7-4394fed77a3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9667AA0-13F4-4CD1-8051-0CA43CD33D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90FF6C-7244-40AE-AA7A-4BE4CD740A1E}">
  <ds:schemaRefs>
    <ds:schemaRef ds:uri="http://schemas.openxmlformats.org/package/2006/metadata/core-properties"/>
    <ds:schemaRef ds:uri="http://schemas.microsoft.com/sharepoint/v3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2f282d3b-eb4a-4b09-b61f-b9593442e286"/>
    <ds:schemaRef ds:uri="http://schemas.microsoft.com/office/2006/documentManagement/types"/>
    <ds:schemaRef ds:uri="9b239327-9e80-40e4-b1b7-4394fed77a33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584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Proposal on FR terminology for 52.6-71GHz</vt:lpstr>
      <vt:lpstr>Background: FR terminology for 52.6-71GHz</vt:lpstr>
      <vt:lpstr>FR terminology – RAN2</vt:lpstr>
      <vt:lpstr>FR terminology for 52.6-71GHz – RAN4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UE/BS demodulation on NR 47GHz band</dc:title>
  <dc:creator>Dalsgaard, Lars (Nokia - FI/Oulu)</dc:creator>
  <cp:lastModifiedBy>MK</cp:lastModifiedBy>
  <cp:revision>2</cp:revision>
  <dcterms:created xsi:type="dcterms:W3CDTF">2021-04-14T07:19:52Z</dcterms:created>
  <dcterms:modified xsi:type="dcterms:W3CDTF">2021-06-07T16:50:17Z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2015_ms_pID_725343">
    <vt:lpwstr>(2)ypPOlGtLLIW4QjDW0sxucRZokGa4cshkJrnJT4CyvIU1yQcFVzdwnuE97+B9I5e6TkaBUQ5z
zZ8VtPgxUPyDmrXLDIFKUzPgmtQ+l6rawSwVj8BZ427MOZS8f5cLYM0y/IrlqPUjPrzddHCw
P2fcUeehfrN9TqZpw+0/5oC9FDghd1/G4SGsulaZXaDXk5FLNkKi3+eHSJANmfrNfeSPCGqR
EMoG1GIR6QK5OkNyng</vt:lpwstr>
  </property>
  <property fmtid="{D5CDD505-2E9C-101B-9397-08002B2CF9AE}" pid="4" name="_2015_ms_pID_7253431">
    <vt:lpwstr>/yF3l7miup67kEGLvAJAchl6pERGvA3PVa1A5zv5/kIvy/D6/tvfUB
c7s6RxzJwbOJYfM4KPHzAa2mvvZL+IfyudhCQn3vcG9QadsMzQ+7RJH5Ph4rwpnFy53OE8Pa
ljMoBuZ336/Y/Q4IEEnUlhMFFr5HfRtJCTN3MJMVoaVYLoVOMC37Y3PePPSZGs9m8XeIEPm2
7aVWgl+Wb/txJvFC</vt:lpwstr>
  </property>
</Properties>
</file>