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4" r:id="rId6"/>
    <p:sldId id="267" r:id="rId7"/>
    <p:sldId id="275" r:id="rId8"/>
    <p:sldId id="276" r:id="rId9"/>
    <p:sldId id="277" r:id="rId10"/>
    <p:sldId id="278" r:id="rId11"/>
    <p:sldId id="279" r:id="rId12"/>
    <p:sldId id="280" r:id="rId13"/>
    <p:sldId id="28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090E10-5812-4B97-A84A-32C571490915}" v="3" dt="2021-06-04T07:58:09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S::muhammad.kazmi@ericsson.com::8032e63c-ad90-47a7-a13e-a15885970140" providerId="AD" clId="Web-{BAA2A57E-0E71-286B-47CA-87E9025AD56B}"/>
    <pc:docChg chg="modSld">
      <pc:chgData name="Muhammad Kazmi" userId="S::muhammad.kazmi@ericsson.com::8032e63c-ad90-47a7-a13e-a15885970140" providerId="AD" clId="Web-{BAA2A57E-0E71-286B-47CA-87E9025AD56B}" dt="2021-06-02T16:36:58.244" v="170" actId="20577"/>
      <pc:docMkLst>
        <pc:docMk/>
      </pc:docMkLst>
      <pc:sldChg chg="modSp">
        <pc:chgData name="Muhammad Kazmi" userId="S::muhammad.kazmi@ericsson.com::8032e63c-ad90-47a7-a13e-a15885970140" providerId="AD" clId="Web-{BAA2A57E-0E71-286B-47CA-87E9025AD56B}" dt="2021-06-02T16:36:58.244" v="170" actId="20577"/>
        <pc:sldMkLst>
          <pc:docMk/>
          <pc:sldMk cId="3736630678" sldId="256"/>
        </pc:sldMkLst>
        <pc:spChg chg="mod">
          <ac:chgData name="Muhammad Kazmi" userId="S::muhammad.kazmi@ericsson.com::8032e63c-ad90-47a7-a13e-a15885970140" providerId="AD" clId="Web-{BAA2A57E-0E71-286B-47CA-87E9025AD56B}" dt="2021-06-02T16:36:58.244" v="170" actId="20577"/>
          <ac:spMkLst>
            <pc:docMk/>
            <pc:sldMk cId="3736630678" sldId="256"/>
            <ac:spMk id="10" creationId="{DBD841BA-86FD-4B7D-B5F2-8BDC3C162952}"/>
          </ac:spMkLst>
        </pc:spChg>
      </pc:sldChg>
      <pc:sldChg chg="modSp">
        <pc:chgData name="Muhammad Kazmi" userId="S::muhammad.kazmi@ericsson.com::8032e63c-ad90-47a7-a13e-a15885970140" providerId="AD" clId="Web-{BAA2A57E-0E71-286B-47CA-87E9025AD56B}" dt="2021-06-02T16:36:41.634" v="169" actId="20577"/>
        <pc:sldMkLst>
          <pc:docMk/>
          <pc:sldMk cId="1126453125" sldId="275"/>
        </pc:sldMkLst>
        <pc:spChg chg="mod">
          <ac:chgData name="Muhammad Kazmi" userId="S::muhammad.kazmi@ericsson.com::8032e63c-ad90-47a7-a13e-a15885970140" providerId="AD" clId="Web-{BAA2A57E-0E71-286B-47CA-87E9025AD56B}" dt="2021-06-02T16:32:40.557" v="28" actId="20577"/>
          <ac:spMkLst>
            <pc:docMk/>
            <pc:sldMk cId="1126453125" sldId="275"/>
            <ac:spMk id="2" creationId="{6BF14BCA-32F7-4795-9281-E60B3C8485E6}"/>
          </ac:spMkLst>
        </pc:spChg>
        <pc:spChg chg="mod">
          <ac:chgData name="Muhammad Kazmi" userId="S::muhammad.kazmi@ericsson.com::8032e63c-ad90-47a7-a13e-a15885970140" providerId="AD" clId="Web-{BAA2A57E-0E71-286B-47CA-87E9025AD56B}" dt="2021-06-02T16:36:41.634" v="169" actId="20577"/>
          <ac:spMkLst>
            <pc:docMk/>
            <pc:sldMk cId="1126453125" sldId="275"/>
            <ac:spMk id="3" creationId="{B6DD090A-BC71-414E-BEF4-C30BB8CFAA84}"/>
          </ac:spMkLst>
        </pc:spChg>
      </pc:sldChg>
      <pc:sldChg chg="modSp">
        <pc:chgData name="Muhammad Kazmi" userId="S::muhammad.kazmi@ericsson.com::8032e63c-ad90-47a7-a13e-a15885970140" providerId="AD" clId="Web-{BAA2A57E-0E71-286B-47CA-87E9025AD56B}" dt="2021-06-02T16:35:14.098" v="151" actId="1076"/>
        <pc:sldMkLst>
          <pc:docMk/>
          <pc:sldMk cId="1847134608" sldId="276"/>
        </pc:sldMkLst>
        <pc:spChg chg="mod">
          <ac:chgData name="Muhammad Kazmi" userId="S::muhammad.kazmi@ericsson.com::8032e63c-ad90-47a7-a13e-a15885970140" providerId="AD" clId="Web-{BAA2A57E-0E71-286B-47CA-87E9025AD56B}" dt="2021-06-02T16:35:14.098" v="151" actId="1076"/>
          <ac:spMkLst>
            <pc:docMk/>
            <pc:sldMk cId="1847134608" sldId="276"/>
            <ac:spMk id="2" creationId="{7580786E-0493-40E3-AAC2-E6620B4C371A}"/>
          </ac:spMkLst>
        </pc:spChg>
      </pc:sldChg>
    </pc:docChg>
  </pc:docChgLst>
  <pc:docChgLst>
    <pc:chgData name="Zhixun Tang" userId="cfc0b3ae-8261-4113-b47b-bd714b0bc8ee" providerId="ADAL" clId="{C6090E10-5812-4B97-A84A-32C571490915}"/>
    <pc:docChg chg="custSel modSld">
      <pc:chgData name="Zhixun Tang" userId="cfc0b3ae-8261-4113-b47b-bd714b0bc8ee" providerId="ADAL" clId="{C6090E10-5812-4B97-A84A-32C571490915}" dt="2021-06-04T10:05:43.567" v="21" actId="20577"/>
      <pc:docMkLst>
        <pc:docMk/>
      </pc:docMkLst>
      <pc:sldChg chg="modSp mod">
        <pc:chgData name="Zhixun Tang" userId="cfc0b3ae-8261-4113-b47b-bd714b0bc8ee" providerId="ADAL" clId="{C6090E10-5812-4B97-A84A-32C571490915}" dt="2021-06-04T10:05:43.567" v="21" actId="20577"/>
        <pc:sldMkLst>
          <pc:docMk/>
          <pc:sldMk cId="3736630678" sldId="256"/>
        </pc:sldMkLst>
        <pc:spChg chg="mod">
          <ac:chgData name="Zhixun Tang" userId="cfc0b3ae-8261-4113-b47b-bd714b0bc8ee" providerId="ADAL" clId="{C6090E10-5812-4B97-A84A-32C571490915}" dt="2021-06-04T07:58:12.210" v="17" actId="6549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Zhixun Tang" userId="cfc0b3ae-8261-4113-b47b-bd714b0bc8ee" providerId="ADAL" clId="{C6090E10-5812-4B97-A84A-32C571490915}" dt="2021-06-03T02:36:39.359" v="5" actId="1076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Zhixun Tang" userId="cfc0b3ae-8261-4113-b47b-bd714b0bc8ee" providerId="ADAL" clId="{C6090E10-5812-4B97-A84A-32C571490915}" dt="2021-06-04T10:05:43.567" v="21" actId="20577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Zhixun Tang" userId="cfc0b3ae-8261-4113-b47b-bd714b0bc8ee" providerId="ADAL" clId="{C6090E10-5812-4B97-A84A-32C571490915}" dt="2021-06-03T02:36:12.465" v="3" actId="404"/>
        <pc:sldMkLst>
          <pc:docMk/>
          <pc:sldMk cId="1847134608" sldId="276"/>
        </pc:sldMkLst>
        <pc:spChg chg="mod">
          <ac:chgData name="Zhixun Tang" userId="cfc0b3ae-8261-4113-b47b-bd714b0bc8ee" providerId="ADAL" clId="{C6090E10-5812-4B97-A84A-32C571490915}" dt="2021-06-03T02:36:12.465" v="3" actId="404"/>
          <ac:spMkLst>
            <pc:docMk/>
            <pc:sldMk cId="1847134608" sldId="276"/>
            <ac:spMk id="3" creationId="{871B8BAC-A04C-4A59-802D-C91C882E8C26}"/>
          </ac:spMkLst>
        </pc:spChg>
      </pc:sldChg>
    </pc:docChg>
  </pc:docChgLst>
  <pc:docChgLst>
    <pc:chgData name="Muhammad Kazmi" userId="8032e63c-ad90-47a7-a13e-a15885970140" providerId="ADAL" clId="{A3348E4E-B705-4AA7-8FB2-2ED2AE981068}"/>
    <pc:docChg chg="undo custSel modSld">
      <pc:chgData name="Muhammad Kazmi" userId="8032e63c-ad90-47a7-a13e-a15885970140" providerId="ADAL" clId="{A3348E4E-B705-4AA7-8FB2-2ED2AE981068}" dt="2021-06-02T11:28:02.769" v="221" actId="1076"/>
      <pc:docMkLst>
        <pc:docMk/>
      </pc:docMkLst>
      <pc:sldChg chg="modSp mod">
        <pc:chgData name="Muhammad Kazmi" userId="8032e63c-ad90-47a7-a13e-a15885970140" providerId="ADAL" clId="{A3348E4E-B705-4AA7-8FB2-2ED2AE981068}" dt="2021-06-02T11:14:58.537" v="154" actId="1076"/>
        <pc:sldMkLst>
          <pc:docMk/>
          <pc:sldMk cId="3736630678" sldId="256"/>
        </pc:sldMkLst>
        <pc:spChg chg="mod">
          <ac:chgData name="Muhammad Kazmi" userId="8032e63c-ad90-47a7-a13e-a15885970140" providerId="ADAL" clId="{A3348E4E-B705-4AA7-8FB2-2ED2AE981068}" dt="2021-06-02T11:14:58.537" v="154" actId="1076"/>
          <ac:spMkLst>
            <pc:docMk/>
            <pc:sldMk cId="3736630678" sldId="256"/>
            <ac:spMk id="5" creationId="{70FB8E17-49B5-4130-B2ED-446C2C17EC4E}"/>
          </ac:spMkLst>
        </pc:spChg>
      </pc:sldChg>
      <pc:sldChg chg="modSp mod">
        <pc:chgData name="Muhammad Kazmi" userId="8032e63c-ad90-47a7-a13e-a15885970140" providerId="ADAL" clId="{A3348E4E-B705-4AA7-8FB2-2ED2AE981068}" dt="2021-06-02T11:23:42.031" v="210" actId="14100"/>
        <pc:sldMkLst>
          <pc:docMk/>
          <pc:sldMk cId="1903184882" sldId="267"/>
        </pc:sldMkLst>
        <pc:spChg chg="mod">
          <ac:chgData name="Muhammad Kazmi" userId="8032e63c-ad90-47a7-a13e-a15885970140" providerId="ADAL" clId="{A3348E4E-B705-4AA7-8FB2-2ED2AE981068}" dt="2021-06-02T11:23:33.349" v="207" actId="1076"/>
          <ac:spMkLst>
            <pc:docMk/>
            <pc:sldMk cId="1903184882" sldId="267"/>
            <ac:spMk id="2" creationId="{63F383AA-B482-46EB-ACCB-D15A6CAFF872}"/>
          </ac:spMkLst>
        </pc:spChg>
        <pc:spChg chg="mod">
          <ac:chgData name="Muhammad Kazmi" userId="8032e63c-ad90-47a7-a13e-a15885970140" providerId="ADAL" clId="{A3348E4E-B705-4AA7-8FB2-2ED2AE981068}" dt="2021-06-02T11:23:42.031" v="210" actId="14100"/>
          <ac:spMkLst>
            <pc:docMk/>
            <pc:sldMk cId="1903184882" sldId="267"/>
            <ac:spMk id="3" creationId="{87B12F80-B9E2-4836-8DE9-23CEB1093445}"/>
          </ac:spMkLst>
        </pc:spChg>
      </pc:sldChg>
      <pc:sldChg chg="modSp mod">
        <pc:chgData name="Muhammad Kazmi" userId="8032e63c-ad90-47a7-a13e-a15885970140" providerId="ADAL" clId="{A3348E4E-B705-4AA7-8FB2-2ED2AE981068}" dt="2021-06-02T11:21:43.593" v="206" actId="14100"/>
        <pc:sldMkLst>
          <pc:docMk/>
          <pc:sldMk cId="1979739528" sldId="274"/>
        </pc:sldMkLst>
        <pc:spChg chg="mod">
          <ac:chgData name="Muhammad Kazmi" userId="8032e63c-ad90-47a7-a13e-a15885970140" providerId="ADAL" clId="{A3348E4E-B705-4AA7-8FB2-2ED2AE981068}" dt="2021-06-02T11:16:24.387" v="204" actId="1076"/>
          <ac:spMkLst>
            <pc:docMk/>
            <pc:sldMk cId="1979739528" sldId="274"/>
            <ac:spMk id="2" creationId="{007C87DE-4FC5-4946-B829-F9DD097B407A}"/>
          </ac:spMkLst>
        </pc:spChg>
        <pc:spChg chg="mod">
          <ac:chgData name="Muhammad Kazmi" userId="8032e63c-ad90-47a7-a13e-a15885970140" providerId="ADAL" clId="{A3348E4E-B705-4AA7-8FB2-2ED2AE981068}" dt="2021-06-02T11:16:19.850" v="203" actId="14100"/>
          <ac:spMkLst>
            <pc:docMk/>
            <pc:sldMk cId="1979739528" sldId="274"/>
            <ac:spMk id="3" creationId="{DE55B273-E456-4E04-AA13-172B2DBB828D}"/>
          </ac:spMkLst>
        </pc:spChg>
        <pc:graphicFrameChg chg="mod modGraphic">
          <ac:chgData name="Muhammad Kazmi" userId="8032e63c-ad90-47a7-a13e-a15885970140" providerId="ADAL" clId="{A3348E4E-B705-4AA7-8FB2-2ED2AE981068}" dt="2021-06-02T11:21:43.593" v="206" actId="14100"/>
          <ac:graphicFrameMkLst>
            <pc:docMk/>
            <pc:sldMk cId="1979739528" sldId="274"/>
            <ac:graphicFrameMk id="4" creationId="{03C899B3-2B51-4226-89CA-9074004C58C3}"/>
          </ac:graphicFrameMkLst>
        </pc:graphicFrameChg>
      </pc:sldChg>
      <pc:sldChg chg="modSp mod">
        <pc:chgData name="Muhammad Kazmi" userId="8032e63c-ad90-47a7-a13e-a15885970140" providerId="ADAL" clId="{A3348E4E-B705-4AA7-8FB2-2ED2AE981068}" dt="2021-06-02T11:28:02.769" v="221" actId="1076"/>
        <pc:sldMkLst>
          <pc:docMk/>
          <pc:sldMk cId="1126453125" sldId="275"/>
        </pc:sldMkLst>
        <pc:spChg chg="mod">
          <ac:chgData name="Muhammad Kazmi" userId="8032e63c-ad90-47a7-a13e-a15885970140" providerId="ADAL" clId="{A3348E4E-B705-4AA7-8FB2-2ED2AE981068}" dt="2021-06-02T11:28:02.769" v="221" actId="1076"/>
          <ac:spMkLst>
            <pc:docMk/>
            <pc:sldMk cId="1126453125" sldId="275"/>
            <ac:spMk id="2" creationId="{6BF14BCA-32F7-4795-9281-E60B3C8485E6}"/>
          </ac:spMkLst>
        </pc:spChg>
        <pc:spChg chg="mod">
          <ac:chgData name="Muhammad Kazmi" userId="8032e63c-ad90-47a7-a13e-a15885970140" providerId="ADAL" clId="{A3348E4E-B705-4AA7-8FB2-2ED2AE981068}" dt="2021-06-02T11:25:02.905" v="214" actId="14100"/>
          <ac:spMkLst>
            <pc:docMk/>
            <pc:sldMk cId="1126453125" sldId="275"/>
            <ac:spMk id="3" creationId="{B6DD090A-BC71-414E-BEF4-C30BB8CFAA84}"/>
          </ac:spMkLst>
        </pc:spChg>
      </pc:sldChg>
      <pc:sldChg chg="addSp delSp modSp mod">
        <pc:chgData name="Muhammad Kazmi" userId="8032e63c-ad90-47a7-a13e-a15885970140" providerId="ADAL" clId="{A3348E4E-B705-4AA7-8FB2-2ED2AE981068}" dt="2021-06-02T11:13:11.053" v="84" actId="1076"/>
        <pc:sldMkLst>
          <pc:docMk/>
          <pc:sldMk cId="2704061395" sldId="277"/>
        </pc:sldMkLst>
        <pc:spChg chg="mod">
          <ac:chgData name="Muhammad Kazmi" userId="8032e63c-ad90-47a7-a13e-a15885970140" providerId="ADAL" clId="{A3348E4E-B705-4AA7-8FB2-2ED2AE981068}" dt="2021-06-02T11:13:11.053" v="84" actId="1076"/>
          <ac:spMkLst>
            <pc:docMk/>
            <pc:sldMk cId="2704061395" sldId="277"/>
            <ac:spMk id="2" creationId="{960AF20E-C8DB-4D77-BACD-9373E7080A24}"/>
          </ac:spMkLst>
        </pc:spChg>
        <pc:spChg chg="del mod">
          <ac:chgData name="Muhammad Kazmi" userId="8032e63c-ad90-47a7-a13e-a15885970140" providerId="ADAL" clId="{A3348E4E-B705-4AA7-8FB2-2ED2AE981068}" dt="2021-06-02T11:12:54.085" v="78" actId="478"/>
          <ac:spMkLst>
            <pc:docMk/>
            <pc:sldMk cId="2704061395" sldId="277"/>
            <ac:spMk id="3" creationId="{0B5196AF-E63D-4EFA-B20E-705B9AB6B099}"/>
          </ac:spMkLst>
        </pc:spChg>
        <pc:spChg chg="add del mod">
          <ac:chgData name="Muhammad Kazmi" userId="8032e63c-ad90-47a7-a13e-a15885970140" providerId="ADAL" clId="{A3348E4E-B705-4AA7-8FB2-2ED2AE981068}" dt="2021-06-02T11:12:56.611" v="79" actId="478"/>
          <ac:spMkLst>
            <pc:docMk/>
            <pc:sldMk cId="2704061395" sldId="277"/>
            <ac:spMk id="5" creationId="{025E880C-C5F5-4473-BA8C-8B55191A0B63}"/>
          </ac:spMkLst>
        </pc:spChg>
      </pc:sldChg>
    </pc:docChg>
  </pc:docChgLst>
  <pc:docChgLst>
    <pc:chgData name="Zhixun Tang" userId="cfc0b3ae-8261-4113-b47b-bd714b0bc8ee" providerId="ADAL" clId="{BE39519D-B281-4A7F-9A0E-E4F595743051}"/>
    <pc:docChg chg="undo custSel addSld modSld sldOrd">
      <pc:chgData name="Zhixun Tang" userId="cfc0b3ae-8261-4113-b47b-bd714b0bc8ee" providerId="ADAL" clId="{BE39519D-B281-4A7F-9A0E-E4F595743051}" dt="2021-06-01T02:46:40.758" v="1167"/>
      <pc:docMkLst>
        <pc:docMk/>
      </pc:docMkLst>
      <pc:sldChg chg="delSp modSp mod">
        <pc:chgData name="Zhixun Tang" userId="cfc0b3ae-8261-4113-b47b-bd714b0bc8ee" providerId="ADAL" clId="{BE39519D-B281-4A7F-9A0E-E4F595743051}" dt="2021-06-01T02:41:01.144" v="1012" actId="6549"/>
        <pc:sldMkLst>
          <pc:docMk/>
          <pc:sldMk cId="3736630678" sldId="256"/>
        </pc:sldMkLst>
        <pc:spChg chg="del">
          <ac:chgData name="Zhixun Tang" userId="cfc0b3ae-8261-4113-b47b-bd714b0bc8ee" providerId="ADAL" clId="{BE39519D-B281-4A7F-9A0E-E4F595743051}" dt="2021-06-01T01:39:36.612" v="21" actId="478"/>
          <ac:spMkLst>
            <pc:docMk/>
            <pc:sldMk cId="3736630678" sldId="256"/>
            <ac:spMk id="2" creationId="{C9D1A1C1-FFDC-461B-933A-9E7DFF30BBBE}"/>
          </ac:spMkLst>
        </pc:spChg>
        <pc:spChg chg="mod">
          <ac:chgData name="Zhixun Tang" userId="cfc0b3ae-8261-4113-b47b-bd714b0bc8ee" providerId="ADAL" clId="{BE39519D-B281-4A7F-9A0E-E4F595743051}" dt="2021-06-01T01:39:34.029" v="20" actId="20577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Zhixun Tang" userId="cfc0b3ae-8261-4113-b47b-bd714b0bc8ee" providerId="ADAL" clId="{BE39519D-B281-4A7F-9A0E-E4F595743051}" dt="2021-06-01T02:41:01.144" v="1012" actId="6549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Zhixun Tang" userId="cfc0b3ae-8261-4113-b47b-bd714b0bc8ee" providerId="ADAL" clId="{BE39519D-B281-4A7F-9A0E-E4F595743051}" dt="2021-06-01T01:41:14.211" v="53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Zhixun Tang" userId="cfc0b3ae-8261-4113-b47b-bd714b0bc8ee" providerId="ADAL" clId="{BE39519D-B281-4A7F-9A0E-E4F595743051}" dt="2021-06-01T01:36:57.533" v="11" actId="20577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 ord">
        <pc:chgData name="Zhixun Tang" userId="cfc0b3ae-8261-4113-b47b-bd714b0bc8ee" providerId="ADAL" clId="{BE39519D-B281-4A7F-9A0E-E4F595743051}" dt="2021-06-01T02:44:58.874" v="1149" actId="20577"/>
        <pc:sldMkLst>
          <pc:docMk/>
          <pc:sldMk cId="1903184882" sldId="267"/>
        </pc:sldMkLst>
        <pc:spChg chg="mod">
          <ac:chgData name="Zhixun Tang" userId="cfc0b3ae-8261-4113-b47b-bd714b0bc8ee" providerId="ADAL" clId="{BE39519D-B281-4A7F-9A0E-E4F595743051}" dt="2021-06-01T01:43:20.338" v="107" actId="20577"/>
          <ac:spMkLst>
            <pc:docMk/>
            <pc:sldMk cId="1903184882" sldId="267"/>
            <ac:spMk id="2" creationId="{63F383AA-B482-46EB-ACCB-D15A6CAFF872}"/>
          </ac:spMkLst>
        </pc:spChg>
        <pc:spChg chg="mod">
          <ac:chgData name="Zhixun Tang" userId="cfc0b3ae-8261-4113-b47b-bd714b0bc8ee" providerId="ADAL" clId="{BE39519D-B281-4A7F-9A0E-E4F595743051}" dt="2021-06-01T02:44:58.874" v="1149" actId="20577"/>
          <ac:spMkLst>
            <pc:docMk/>
            <pc:sldMk cId="1903184882" sldId="267"/>
            <ac:spMk id="3" creationId="{87B12F80-B9E2-4836-8DE9-23CEB1093445}"/>
          </ac:spMkLst>
        </pc:spChg>
      </pc:sldChg>
      <pc:sldChg chg="addSp delSp modSp mod">
        <pc:chgData name="Zhixun Tang" userId="cfc0b3ae-8261-4113-b47b-bd714b0bc8ee" providerId="ADAL" clId="{BE39519D-B281-4A7F-9A0E-E4F595743051}" dt="2021-06-01T02:43:04.378" v="1026" actId="14100"/>
        <pc:sldMkLst>
          <pc:docMk/>
          <pc:sldMk cId="1979739528" sldId="274"/>
        </pc:sldMkLst>
        <pc:spChg chg="mod">
          <ac:chgData name="Zhixun Tang" userId="cfc0b3ae-8261-4113-b47b-bd714b0bc8ee" providerId="ADAL" clId="{BE39519D-B281-4A7F-9A0E-E4F595743051}" dt="2021-06-01T02:42:50.186" v="1025" actId="20577"/>
          <ac:spMkLst>
            <pc:docMk/>
            <pc:sldMk cId="1979739528" sldId="274"/>
            <ac:spMk id="3" creationId="{DE55B273-E456-4E04-AA13-172B2DBB828D}"/>
          </ac:spMkLst>
        </pc:spChg>
        <pc:graphicFrameChg chg="add del mod modGraphic">
          <ac:chgData name="Zhixun Tang" userId="cfc0b3ae-8261-4113-b47b-bd714b0bc8ee" providerId="ADAL" clId="{BE39519D-B281-4A7F-9A0E-E4F595743051}" dt="2021-06-01T02:43:04.378" v="1026" actId="14100"/>
          <ac:graphicFrameMkLst>
            <pc:docMk/>
            <pc:sldMk cId="1979739528" sldId="274"/>
            <ac:graphicFrameMk id="4" creationId="{03C899B3-2B51-4226-89CA-9074004C58C3}"/>
          </ac:graphicFrameMkLst>
        </pc:graphicFrameChg>
      </pc:sldChg>
      <pc:sldChg chg="modSp mod">
        <pc:chgData name="Zhixun Tang" userId="cfc0b3ae-8261-4113-b47b-bd714b0bc8ee" providerId="ADAL" clId="{BE39519D-B281-4A7F-9A0E-E4F595743051}" dt="2021-06-01T02:42:20.885" v="1021" actId="27636"/>
        <pc:sldMkLst>
          <pc:docMk/>
          <pc:sldMk cId="1126453125" sldId="275"/>
        </pc:sldMkLst>
        <pc:spChg chg="mod">
          <ac:chgData name="Zhixun Tang" userId="cfc0b3ae-8261-4113-b47b-bd714b0bc8ee" providerId="ADAL" clId="{BE39519D-B281-4A7F-9A0E-E4F595743051}" dt="2021-06-01T02:42:20.885" v="1021" actId="27636"/>
          <ac:spMkLst>
            <pc:docMk/>
            <pc:sldMk cId="1126453125" sldId="275"/>
            <ac:spMk id="3" creationId="{B6DD090A-BC71-414E-BEF4-C30BB8CFAA84}"/>
          </ac:spMkLst>
        </pc:spChg>
      </pc:sldChg>
      <pc:sldChg chg="modSp new mod">
        <pc:chgData name="Zhixun Tang" userId="cfc0b3ae-8261-4113-b47b-bd714b0bc8ee" providerId="ADAL" clId="{BE39519D-B281-4A7F-9A0E-E4F595743051}" dt="2021-06-01T02:45:32.880" v="1157" actId="1076"/>
        <pc:sldMkLst>
          <pc:docMk/>
          <pc:sldMk cId="1847134608" sldId="276"/>
        </pc:sldMkLst>
        <pc:spChg chg="mod">
          <ac:chgData name="Zhixun Tang" userId="cfc0b3ae-8261-4113-b47b-bd714b0bc8ee" providerId="ADAL" clId="{BE39519D-B281-4A7F-9A0E-E4F595743051}" dt="2021-06-01T02:01:08.783" v="568" actId="20577"/>
          <ac:spMkLst>
            <pc:docMk/>
            <pc:sldMk cId="1847134608" sldId="276"/>
            <ac:spMk id="2" creationId="{7580786E-0493-40E3-AAC2-E6620B4C371A}"/>
          </ac:spMkLst>
        </pc:spChg>
        <pc:spChg chg="mod">
          <ac:chgData name="Zhixun Tang" userId="cfc0b3ae-8261-4113-b47b-bd714b0bc8ee" providerId="ADAL" clId="{BE39519D-B281-4A7F-9A0E-E4F595743051}" dt="2021-06-01T02:45:32.880" v="1157" actId="1076"/>
          <ac:spMkLst>
            <pc:docMk/>
            <pc:sldMk cId="1847134608" sldId="276"/>
            <ac:spMk id="3" creationId="{871B8BAC-A04C-4A59-802D-C91C882E8C26}"/>
          </ac:spMkLst>
        </pc:spChg>
      </pc:sldChg>
      <pc:sldChg chg="modSp new mod">
        <pc:chgData name="Zhixun Tang" userId="cfc0b3ae-8261-4113-b47b-bd714b0bc8ee" providerId="ADAL" clId="{BE39519D-B281-4A7F-9A0E-E4F595743051}" dt="2021-06-01T02:46:26.847" v="1166" actId="20577"/>
        <pc:sldMkLst>
          <pc:docMk/>
          <pc:sldMk cId="2704061395" sldId="277"/>
        </pc:sldMkLst>
        <pc:spChg chg="mod">
          <ac:chgData name="Zhixun Tang" userId="cfc0b3ae-8261-4113-b47b-bd714b0bc8ee" providerId="ADAL" clId="{BE39519D-B281-4A7F-9A0E-E4F595743051}" dt="2021-06-01T02:46:26.847" v="1166" actId="20577"/>
          <ac:spMkLst>
            <pc:docMk/>
            <pc:sldMk cId="2704061395" sldId="277"/>
            <ac:spMk id="2" creationId="{960AF20E-C8DB-4D77-BACD-9373E7080A24}"/>
          </ac:spMkLst>
        </pc:spChg>
      </pc:sldChg>
      <pc:sldChg chg="add">
        <pc:chgData name="Zhixun Tang" userId="cfc0b3ae-8261-4113-b47b-bd714b0bc8ee" providerId="ADAL" clId="{BE39519D-B281-4A7F-9A0E-E4F595743051}" dt="2021-06-01T02:46:40.758" v="1167"/>
        <pc:sldMkLst>
          <pc:docMk/>
          <pc:sldMk cId="766251561" sldId="278"/>
        </pc:sldMkLst>
      </pc:sldChg>
      <pc:sldChg chg="add">
        <pc:chgData name="Zhixun Tang" userId="cfc0b3ae-8261-4113-b47b-bd714b0bc8ee" providerId="ADAL" clId="{BE39519D-B281-4A7F-9A0E-E4F595743051}" dt="2021-06-01T02:46:40.758" v="1167"/>
        <pc:sldMkLst>
          <pc:docMk/>
          <pc:sldMk cId="3782622414" sldId="279"/>
        </pc:sldMkLst>
      </pc:sldChg>
      <pc:sldChg chg="add">
        <pc:chgData name="Zhixun Tang" userId="cfc0b3ae-8261-4113-b47b-bd714b0bc8ee" providerId="ADAL" clId="{BE39519D-B281-4A7F-9A0E-E4F595743051}" dt="2021-06-01T02:46:40.758" v="1167"/>
        <pc:sldMkLst>
          <pc:docMk/>
          <pc:sldMk cId="1486434870" sldId="280"/>
        </pc:sldMkLst>
      </pc:sldChg>
      <pc:sldChg chg="add">
        <pc:chgData name="Zhixun Tang" userId="cfc0b3ae-8261-4113-b47b-bd714b0bc8ee" providerId="ADAL" clId="{BE39519D-B281-4A7F-9A0E-E4F595743051}" dt="2021-06-01T02:46:40.758" v="1167"/>
        <pc:sldMkLst>
          <pc:docMk/>
          <pc:sldMk cId="1772183125" sldId="2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80" y="2011308"/>
            <a:ext cx="11216639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Motivation: M</a:t>
            </a:r>
            <a:r>
              <a:rPr lang="en-US" dirty="0"/>
              <a:t>easurement </a:t>
            </a:r>
            <a:r>
              <a:rPr lang="en-US" altLang="zh-CN" dirty="0"/>
              <a:t>Requirements for “</a:t>
            </a:r>
            <a:r>
              <a:rPr lang="en-US" dirty="0" err="1"/>
              <a:t>NeedForGap</a:t>
            </a:r>
            <a:r>
              <a:rPr lang="en-US" dirty="0"/>
              <a:t>”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 </a:t>
            </a:r>
            <a:r>
              <a:rPr lang="en-US" altLang="ja-JP" sz="3600" dirty="0"/>
              <a:t>Huawei, </a:t>
            </a:r>
            <a:r>
              <a:rPr lang="en-US" altLang="ja-JP" sz="3600" dirty="0" err="1"/>
              <a:t>HiSilicon</a:t>
            </a:r>
            <a:r>
              <a:rPr lang="zh-CN" altLang="en-US" sz="3600" dirty="0"/>
              <a:t> 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326306" y="215153"/>
            <a:ext cx="5566904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/>
              <a:t>3GPP TSG-RAN Meeting #92-e</a:t>
            </a:r>
          </a:p>
          <a:p>
            <a:r>
              <a:rPr lang="en-US" sz="2000" dirty="0"/>
              <a:t>Electronic meeting, 14 – 18 Jun 2021</a:t>
            </a:r>
          </a:p>
          <a:p>
            <a:r>
              <a:rPr lang="en-US" sz="2000" dirty="0"/>
              <a:t>Agenda item: 9.</a:t>
            </a:r>
            <a:r>
              <a:rPr lang="en-GB" sz="2000" dirty="0"/>
              <a:t>5</a:t>
            </a:r>
            <a:endParaRPr lang="en-US" sz="2000" dirty="0"/>
          </a:p>
          <a:p>
            <a:r>
              <a:rPr lang="en-US" sz="2000" dirty="0"/>
              <a:t>Document for: Discussion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830696" y="215153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RP-211348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14BCA-32F7-4795-9281-E60B3C848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S</a:t>
            </a:r>
            <a:r>
              <a:rPr lang="en-US" altLang="zh-CN" dirty="0"/>
              <a:t>cope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D090A-BC71-414E-BEF4-C30BB8CFA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Potential new objective - </a:t>
            </a:r>
            <a:r>
              <a:rPr lang="en-US" dirty="0" err="1"/>
              <a:t>NeedForGap</a:t>
            </a:r>
            <a:r>
              <a:rPr lang="en-US" dirty="0"/>
              <a:t> for NR-SA only </a:t>
            </a:r>
          </a:p>
          <a:p>
            <a:pPr lvl="1"/>
            <a:r>
              <a:rPr lang="en-US" dirty="0"/>
              <a:t>Limited to SSB based measurements configured via measurement objects</a:t>
            </a:r>
          </a:p>
          <a:p>
            <a:pPr lvl="1"/>
            <a:r>
              <a:rPr lang="en-US" dirty="0"/>
              <a:t>Study whether the additional interruption is allowed when UE reporting ‘no gap’</a:t>
            </a:r>
          </a:p>
          <a:p>
            <a:pPr lvl="2"/>
            <a:r>
              <a:rPr lang="en-US" sz="2400" dirty="0"/>
              <a:t>Further define the interruption length, occasion and ratio, if the interruption is allowed</a:t>
            </a:r>
          </a:p>
          <a:p>
            <a:pPr lvl="1"/>
            <a:r>
              <a:rPr lang="en-US" dirty="0"/>
              <a:t>Study the related requirements, such as </a:t>
            </a:r>
            <a:r>
              <a:rPr lang="en-US" sz="2400" dirty="0"/>
              <a:t>CSSF, measurement period, scheduling restriction etc.</a:t>
            </a:r>
          </a:p>
          <a:p>
            <a:pPr lvl="1"/>
            <a:r>
              <a:rPr lang="en-US" dirty="0"/>
              <a:t>RAN4 to further consider the relation with other UE capabilities, such as NCSG etc.</a:t>
            </a:r>
          </a:p>
          <a:p>
            <a:pPr lvl="1"/>
            <a:r>
              <a:rPr lang="en-GB" dirty="0"/>
              <a:t>Analyse </a:t>
            </a:r>
            <a:r>
              <a:rPr lang="en-US" dirty="0"/>
              <a:t>other WG impact although impact is not expected.</a:t>
            </a:r>
          </a:p>
          <a:p>
            <a:pPr lvl="1"/>
            <a:r>
              <a:rPr lang="en-GB" dirty="0"/>
              <a:t>Decide if it is feasible that the UE requirements are defined in R16 or release independent from Rel-16.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183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C87DE-4FC5-4946-B829-F9DD097B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54" y="67707"/>
            <a:ext cx="11016273" cy="926671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5B273-E456-4E04-AA13-172B2DBB8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239" y="1097280"/>
            <a:ext cx="11808755" cy="5229777"/>
          </a:xfrm>
        </p:spPr>
        <p:txBody>
          <a:bodyPr>
            <a:normAutofit/>
          </a:bodyPr>
          <a:lstStyle/>
          <a:p>
            <a:r>
              <a:rPr lang="en-US" dirty="0"/>
              <a:t>In Rel-16, the </a:t>
            </a:r>
            <a:r>
              <a:rPr lang="en-GB" dirty="0" err="1"/>
              <a:t>NeedForGap</a:t>
            </a:r>
            <a:r>
              <a:rPr lang="en-GB" dirty="0"/>
              <a:t> measurements</a:t>
            </a:r>
            <a:r>
              <a:rPr lang="en-US" dirty="0"/>
              <a:t> has been introduced for NR SA only in RAN2 specification. It was specified in TS 38.331 Rel-16 as shown below: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C899B3-2B51-4226-89CA-9074004C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33154"/>
              </p:ext>
            </p:extLst>
          </p:nvPr>
        </p:nvGraphicFramePr>
        <p:xfrm>
          <a:off x="2252351" y="2314891"/>
          <a:ext cx="7203376" cy="3909264"/>
        </p:xfrm>
        <a:graphic>
          <a:graphicData uri="http://schemas.openxmlformats.org/drawingml/2006/table">
            <a:tbl>
              <a:tblPr firstRow="1" firstCol="1" bandRow="1"/>
              <a:tblGrid>
                <a:gridCol w="7203376">
                  <a:extLst>
                    <a:ext uri="{9D8B030D-6E8A-4147-A177-3AD203B41FA5}">
                      <a16:colId xmlns:a16="http://schemas.microsoft.com/office/drawing/2014/main" val="1867485071"/>
                    </a:ext>
                  </a:extLst>
                </a:gridCol>
              </a:tblGrid>
              <a:tr h="390926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1" i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information element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NeedForGapsInfoNR-r16 ::=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intraFreq-needForGap-r16      NeedForGapsIntraFreqlist-r16,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interFreq-needForGap-r16      NeedForGapsBandlistNR-r16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NeedForGapsIntraFreqlist-r16 ::=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maxNrofServingCells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 OF NeedForGapsIntraFreq-r16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NeedForGapsBandlistNR-r16 ::=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(1..maxBands)) OF NeedForGapsNR-r16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NeedForGapsIntraFreq-r16  ::=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servCellId-r16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ServCellIndex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gapIndicationIntra-r16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NeedForGapsNR-r16  ::=       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bandNR-r16 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FreqBandIndicatorNR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gapIndication-r16      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-STOP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ASN1STOP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164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739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383AA-B482-46EB-ACCB-D15A6CAFF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62" y="156120"/>
            <a:ext cx="10515600" cy="1325563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12F80-B9E2-4836-8DE9-23CEB1093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2743"/>
            <a:ext cx="12102738" cy="4972593"/>
          </a:xfrm>
        </p:spPr>
        <p:txBody>
          <a:bodyPr/>
          <a:lstStyle/>
          <a:p>
            <a:r>
              <a:rPr lang="en-US" dirty="0"/>
              <a:t>In Rel-16, to improve the system performance, UE can dynamically report ‘no gap’ by </a:t>
            </a:r>
            <a:r>
              <a:rPr lang="en-US" i="1" dirty="0" err="1"/>
              <a:t>NeedForGap</a:t>
            </a:r>
            <a:r>
              <a:rPr lang="en-US" dirty="0"/>
              <a:t> </a:t>
            </a:r>
            <a:r>
              <a:rPr lang="en-US" dirty="0" err="1"/>
              <a:t>signalling</a:t>
            </a:r>
            <a:r>
              <a:rPr lang="en-US" dirty="0"/>
              <a:t> which means UE can perform measurements without MG configuration.</a:t>
            </a:r>
          </a:p>
          <a:p>
            <a:r>
              <a:rPr lang="en-US" dirty="0"/>
              <a:t>In Rel-17, NCSG discussion is ongoing which also has a relation with </a:t>
            </a:r>
            <a:r>
              <a:rPr lang="en-US" i="1" dirty="0" err="1"/>
              <a:t>NeedForGap</a:t>
            </a:r>
            <a:r>
              <a:rPr lang="en-US" dirty="0"/>
              <a:t>. For example, the UE’s </a:t>
            </a:r>
            <a:r>
              <a:rPr lang="en-US" dirty="0" err="1"/>
              <a:t>behaviour</a:t>
            </a:r>
            <a:r>
              <a:rPr lang="en-US" dirty="0"/>
              <a:t> is unclear when it reports both ‘no gap’ and ‘NCSG’ for the same band.</a:t>
            </a:r>
          </a:p>
        </p:txBody>
      </p:sp>
    </p:spTree>
    <p:extLst>
      <p:ext uri="{BB962C8B-B14F-4D97-AF65-F5344CB8AC3E}">
        <p14:creationId xmlns:p14="http://schemas.microsoft.com/office/powerpoint/2010/main" val="190318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14BCA-32F7-4795-9281-E60B3C848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71" y="77741"/>
            <a:ext cx="12094028" cy="1325563"/>
          </a:xfrm>
        </p:spPr>
        <p:txBody>
          <a:bodyPr/>
          <a:lstStyle/>
          <a:p>
            <a:r>
              <a:rPr lang="en-US" dirty="0"/>
              <a:t>WF on </a:t>
            </a:r>
            <a:r>
              <a:rPr lang="en-US" altLang="zh-CN" dirty="0">
                <a:ea typeface="等线 Light"/>
              </a:rPr>
              <a:t>Requirements for “</a:t>
            </a:r>
            <a:r>
              <a:rPr lang="en-US" altLang="zh-CN" dirty="0" err="1">
                <a:ea typeface="等线 Light"/>
              </a:rPr>
              <a:t>NeedForGap</a:t>
            </a:r>
            <a:r>
              <a:rPr lang="en-US" altLang="zh-CN" dirty="0">
                <a:ea typeface="等线 Light"/>
              </a:rPr>
              <a:t>”</a:t>
            </a:r>
            <a:endParaRPr lang="en-US" dirty="0">
              <a:ea typeface="等线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D090A-BC71-414E-BEF4-C30BB8CFA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93817"/>
            <a:ext cx="12191999" cy="543704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Work scope:</a:t>
            </a:r>
            <a:endParaRPr lang="en-US" dirty="0">
              <a:cs typeface="Calibri"/>
            </a:endParaRPr>
          </a:p>
          <a:p>
            <a:pPr lvl="1"/>
            <a:r>
              <a:rPr lang="en-US" sz="2000" dirty="0"/>
              <a:t>Limited to SSB based measurements configured via measurement objects in NR-SA only</a:t>
            </a:r>
            <a:endParaRPr lang="en-US" sz="2000" dirty="0">
              <a:cs typeface="Calibri"/>
            </a:endParaRPr>
          </a:p>
          <a:p>
            <a:pPr lvl="1"/>
            <a:r>
              <a:rPr lang="en-US" sz="2000" dirty="0"/>
              <a:t>Study whether the additional interruption is allowed when UE reporting ‘no gap’</a:t>
            </a:r>
            <a:endParaRPr lang="en-US" sz="2000" dirty="0">
              <a:cs typeface="Calibri"/>
            </a:endParaRPr>
          </a:p>
          <a:p>
            <a:pPr lvl="2"/>
            <a:r>
              <a:rPr lang="en-US" dirty="0"/>
              <a:t>Further define the interruption length, occasion and ratio, if the interruption is allowed</a:t>
            </a:r>
            <a:endParaRPr lang="en-US" dirty="0">
              <a:cs typeface="Calibri"/>
            </a:endParaRPr>
          </a:p>
          <a:p>
            <a:pPr lvl="1"/>
            <a:r>
              <a:rPr lang="en-US" sz="2000" dirty="0"/>
              <a:t>Study the related requirements, such as CSSF, measurement period, scheduling restriction etc.</a:t>
            </a:r>
            <a:endParaRPr lang="en-US" sz="2000" dirty="0">
              <a:cs typeface="Calibri"/>
            </a:endParaRPr>
          </a:p>
          <a:p>
            <a:pPr lvl="1"/>
            <a:r>
              <a:rPr lang="en-US" sz="2000" dirty="0"/>
              <a:t>No impact to other WG is expected.</a:t>
            </a:r>
            <a:endParaRPr lang="en-US" sz="2000" dirty="0">
              <a:cs typeface="Calibri"/>
            </a:endParaRPr>
          </a:p>
          <a:p>
            <a:r>
              <a:rPr lang="en-GB" dirty="0">
                <a:cs typeface="Calibri"/>
              </a:rPr>
              <a:t>Release:</a:t>
            </a:r>
            <a:endParaRPr lang="en-GB" dirty="0"/>
          </a:p>
          <a:p>
            <a:pPr lvl="1"/>
            <a:r>
              <a:rPr lang="en-GB" sz="2000" dirty="0"/>
              <a:t>Specify UE requirements in R16 under TEI16.</a:t>
            </a:r>
            <a:endParaRPr lang="en-GB" sz="2000" dirty="0">
              <a:cs typeface="Calibri"/>
            </a:endParaRPr>
          </a:p>
          <a:p>
            <a:r>
              <a:rPr lang="en-US" dirty="0">
                <a:cs typeface="Calibri"/>
              </a:rPr>
              <a:t>Timeline/TU:</a:t>
            </a:r>
            <a:endParaRPr lang="en-GB" dirty="0">
              <a:cs typeface="Calibri"/>
            </a:endParaRPr>
          </a:p>
          <a:p>
            <a:pPr lvl="1"/>
            <a:r>
              <a:rPr lang="en-US" sz="2000" dirty="0">
                <a:cs typeface="Calibri"/>
              </a:rPr>
              <a:t>1 TU in total:</a:t>
            </a:r>
          </a:p>
          <a:p>
            <a:pPr lvl="2"/>
            <a:r>
              <a:rPr lang="en-US" dirty="0">
                <a:cs typeface="Calibri"/>
              </a:rPr>
              <a:t>0.5 TU per RAN4 meeting over 2 RAN4 meetings (see next slide).</a:t>
            </a:r>
          </a:p>
        </p:txBody>
      </p:sp>
    </p:spTree>
    <p:extLst>
      <p:ext uri="{BB962C8B-B14F-4D97-AF65-F5344CB8AC3E}">
        <p14:creationId xmlns:p14="http://schemas.microsoft.com/office/powerpoint/2010/main" val="1126453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0786E-0493-40E3-AAC2-E6620B4C3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358" y="34256"/>
            <a:ext cx="10966784" cy="964616"/>
          </a:xfrm>
        </p:spPr>
        <p:txBody>
          <a:bodyPr/>
          <a:lstStyle/>
          <a:p>
            <a:r>
              <a:rPr lang="en-US" dirty="0"/>
              <a:t>Proposed Timeline/TU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B8BAC-A04C-4A59-802D-C91C882E8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740"/>
            <a:ext cx="12192000" cy="5251508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/>
              <a:t>RAN4 #100e(0.5TU)</a:t>
            </a:r>
          </a:p>
          <a:p>
            <a:pPr lvl="1"/>
            <a:r>
              <a:rPr lang="en-US" sz="2800" dirty="0"/>
              <a:t>Discuss on </a:t>
            </a:r>
          </a:p>
          <a:p>
            <a:pPr lvl="2"/>
            <a:r>
              <a:rPr lang="en-US" sz="2100" dirty="0"/>
              <a:t>the definition of ‘no gap’</a:t>
            </a:r>
          </a:p>
          <a:p>
            <a:pPr lvl="3"/>
            <a:r>
              <a:rPr lang="en-US" sz="2400" dirty="0"/>
              <a:t>the interruption length, occasion and ratio, if the interruption is allowed</a:t>
            </a:r>
          </a:p>
          <a:p>
            <a:pPr lvl="2"/>
            <a:r>
              <a:rPr lang="en-US" sz="2100" dirty="0"/>
              <a:t>measurement requirements based on the definition</a:t>
            </a:r>
          </a:p>
          <a:p>
            <a:pPr lvl="1"/>
            <a:r>
              <a:rPr lang="en-US" sz="2800" dirty="0"/>
              <a:t>Agreements on</a:t>
            </a:r>
            <a:endParaRPr lang="en-US" sz="3300" dirty="0"/>
          </a:p>
          <a:p>
            <a:pPr lvl="2"/>
            <a:r>
              <a:rPr lang="en-US" sz="2100" dirty="0"/>
              <a:t>the definition of ‘no gap’</a:t>
            </a:r>
          </a:p>
          <a:p>
            <a:pPr lvl="2"/>
            <a:r>
              <a:rPr lang="en-US" sz="2100" dirty="0"/>
              <a:t>the interruption length, occasion, if the interruption is allowed</a:t>
            </a:r>
          </a:p>
          <a:p>
            <a:pPr lvl="1"/>
            <a:endParaRPr lang="en-US" sz="2800" dirty="0"/>
          </a:p>
          <a:p>
            <a:r>
              <a:rPr lang="en-US" sz="3300" dirty="0"/>
              <a:t>RAN4 #101e(0.5TU)</a:t>
            </a:r>
          </a:p>
          <a:p>
            <a:pPr lvl="1"/>
            <a:r>
              <a:rPr lang="en-US" sz="2800" dirty="0"/>
              <a:t>Discussion on</a:t>
            </a:r>
          </a:p>
          <a:p>
            <a:pPr lvl="2"/>
            <a:r>
              <a:rPr lang="en-US" sz="2100" dirty="0"/>
              <a:t>remaining issues on interruption, if the interruption is allowed </a:t>
            </a:r>
          </a:p>
          <a:p>
            <a:pPr lvl="2"/>
            <a:r>
              <a:rPr lang="en-US" sz="2100" dirty="0"/>
              <a:t>measurement requirements</a:t>
            </a:r>
          </a:p>
          <a:p>
            <a:pPr lvl="1"/>
            <a:r>
              <a:rPr lang="en-US" sz="2800" dirty="0"/>
              <a:t>Agreements on</a:t>
            </a:r>
            <a:endParaRPr lang="en-US" sz="3300" dirty="0"/>
          </a:p>
          <a:p>
            <a:pPr lvl="2"/>
            <a:r>
              <a:rPr lang="en-US" sz="2100" dirty="0"/>
              <a:t>Conclusion on the remaining RRM impact.</a:t>
            </a:r>
            <a:endParaRPr lang="en-US" sz="3300" dirty="0"/>
          </a:p>
          <a:p>
            <a:pPr lvl="2"/>
            <a:r>
              <a:rPr lang="en-US" sz="2100" dirty="0"/>
              <a:t>CR on TS38.133.</a:t>
            </a:r>
            <a:endParaRPr lang="en-US" sz="33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13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AF20E-C8DB-4D77-BACD-9373E7080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029" y="2951571"/>
            <a:ext cx="11109960" cy="1325563"/>
          </a:xfrm>
        </p:spPr>
        <p:txBody>
          <a:bodyPr/>
          <a:lstStyle/>
          <a:p>
            <a:pPr algn="ctr"/>
            <a:r>
              <a:rPr lang="en-US" b="1" dirty="0"/>
              <a:t>Annex: RAN4 WF approved at RAN4#99-e</a:t>
            </a:r>
            <a:br>
              <a:rPr lang="en-US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04061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NeedForGap</a:t>
            </a:r>
            <a:r>
              <a:rPr lang="en-US" dirty="0"/>
              <a:t> measurements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</a:t>
            </a:r>
            <a:r>
              <a:rPr lang="zh-CN" altLang="en-US" sz="3600" dirty="0"/>
              <a:t> </a:t>
            </a:r>
            <a:r>
              <a:rPr lang="en-US" altLang="ja-JP" sz="3600" dirty="0"/>
              <a:t>Huawei, </a:t>
            </a:r>
            <a:r>
              <a:rPr lang="en-US" altLang="ja-JP" sz="3600" dirty="0" err="1"/>
              <a:t>HiSilicon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#99-e</a:t>
            </a:r>
          </a:p>
          <a:p>
            <a:r>
              <a:rPr lang="en-US" sz="2000" dirty="0"/>
              <a:t>Electronic meeting, 19 – 27 </a:t>
            </a:r>
            <a:r>
              <a:rPr lang="en-US" altLang="ja-JP" sz="2000" dirty="0"/>
              <a:t>May</a:t>
            </a:r>
            <a:r>
              <a:rPr lang="en-US" sz="2000" dirty="0"/>
              <a:t> 2021</a:t>
            </a:r>
          </a:p>
          <a:p>
            <a:r>
              <a:rPr lang="en-US" sz="2000" dirty="0"/>
              <a:t>Agenda item: </a:t>
            </a:r>
            <a:r>
              <a:rPr lang="en-GB" sz="2000" dirty="0"/>
              <a:t>5.1.7.3</a:t>
            </a:r>
            <a:endParaRPr lang="en-US" sz="2000" dirty="0"/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R4-2108039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D1A1C1-FFDC-461B-933A-9E7DFF30BBBE}"/>
              </a:ext>
            </a:extLst>
          </p:cNvPr>
          <p:cNvSpPr/>
          <p:nvPr/>
        </p:nvSpPr>
        <p:spPr>
          <a:xfrm>
            <a:off x="1764484" y="5442518"/>
            <a:ext cx="9057314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US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Session chair: There is no consensus to do the work in Rel-16 TEI due to potentially larger scope and late stage of Rel-16. The WF is agreeable to RAN4 and provides a set of candidate objectives. WF is noted as no work is planned. Further discussion in the plenary is recommended on whether and how to handle this.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25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C87DE-4FC5-4946-B829-F9DD097B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464" y="153192"/>
            <a:ext cx="10515600" cy="1325563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5B273-E456-4E04-AA13-172B2DBB8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612"/>
            <a:ext cx="10515600" cy="5073445"/>
          </a:xfrm>
        </p:spPr>
        <p:txBody>
          <a:bodyPr>
            <a:normAutofit/>
          </a:bodyPr>
          <a:lstStyle/>
          <a:p>
            <a:r>
              <a:rPr lang="en-US" dirty="0"/>
              <a:t>In Rel-16 TEI, RAN2 has introduced </a:t>
            </a:r>
            <a:r>
              <a:rPr lang="en-GB" i="1" dirty="0" err="1"/>
              <a:t>NeedForGapsInfoNR</a:t>
            </a:r>
            <a:r>
              <a:rPr lang="en-GB" dirty="0"/>
              <a:t> capability for NR measurement as follow. </a:t>
            </a:r>
          </a:p>
          <a:p>
            <a:r>
              <a:rPr lang="en-GB" dirty="0"/>
              <a:t>The related requirements for </a:t>
            </a:r>
            <a:r>
              <a:rPr lang="en-GB" dirty="0" err="1"/>
              <a:t>NeedForGap</a:t>
            </a:r>
            <a:r>
              <a:rPr lang="en-GB" dirty="0"/>
              <a:t> are not defined in Rel-16.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C899B3-2B51-4226-89CA-9074004C58C3}"/>
              </a:ext>
            </a:extLst>
          </p:cNvPr>
          <p:cNvGraphicFramePr>
            <a:graphicFrameLocks noGrp="1"/>
          </p:cNvGraphicFramePr>
          <p:nvPr/>
        </p:nvGraphicFramePr>
        <p:xfrm>
          <a:off x="2480281" y="2692315"/>
          <a:ext cx="6965965" cy="3791268"/>
        </p:xfrm>
        <a:graphic>
          <a:graphicData uri="http://schemas.openxmlformats.org/drawingml/2006/table">
            <a:tbl>
              <a:tblPr firstRow="1" firstCol="1" bandRow="1"/>
              <a:tblGrid>
                <a:gridCol w="6965965">
                  <a:extLst>
                    <a:ext uri="{9D8B030D-6E8A-4147-A177-3AD203B41FA5}">
                      <a16:colId xmlns:a16="http://schemas.microsoft.com/office/drawing/2014/main" val="18674850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1" i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information element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NeedForGapsInfoNR-r16 ::=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intraFreq-needForGap-r16      NeedForGapsIntraFreqlist-r16,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interFreq-needForGap-r16      NeedForGapsBandlistNR-r16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NeedForGapsIntraFreqlist-r16 ::=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maxNrofServingCells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 OF NeedForGapsIntraFreq-r16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NeedForGapsBandlistNR-r16 ::=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(1..maxBands)) OF NeedForGapsNR-r16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NeedForGapsIntraFreq-r16  ::=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servCellId-r16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ServCellIndex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gapIndicationIntra-r16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NeedForGapsNR-r16  ::=       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bandNR-r16 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FreqBandIndicatorNR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gapIndication-r16      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-STOP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ASN1STOP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164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622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383AA-B482-46EB-ACCB-D15A6CAFF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12F80-B9E2-4836-8DE9-23CEB1093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‘</a:t>
            </a:r>
            <a:r>
              <a:rPr lang="en-GB" dirty="0" err="1">
                <a:solidFill>
                  <a:srgbClr val="00B050"/>
                </a:solidFill>
              </a:rPr>
              <a:t>NeedForGap</a:t>
            </a:r>
            <a:r>
              <a:rPr lang="en-GB" dirty="0">
                <a:solidFill>
                  <a:srgbClr val="00B050"/>
                </a:solidFill>
              </a:rPr>
              <a:t>’ in Rel-16 is only applied in NR SA.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34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74DEB2-A696-4DAB-970D-5C0C0E19F4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90FF6C-7244-40AE-AA7A-4BE4CD740A1E}">
  <ds:schemaRefs>
    <ds:schemaRef ds:uri="http://www.w3.org/XML/1998/namespace"/>
    <ds:schemaRef ds:uri="2f282d3b-eb4a-4b09-b61f-b9593442e286"/>
    <ds:schemaRef ds:uri="http://schemas.microsoft.com/sharepoint/v3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9b239327-9e80-40e4-b1b7-4394fed77a33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9667AA0-13F4-4CD1-8051-0CA43CD33D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3121</TotalTime>
  <Words>762</Words>
  <Application>Microsoft Office PowerPoint</Application>
  <PresentationFormat>Widescreen</PresentationFormat>
  <Paragraphs>117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Motivation: Measurement Requirements for “NeedForGap”</vt:lpstr>
      <vt:lpstr>Background</vt:lpstr>
      <vt:lpstr>Motivation</vt:lpstr>
      <vt:lpstr>WF on Requirements for “NeedForGap”</vt:lpstr>
      <vt:lpstr>Proposed Timeline/TU</vt:lpstr>
      <vt:lpstr>Annex: RAN4 WF approved at RAN4#99-e </vt:lpstr>
      <vt:lpstr>WF on NeedForGap measurements</vt:lpstr>
      <vt:lpstr>Background</vt:lpstr>
      <vt:lpstr>Agreements</vt:lpstr>
      <vt:lpstr>Work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on NR 47GHz band</dc:title>
  <dc:creator>Dalsgaard, Lars (Nokia - FI/Oulu)</dc:creator>
  <cp:lastModifiedBy>Zhixun Tang</cp:lastModifiedBy>
  <cp:revision>85</cp:revision>
  <dcterms:created xsi:type="dcterms:W3CDTF">2021-04-14T07:19:52Z</dcterms:created>
  <dcterms:modified xsi:type="dcterms:W3CDTF">2021-06-04T10:05:45Z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(2)ypPOlGtLLIW4QjDW0sxucRZokGa4cshkJrnJT4CyvIU1yQcFVzdwnuE97+B9I5e6TkaBUQ5z
zZ8VtPgxUPyDmrXLDIFKUzPgmtQ+l6rawSwVj8BZ427MOZS8f5cLYM0y/IrlqPUjPrzddHCw
P2fcUeehfrN9TqZpw+0/5oC9FDghd1/G4SGsulaZXaDXk5FLNkKi3+eHSJANmfrNfeSPCGqR
EMoG1GIR6QK5OkNyng</vt:lpwstr>
  </property>
  <property fmtid="{D5CDD505-2E9C-101B-9397-08002B2CF9AE}" pid="4" name="_2015_ms_pID_7253431">
    <vt:lpwstr>/yF3l7miup67kEGLvAJAchl6pERGvA3PVa1A5zv5/kIvy/D6/tvfUB
c7s6RxzJwbOJYfM4KPHzAa2mvvZL+IfyudhCQn3vcG9QadsMzQ+7RJH5Ph4rwpnFy53OE8Pa
ljMoBuZ336/Y/Q4IEEnUlhMFFr5HfRtJCTN3MJMVoaVYLoVOMC37Y3PePPSZGs9m8XeIEPm2
7aVWgl+Wb/txJvFC</vt:lpwstr>
  </property>
</Properties>
</file>