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7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8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9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10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11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12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13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14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5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16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7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8.xml" ContentType="application/vnd.openxmlformats-officedocument.theme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theme/theme19.xml" ContentType="application/vnd.openxmlformats-officedocument.theme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20.xml" ContentType="application/vnd.openxmlformats-officedocument.theme+xml"/>
  <Override PartName="/ppt/slideLayouts/slideLayout153.xml" ContentType="application/vnd.openxmlformats-officedocument.presentationml.slideLayout+xml"/>
  <Override PartName="/ppt/theme/theme21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671" r:id="rId7"/>
    <p:sldMasterId id="2147483673" r:id="rId8"/>
    <p:sldMasterId id="2147483676" r:id="rId9"/>
    <p:sldMasterId id="2147483678" r:id="rId10"/>
    <p:sldMasterId id="2147483680" r:id="rId11"/>
    <p:sldMasterId id="2147483691" r:id="rId12"/>
    <p:sldMasterId id="2147483705" r:id="rId13"/>
    <p:sldMasterId id="2147483717" r:id="rId14"/>
    <p:sldMasterId id="2147483723" r:id="rId15"/>
    <p:sldMasterId id="2147483726" r:id="rId16"/>
    <p:sldMasterId id="2147483764" r:id="rId17"/>
    <p:sldMasterId id="2147483783" r:id="rId18"/>
    <p:sldMasterId id="2147483800" r:id="rId19"/>
    <p:sldMasterId id="2147483812" r:id="rId20"/>
    <p:sldMasterId id="2147483815" r:id="rId21"/>
    <p:sldMasterId id="2147483825" r:id="rId22"/>
    <p:sldMasterId id="2147483852" r:id="rId23"/>
    <p:sldMasterId id="2147483876" r:id="rId24"/>
    <p:sldMasterId id="2147483909" r:id="rId25"/>
    <p:sldMasterId id="2147483888" r:id="rId26"/>
    <p:sldMasterId id="2147483891" r:id="rId27"/>
  </p:sldMasterIdLst>
  <p:notesMasterIdLst>
    <p:notesMasterId r:id="rId30"/>
  </p:notesMasterIdLst>
  <p:sldIdLst>
    <p:sldId id="141168984" r:id="rId28"/>
    <p:sldId id="141168953" r:id="rId2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Kuo, Ping-Heng (Nokia - GB/Cambridge)" initials="KG" lastIdx="1" clrIdx="6">
    <p:extLst>
      <p:ext uri="{19B8F6BF-5375-455C-9EA6-DF929625EA0E}">
        <p15:presenceInfo xmlns:p15="http://schemas.microsoft.com/office/powerpoint/2012/main" userId="S::ping-heng.kuo@nokia.com::d4ca969b-926c-4a11-8e34-d70e603172b4" providerId="AD"/>
      </p:ext>
    </p:extLst>
  </p:cmAuthor>
  <p:cmAuthor id="1" name="Baker, Matthew (Nokia - GB/Cambridge)" initials="BG" lastIdx="4" clrIdx="0">
    <p:extLst>
      <p:ext uri="{19B8F6BF-5375-455C-9EA6-DF929625EA0E}">
        <p15:presenceInfo xmlns:p15="http://schemas.microsoft.com/office/powerpoint/2012/main" userId="S::matthew.baker@nokia.com::a9b24780-4d38-4db9-8296-a6542d27e350" providerId="AD"/>
      </p:ext>
    </p:extLst>
  </p:cmAuthor>
  <p:cmAuthor id="2" name="Ribeiro, Cassio (Nokia - FI/Espoo)" initials="RF" lastIdx="1" clrIdx="1">
    <p:extLst>
      <p:ext uri="{19B8F6BF-5375-455C-9EA6-DF929625EA0E}">
        <p15:presenceInfo xmlns:p15="http://schemas.microsoft.com/office/powerpoint/2012/main" userId="S::cassio.ribeiro@nokia.com::67e83e9f-20f8-40d4-b012-4157d58bb288" providerId="AD"/>
      </p:ext>
    </p:extLst>
  </p:cmAuthor>
  <p:cmAuthor id="3" name="Benoist" initials="SBP" lastIdx="1" clrIdx="2">
    <p:extLst>
      <p:ext uri="{19B8F6BF-5375-455C-9EA6-DF929625EA0E}">
        <p15:presenceInfo xmlns:p15="http://schemas.microsoft.com/office/powerpoint/2012/main" userId="Benoist" providerId="None"/>
      </p:ext>
    </p:extLst>
  </p:cmAuthor>
  <p:cmAuthor id="4" name="Sari Nielsen" initials="SNi" lastIdx="1" clrIdx="3">
    <p:extLst>
      <p:ext uri="{19B8F6BF-5375-455C-9EA6-DF929625EA0E}">
        <p15:presenceInfo xmlns:p15="http://schemas.microsoft.com/office/powerpoint/2012/main" userId="Sari Nielsen" providerId="None"/>
      </p:ext>
    </p:extLst>
  </p:cmAuthor>
  <p:cmAuthor id="5" name="Chunli" initials="Chunli" lastIdx="1" clrIdx="4">
    <p:extLst>
      <p:ext uri="{19B8F6BF-5375-455C-9EA6-DF929625EA0E}">
        <p15:presenceInfo xmlns:p15="http://schemas.microsoft.com/office/powerpoint/2012/main" userId="Chunli" providerId="None"/>
      </p:ext>
    </p:extLst>
  </p:cmAuthor>
  <p:cmAuthor id="6" name="Hugl, Klaus (Nokia - AT/Vienna)" initials="HK(-A" lastIdx="2" clrIdx="5">
    <p:extLst>
      <p:ext uri="{19B8F6BF-5375-455C-9EA6-DF929625EA0E}">
        <p15:presenceInfo xmlns:p15="http://schemas.microsoft.com/office/powerpoint/2012/main" userId="S::klaus.hugl@nokia.com::af6fb4f2-612c-4e3b-b348-2549800945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9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Master" Target="slideMasters/slideMaster8.xml"/><Relationship Id="rId18" Type="http://schemas.openxmlformats.org/officeDocument/2006/relationships/slideMaster" Target="slideMasters/slideMaster13.xml"/><Relationship Id="rId26" Type="http://schemas.openxmlformats.org/officeDocument/2006/relationships/slideMaster" Target="slideMasters/slideMaster21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6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2.xml"/><Relationship Id="rId12" Type="http://schemas.openxmlformats.org/officeDocument/2006/relationships/slideMaster" Target="slideMasters/slideMaster7.xml"/><Relationship Id="rId17" Type="http://schemas.openxmlformats.org/officeDocument/2006/relationships/slideMaster" Target="slideMasters/slideMaster12.xml"/><Relationship Id="rId25" Type="http://schemas.openxmlformats.org/officeDocument/2006/relationships/slideMaster" Target="slideMasters/slideMaster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1.xml"/><Relationship Id="rId20" Type="http://schemas.openxmlformats.org/officeDocument/2006/relationships/slideMaster" Target="slideMasters/slideMaster15.xml"/><Relationship Id="rId29" Type="http://schemas.openxmlformats.org/officeDocument/2006/relationships/slide" Target="slides/slide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openxmlformats.org/officeDocument/2006/relationships/slideMaster" Target="slideMasters/slideMaster19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Master" Target="slideMasters/slideMaster10.xml"/><Relationship Id="rId23" Type="http://schemas.openxmlformats.org/officeDocument/2006/relationships/slideMaster" Target="slideMasters/slideMaster18.xml"/><Relationship Id="rId28" Type="http://schemas.openxmlformats.org/officeDocument/2006/relationships/slide" Target="slides/slide1.xml"/><Relationship Id="rId36" Type="http://schemas.microsoft.com/office/2016/11/relationships/changesInfo" Target="changesInfos/changesInfo1.xml"/><Relationship Id="rId10" Type="http://schemas.openxmlformats.org/officeDocument/2006/relationships/slideMaster" Target="slideMasters/slideMaster5.xml"/><Relationship Id="rId19" Type="http://schemas.openxmlformats.org/officeDocument/2006/relationships/slideMaster" Target="slideMasters/slideMaster14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Master" Target="slideMasters/slideMaster9.xml"/><Relationship Id="rId22" Type="http://schemas.openxmlformats.org/officeDocument/2006/relationships/slideMaster" Target="slideMasters/slideMaster17.xml"/><Relationship Id="rId27" Type="http://schemas.openxmlformats.org/officeDocument/2006/relationships/slideMaster" Target="slideMasters/slideMaster22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senkari, Petri J. (Nokia - FI/Espoo)" userId="45ab63b8-482e-4d1b-9753-9204e852db48" providerId="ADAL" clId="{A8283A41-7DE8-4D4F-9EB6-440C2A63EFAE}"/>
    <pc:docChg chg="delSld">
      <pc:chgData name="Vasenkari, Petri J. (Nokia - FI/Espoo)" userId="45ab63b8-482e-4d1b-9753-9204e852db48" providerId="ADAL" clId="{A8283A41-7DE8-4D4F-9EB6-440C2A63EFAE}" dt="2021-06-04T07:08:54.141" v="0" actId="2696"/>
      <pc:docMkLst>
        <pc:docMk/>
      </pc:docMkLst>
      <pc:sldChg chg="del">
        <pc:chgData name="Vasenkari, Petri J. (Nokia - FI/Espoo)" userId="45ab63b8-482e-4d1b-9753-9204e852db48" providerId="ADAL" clId="{A8283A41-7DE8-4D4F-9EB6-440C2A63EFAE}" dt="2021-06-04T07:08:54.141" v="0" actId="2696"/>
        <pc:sldMkLst>
          <pc:docMk/>
          <pc:sldMk cId="527981823" sldId="14116898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3831C-DEBA-4A3A-8C36-FD8115E217DA}" type="datetimeFigureOut">
              <a:rPr lang="en-US" smtClean="0"/>
              <a:pPr/>
              <a:t>6/4/2021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4EF5B-ECC8-43EE-A509-D601DDF42A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5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93127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213550452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89622676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348567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53580950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608607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46197174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618850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79627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17943393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6844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6764606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50849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46705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6641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22574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27856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44148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4526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379967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257638448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77725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5443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Customer – Nokia 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18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18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72570408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14328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50122537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899513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20701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206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61446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53972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4457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409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BB64E67-6955-4928-A243-5A54F09D3B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86409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1688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4799594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801200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48297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82593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80242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772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72246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270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961597-1BB1-4AC0-81C4-ECF117F5AF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6644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524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59710911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225449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92578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3540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36043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60811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37032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85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39626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1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01129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40659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83263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Footer Placeholder 27">
            <a:extLst>
              <a:ext uri="{FF2B5EF4-FFF2-40B4-BE49-F238E27FC236}">
                <a16:creationId xmlns:a16="http://schemas.microsoft.com/office/drawing/2014/main" id="{354BA168-9C8E-47A3-80C2-3184F66EFE5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414968451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30382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462566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692949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92333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382297" indent="-228582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68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062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0CFEF9DC-D98F-4861-AA24-7CEA96EFAF1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algn="l">
              <a:defRPr sz="800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33392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89256CDF-151F-4168-93FC-F5A700D7566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9205808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SmartArt graphic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E5869AB1-333F-4A88-9758-95A5C813FA4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61129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2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66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49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3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297" indent="-228582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68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062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2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66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49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3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297" indent="-228582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68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062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>
            <a:extLst>
              <a:ext uri="{FF2B5EF4-FFF2-40B4-BE49-F238E27FC236}">
                <a16:creationId xmlns:a16="http://schemas.microsoft.com/office/drawing/2014/main" id="{55C0E32E-8942-4332-B0C5-CDCD2CF493D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1532096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2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66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49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3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297" indent="-228582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68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062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6" name="Footer Placeholder 27">
            <a:extLst>
              <a:ext uri="{FF2B5EF4-FFF2-40B4-BE49-F238E27FC236}">
                <a16:creationId xmlns:a16="http://schemas.microsoft.com/office/drawing/2014/main" id="{D907F224-7B8E-474A-8D6A-026FF84FC1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1110872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2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66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49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3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297" indent="-228582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68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062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2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66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49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3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297" indent="-228582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68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062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2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66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49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3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297" indent="-228582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68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062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>
            <a:extLst>
              <a:ext uri="{FF2B5EF4-FFF2-40B4-BE49-F238E27FC236}">
                <a16:creationId xmlns:a16="http://schemas.microsoft.com/office/drawing/2014/main" id="{78E99BC0-428D-4E64-8057-4B5852A400C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577843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7" name="Footer Placeholder 27">
            <a:extLst>
              <a:ext uri="{FF2B5EF4-FFF2-40B4-BE49-F238E27FC236}">
                <a16:creationId xmlns:a16="http://schemas.microsoft.com/office/drawing/2014/main" id="{2B99E567-E6A8-4D0B-8DF2-045A89E5BCE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914770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2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66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49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3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297" indent="-228582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68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062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2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66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49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3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297" indent="-228582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68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062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2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66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49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3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297" indent="-228582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68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062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2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66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49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3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297" indent="-228582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68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062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>
            <a:extLst>
              <a:ext uri="{FF2B5EF4-FFF2-40B4-BE49-F238E27FC236}">
                <a16:creationId xmlns:a16="http://schemas.microsoft.com/office/drawing/2014/main" id="{EF82D8A7-D441-4E31-A20F-E3F2242B0B8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2270279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id="{7CF5637A-F057-4BD2-87FC-D55D977B878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986" y="4649393"/>
            <a:ext cx="1008459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1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30171" indent="-230171">
              <a:spcBef>
                <a:spcPts val="0"/>
              </a:spcBef>
              <a:spcAft>
                <a:spcPts val="600"/>
              </a:spcAft>
              <a:buFont typeface="Nokia Pure Text Light" panose="020B0304040602060303" pitchFamily="34" charset="0"/>
              <a:buChar char="‑"/>
              <a:defRPr sz="1600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57166" indent="-226995">
              <a:spcBef>
                <a:spcPts val="0"/>
              </a:spcBef>
              <a:spcAft>
                <a:spcPts val="600"/>
              </a:spcAft>
              <a:buFont typeface="Nokia Pure Text Light" panose="020B0304040602060303" pitchFamily="34" charset="0"/>
              <a:buChar char="‑"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34004" indent="-171438">
              <a:spcBef>
                <a:spcPts val="0"/>
              </a:spcBef>
              <a:spcAft>
                <a:spcPts val="600"/>
              </a:spcAft>
              <a:buSzPct val="66000"/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01628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33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715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097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48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62F275A2-0B84-421B-80AA-663B1D1CEB1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>
              <a:defRPr/>
            </a:pPr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17808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772CBFB-A8E5-43EE-AAC7-7DB3E95305E6}"/>
              </a:ext>
            </a:extLst>
          </p:cNvPr>
          <p:cNvSpPr/>
          <p:nvPr userDrawn="1"/>
        </p:nvSpPr>
        <p:spPr>
          <a:xfrm>
            <a:off x="1384700" y="4739878"/>
            <a:ext cx="1534715" cy="251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/>
          <a:lstStyle/>
          <a:p>
            <a:pPr>
              <a:defRPr/>
            </a:pPr>
            <a:endParaRPr lang="fi-FI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4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5" y="537792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977282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3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4" y="537792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1574632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571500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00101"/>
            <a:ext cx="8229600" cy="37945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04339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Footer Placeholder 27">
            <a:extLst>
              <a:ext uri="{FF2B5EF4-FFF2-40B4-BE49-F238E27FC236}">
                <a16:creationId xmlns:a16="http://schemas.microsoft.com/office/drawing/2014/main" id="{354BA168-9C8E-47A3-80C2-3184F66EFE5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4188524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0CFEF9DC-D98F-4861-AA24-7CEA96EFAF1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algn="l">
              <a:defRPr sz="800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792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89256CDF-151F-4168-93FC-F5A700D7566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973591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SmartArt graphic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E5869AB1-333F-4A88-9758-95A5C813FA4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71359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>
            <a:extLst>
              <a:ext uri="{FF2B5EF4-FFF2-40B4-BE49-F238E27FC236}">
                <a16:creationId xmlns:a16="http://schemas.microsoft.com/office/drawing/2014/main" id="{55C0E32E-8942-4332-B0C5-CDCD2CF493D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6850863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6" name="Footer Placeholder 27">
            <a:extLst>
              <a:ext uri="{FF2B5EF4-FFF2-40B4-BE49-F238E27FC236}">
                <a16:creationId xmlns:a16="http://schemas.microsoft.com/office/drawing/2014/main" id="{D907F224-7B8E-474A-8D6A-026FF84FC1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09328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>
            <a:extLst>
              <a:ext uri="{FF2B5EF4-FFF2-40B4-BE49-F238E27FC236}">
                <a16:creationId xmlns:a16="http://schemas.microsoft.com/office/drawing/2014/main" id="{78E99BC0-428D-4E64-8057-4B5852A400C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383952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7" name="Footer Placeholder 27">
            <a:extLst>
              <a:ext uri="{FF2B5EF4-FFF2-40B4-BE49-F238E27FC236}">
                <a16:creationId xmlns:a16="http://schemas.microsoft.com/office/drawing/2014/main" id="{2B99E567-E6A8-4D0B-8DF2-045A89E5BCE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41017659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>
            <a:extLst>
              <a:ext uri="{FF2B5EF4-FFF2-40B4-BE49-F238E27FC236}">
                <a16:creationId xmlns:a16="http://schemas.microsoft.com/office/drawing/2014/main" id="{EF82D8A7-D441-4E31-A20F-E3F2242B0B8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089823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id="{7CF5637A-F057-4BD2-87FC-D55D977B878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986" y="4649392"/>
            <a:ext cx="1008459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1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30177" indent="-230177">
              <a:spcBef>
                <a:spcPts val="0"/>
              </a:spcBef>
              <a:spcAft>
                <a:spcPts val="600"/>
              </a:spcAft>
              <a:buFont typeface="Nokia Pure Text Light" panose="020B0304040602060303" pitchFamily="34" charset="0"/>
              <a:buChar char="‑"/>
              <a:defRPr sz="1600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57178" indent="-227001">
              <a:spcBef>
                <a:spcPts val="0"/>
              </a:spcBef>
              <a:spcAft>
                <a:spcPts val="600"/>
              </a:spcAft>
              <a:buFont typeface="Nokia Pure Text Light" panose="020B0304040602060303" pitchFamily="34" charset="0"/>
              <a:buChar char="‑"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34019" indent="-171442">
              <a:spcBef>
                <a:spcPts val="0"/>
              </a:spcBef>
              <a:spcAft>
                <a:spcPts val="600"/>
              </a:spcAft>
              <a:buSzPct val="66000"/>
              <a:buFont typeface="Wingdings" panose="05000000000000000000" pitchFamily="2" charset="2"/>
              <a:buChar char="§"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01648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743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132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52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62F275A2-0B84-421B-80AA-663B1D1CEB1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>
              <a:defRPr/>
            </a:pPr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41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772CBFB-A8E5-43EE-AAC7-7DB3E95305E6}"/>
              </a:ext>
            </a:extLst>
          </p:cNvPr>
          <p:cNvSpPr/>
          <p:nvPr userDrawn="1"/>
        </p:nvSpPr>
        <p:spPr>
          <a:xfrm>
            <a:off x="1384699" y="4739878"/>
            <a:ext cx="1534715" cy="251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/>
          <a:lstStyle/>
          <a:p>
            <a:pPr>
              <a:defRPr/>
            </a:pPr>
            <a:endParaRPr lang="fi-FI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3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4" y="537792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73311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2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537792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0421156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571500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00101"/>
            <a:ext cx="8229600" cy="37945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518370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-1 White - INTERNAL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05873" y="512333"/>
            <a:ext cx="4166127" cy="23529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6037" baseline="0" dirty="0">
                <a:solidFill>
                  <a:schemeClr val="accent3"/>
                </a:solidFill>
                <a:latin typeface="Nokia Pure Headline Ultra Light" panose="020B0204040602060303" pitchFamily="34" charset="0"/>
              </a:defRPr>
            </a:lvl1pPr>
          </a:lstStyle>
          <a:p>
            <a:pPr marL="342887" lvl="0" indent="-342887">
              <a:lnSpc>
                <a:spcPct val="85000"/>
              </a:lnSpc>
              <a:spcBef>
                <a:spcPts val="0"/>
              </a:spcBef>
              <a:spcAft>
                <a:spcPts val="604"/>
              </a:spcAft>
            </a:pPr>
            <a:r>
              <a:rPr lang="en-US"/>
              <a:t>Title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05873" y="3078937"/>
            <a:ext cx="3658901" cy="109565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604"/>
              </a:spcAft>
              <a:buFont typeface="Arial" panose="020B0604020202020204" pitchFamily="34" charset="0"/>
              <a:buNone/>
              <a:defRPr sz="2012">
                <a:solidFill>
                  <a:schemeClr val="tx2"/>
                </a:solidFill>
                <a:latin typeface="+mj-lt"/>
                <a:ea typeface="Nokia Pure Text Light" panose="020B0403020202020204" pitchFamily="34" charset="0"/>
              </a:defRPr>
            </a:lvl1pPr>
            <a:lvl2pPr marL="230392" indent="0">
              <a:spcBef>
                <a:spcPts val="0"/>
              </a:spcBef>
              <a:spcAft>
                <a:spcPts val="600"/>
              </a:spcAft>
              <a:buNone/>
              <a:defRPr sz="1409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582" indent="0">
              <a:spcBef>
                <a:spcPts val="0"/>
              </a:spcBef>
              <a:spcAft>
                <a:spcPts val="600"/>
              </a:spcAft>
              <a:buNone/>
              <a:defRPr sz="1207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2973" indent="0">
              <a:spcBef>
                <a:spcPts val="0"/>
              </a:spcBef>
              <a:spcAft>
                <a:spcPts val="600"/>
              </a:spcAft>
              <a:buNone/>
              <a:defRPr sz="1006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365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6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755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147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537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Sub-title</a:t>
            </a:r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DC24C058-1012-475A-80D5-F8CF41525E5D}"/>
              </a:ext>
            </a:extLst>
          </p:cNvPr>
          <p:cNvSpPr>
            <a:spLocks noChangeAspect="1"/>
          </p:cNvSpPr>
          <p:nvPr userDrawn="1"/>
        </p:nvSpPr>
        <p:spPr>
          <a:xfrm>
            <a:off x="477960" y="4544762"/>
            <a:ext cx="1237824" cy="201315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11">
              <a:latin typeface="+mn-lt"/>
            </a:endParaRPr>
          </a:p>
        </p:txBody>
      </p:sp>
      <p:sp>
        <p:nvSpPr>
          <p:cNvPr id="7" name="Footer Placeholder 27">
            <a:extLst>
              <a:ext uri="{FF2B5EF4-FFF2-40B4-BE49-F238E27FC236}">
                <a16:creationId xmlns:a16="http://schemas.microsoft.com/office/drawing/2014/main" id="{85B22BFE-7C74-4741-97D2-7E3AD84113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5202650"/>
            <a:ext cx="2716981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accent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923517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9EBCC8-205A-46CA-8D05-6228D379BD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headline</a:t>
            </a:r>
            <a:endParaRPr lang="en-GB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22BA691-D70E-4DF0-8A23-E2B51E3A3F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09226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1" y="4816800"/>
            <a:ext cx="2847687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12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89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210248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White |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7"/>
          <p:cNvSpPr>
            <a:spLocks noGrp="1"/>
          </p:cNvSpPr>
          <p:nvPr userDrawn="1"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49892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Rechteck 1">
            <a:extLst>
              <a:ext uri="{FF2B5EF4-FFF2-40B4-BE49-F238E27FC236}">
                <a16:creationId xmlns:a16="http://schemas.microsoft.com/office/drawing/2014/main" id="{B2F92B81-7678-4159-8D4B-4627F97D2D89}"/>
              </a:ext>
            </a:extLst>
          </p:cNvPr>
          <p:cNvSpPr/>
          <p:nvPr userDrawn="1"/>
        </p:nvSpPr>
        <p:spPr>
          <a:xfrm>
            <a:off x="5250603" y="4663177"/>
            <a:ext cx="2545907" cy="480123"/>
          </a:xfrm>
          <a:prstGeom prst="rect">
            <a:avLst/>
          </a:prstGeom>
          <a:ln w="12700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447" tIns="72447" rIns="72447" bIns="7244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</a:pPr>
            <a:endParaRPr lang="en-GB" sz="1409">
              <a:solidFill>
                <a:schemeClr val="tx2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" name="TextBox 186">
            <a:extLst>
              <a:ext uri="{FF2B5EF4-FFF2-40B4-BE49-F238E27FC236}">
                <a16:creationId xmlns:a16="http://schemas.microsoft.com/office/drawing/2014/main" id="{FF5D2083-CC1B-4147-A65F-2A0ED71EB58E}"/>
              </a:ext>
            </a:extLst>
          </p:cNvPr>
          <p:cNvSpPr txBox="1"/>
          <p:nvPr userDrawn="1"/>
        </p:nvSpPr>
        <p:spPr>
          <a:xfrm>
            <a:off x="6405190" y="0"/>
            <a:ext cx="2738811" cy="51435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noAutofit/>
          </a:bodyPr>
          <a:lstStyle/>
          <a:p>
            <a:pPr defTabSz="914139">
              <a:spcAft>
                <a:spcPts val="600"/>
              </a:spcAft>
              <a:defRPr/>
            </a:pPr>
            <a:endParaRPr lang="en-GB" sz="1600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1" y="4816800"/>
            <a:ext cx="2847687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1" y="590402"/>
            <a:ext cx="5748539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12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1" y="280989"/>
            <a:ext cx="5748539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headline</a:t>
            </a:r>
          </a:p>
        </p:txBody>
      </p: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4AA1FACF-58C5-429C-B4E6-DB4A14E1EB38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4" y="4805994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1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74137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| 5G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: Form 3">
            <a:extLst>
              <a:ext uri="{FF2B5EF4-FFF2-40B4-BE49-F238E27FC236}">
                <a16:creationId xmlns:a16="http://schemas.microsoft.com/office/drawing/2014/main" id="{EC37974A-EB65-4063-90F5-71E09E803075}"/>
              </a:ext>
            </a:extLst>
          </p:cNvPr>
          <p:cNvSpPr/>
          <p:nvPr userDrawn="1"/>
        </p:nvSpPr>
        <p:spPr>
          <a:xfrm>
            <a:off x="635175" y="2048977"/>
            <a:ext cx="7924447" cy="1288800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11">
              <a:latin typeface="+mn-lt"/>
            </a:endParaRPr>
          </a:p>
        </p:txBody>
      </p:sp>
      <p:sp>
        <p:nvSpPr>
          <p:cNvPr id="3" name="Footer Placeholder 27">
            <a:extLst>
              <a:ext uri="{FF2B5EF4-FFF2-40B4-BE49-F238E27FC236}">
                <a16:creationId xmlns:a16="http://schemas.microsoft.com/office/drawing/2014/main" id="{D490AD9A-DCC8-4BBC-88DF-7609CEC9C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520265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accent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  <p:sp>
        <p:nvSpPr>
          <p:cNvPr id="5" name="Rechteck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62B5399-5869-4393-8FE9-5011564A3C41}"/>
              </a:ext>
            </a:extLst>
          </p:cNvPr>
          <p:cNvSpPr/>
          <p:nvPr userDrawn="1"/>
        </p:nvSpPr>
        <p:spPr>
          <a:xfrm>
            <a:off x="0" y="1521149"/>
            <a:ext cx="9107770" cy="2101202"/>
          </a:xfrm>
          <a:prstGeom prst="rect">
            <a:avLst/>
          </a:prstGeom>
          <a:solidFill>
            <a:srgbClr val="FFFF00">
              <a:alpha val="0"/>
            </a:srgbClr>
          </a:solidFill>
          <a:ln w="12700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447" tIns="72447" rIns="72447" bIns="7244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1207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8586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| clas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74B1E84-967A-49BF-B8A7-C56D37570C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9182" y="2031752"/>
            <a:ext cx="2565641" cy="1080000"/>
          </a:xfrm>
          <a:prstGeom prst="rect">
            <a:avLst/>
          </a:prstGeom>
        </p:spPr>
      </p:pic>
      <p:sp>
        <p:nvSpPr>
          <p:cNvPr id="3" name="Rechteck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D598C98-9A42-4172-B564-7924F5D712E4}"/>
              </a:ext>
            </a:extLst>
          </p:cNvPr>
          <p:cNvSpPr/>
          <p:nvPr userDrawn="1"/>
        </p:nvSpPr>
        <p:spPr>
          <a:xfrm>
            <a:off x="3485087" y="2332831"/>
            <a:ext cx="2137596" cy="477838"/>
          </a:xfrm>
          <a:prstGeom prst="rect">
            <a:avLst/>
          </a:prstGeom>
          <a:solidFill>
            <a:srgbClr val="FFFF00">
              <a:alpha val="0"/>
            </a:srgbClr>
          </a:solidFill>
          <a:ln w="12700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447" tIns="72447" rIns="72447" bIns="7244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1207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480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Construction Slide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395742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Customer – Nokia Confidential</a:t>
            </a:r>
          </a:p>
        </p:txBody>
      </p:sp>
      <p:sp useBgFill="1">
        <p:nvSpPr>
          <p:cNvPr id="2" name="Rechteck 1">
            <a:extLst>
              <a:ext uri="{FF2B5EF4-FFF2-40B4-BE49-F238E27FC236}">
                <a16:creationId xmlns:a16="http://schemas.microsoft.com/office/drawing/2014/main" id="{EC491258-EB0F-4BE2-B893-9AF1D7550930}"/>
              </a:ext>
            </a:extLst>
          </p:cNvPr>
          <p:cNvSpPr/>
          <p:nvPr userDrawn="1"/>
        </p:nvSpPr>
        <p:spPr>
          <a:xfrm>
            <a:off x="417600" y="4709180"/>
            <a:ext cx="8429592" cy="289821"/>
          </a:xfrm>
          <a:prstGeom prst="rect">
            <a:avLst/>
          </a:prstGeom>
          <a:ln w="12700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447" tIns="72447" rIns="72447" bIns="7244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1207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68999F22-62DE-4D36-8B63-29F0AA5F1753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4" y="4805994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1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79262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1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1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1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363773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392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582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297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365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755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147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537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923" y="4655221"/>
            <a:ext cx="1562040" cy="41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830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1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1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392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582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297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365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755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147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537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483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648498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-230188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b="1">
                <a:solidFill>
                  <a:schemeClr val="bg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57200" indent="-227013">
              <a:spcBef>
                <a:spcPts val="0"/>
              </a:spcBef>
              <a:spcAft>
                <a:spcPts val="600"/>
              </a:spcAft>
              <a:buFont typeface="Nokia Pure Text Light" panose="020B0304040602060303" pitchFamily="34" charset="0"/>
              <a:buChar char="‑"/>
              <a:defRPr sz="1400">
                <a:solidFill>
                  <a:schemeClr val="bg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28650" indent="-171450">
              <a:spcBef>
                <a:spcPts val="0"/>
              </a:spcBef>
              <a:spcAft>
                <a:spcPts val="600"/>
              </a:spcAft>
              <a:buSzPct val="66000"/>
              <a:buFont typeface="Wingdings" panose="05000000000000000000" pitchFamily="2" charset="2"/>
              <a:buChar char="§"/>
              <a:defRPr sz="1200">
                <a:solidFill>
                  <a:schemeClr val="bg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01688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accent1">
                    <a:lumMod val="50000"/>
                  </a:schemeClr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731716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40976488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588596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3928063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-230188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b="1">
                <a:solidFill>
                  <a:schemeClr val="bg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57200" indent="-227013">
              <a:spcBef>
                <a:spcPts val="0"/>
              </a:spcBef>
              <a:spcAft>
                <a:spcPts val="600"/>
              </a:spcAft>
              <a:buFont typeface="Nokia Pure Text Light" panose="020B0304040602060303" pitchFamily="34" charset="0"/>
              <a:buChar char="‑"/>
              <a:defRPr sz="1400">
                <a:solidFill>
                  <a:schemeClr val="bg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28650" indent="-171450">
              <a:spcBef>
                <a:spcPts val="0"/>
              </a:spcBef>
              <a:spcAft>
                <a:spcPts val="600"/>
              </a:spcAft>
              <a:buSzPct val="66000"/>
              <a:buFont typeface="Wingdings" panose="05000000000000000000" pitchFamily="2" charset="2"/>
              <a:buChar char="§"/>
              <a:defRPr sz="1200">
                <a:solidFill>
                  <a:schemeClr val="bg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01688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accent1">
                    <a:lumMod val="50000"/>
                  </a:schemeClr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-230188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b="1">
                <a:solidFill>
                  <a:schemeClr val="bg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57200" indent="-227013">
              <a:spcBef>
                <a:spcPts val="0"/>
              </a:spcBef>
              <a:spcAft>
                <a:spcPts val="600"/>
              </a:spcAft>
              <a:buFont typeface="Nokia Pure Text Light" panose="020B0304040602060303" pitchFamily="34" charset="0"/>
              <a:buChar char="‑"/>
              <a:defRPr sz="1400">
                <a:solidFill>
                  <a:schemeClr val="bg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28650" indent="-171450">
              <a:spcBef>
                <a:spcPts val="0"/>
              </a:spcBef>
              <a:spcAft>
                <a:spcPts val="600"/>
              </a:spcAft>
              <a:buSzPct val="66000"/>
              <a:buFont typeface="Wingdings" panose="05000000000000000000" pitchFamily="2" charset="2"/>
              <a:buChar char="§"/>
              <a:defRPr sz="1200">
                <a:solidFill>
                  <a:schemeClr val="bg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01688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accent1">
                    <a:lumMod val="50000"/>
                  </a:schemeClr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8983894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1"/>
            <a:ext cx="1080000" cy="175283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394" indent="-230394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789" indent="-230394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183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577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1972" indent="-22859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 sz="800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 sz="600"/>
              <a:t>Eighth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350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394" indent="-230394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789" indent="-230394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183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577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1972" indent="-22859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8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1" y="4806000"/>
            <a:ext cx="690379" cy="11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0765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2466497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49549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05635935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6429454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12373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4194200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0385666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2240656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5392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3737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97022365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7099819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970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41172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3190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086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77459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78313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869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530799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215802542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594218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Customer – Nokia 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71842492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41701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49861219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875417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09835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70169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0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49567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1382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01231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73188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74404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08234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604828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-1 White - INTERNAL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05874" y="512333"/>
            <a:ext cx="4166127" cy="23529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6037" baseline="0" dirty="0">
                <a:solidFill>
                  <a:schemeClr val="accent3"/>
                </a:solidFill>
                <a:latin typeface="Nokia Pure Headline Ultra Light" panose="020B0204040602060303" pitchFamily="34" charset="0"/>
              </a:defRPr>
            </a:lvl1pPr>
          </a:lstStyle>
          <a:p>
            <a:pPr marL="342878" lvl="0" indent="-342878">
              <a:lnSpc>
                <a:spcPct val="85000"/>
              </a:lnSpc>
              <a:spcBef>
                <a:spcPts val="0"/>
              </a:spcBef>
              <a:spcAft>
                <a:spcPts val="604"/>
              </a:spcAft>
            </a:pPr>
            <a:r>
              <a:rPr lang="en-US"/>
              <a:t>Title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05874" y="3078938"/>
            <a:ext cx="3658901" cy="109565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604"/>
              </a:spcAft>
              <a:buFont typeface="Arial" panose="020B0604020202020204" pitchFamily="34" charset="0"/>
              <a:buNone/>
              <a:defRPr sz="2012">
                <a:solidFill>
                  <a:schemeClr val="tx2"/>
                </a:solidFill>
                <a:latin typeface="+mj-lt"/>
                <a:ea typeface="Nokia Pure Text Light" panose="020B0403020202020204" pitchFamily="34" charset="0"/>
              </a:defRPr>
            </a:lvl1pPr>
            <a:lvl2pPr marL="230387" indent="0">
              <a:spcBef>
                <a:spcPts val="0"/>
              </a:spcBef>
              <a:spcAft>
                <a:spcPts val="600"/>
              </a:spcAft>
              <a:buNone/>
              <a:defRPr sz="1409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571" indent="0">
              <a:spcBef>
                <a:spcPts val="0"/>
              </a:spcBef>
              <a:spcAft>
                <a:spcPts val="600"/>
              </a:spcAft>
              <a:buNone/>
              <a:defRPr sz="1207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2956" indent="0">
              <a:spcBef>
                <a:spcPts val="0"/>
              </a:spcBef>
              <a:spcAft>
                <a:spcPts val="600"/>
              </a:spcAft>
              <a:buNone/>
              <a:defRPr sz="1006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342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6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727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112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497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Sub-title</a:t>
            </a:r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DC24C058-1012-475A-80D5-F8CF41525E5D}"/>
              </a:ext>
            </a:extLst>
          </p:cNvPr>
          <p:cNvSpPr>
            <a:spLocks noChangeAspect="1"/>
          </p:cNvSpPr>
          <p:nvPr userDrawn="1"/>
        </p:nvSpPr>
        <p:spPr>
          <a:xfrm>
            <a:off x="477960" y="4544762"/>
            <a:ext cx="1237824" cy="201315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11">
              <a:latin typeface="+mn-lt"/>
            </a:endParaRPr>
          </a:p>
        </p:txBody>
      </p:sp>
      <p:sp>
        <p:nvSpPr>
          <p:cNvPr id="7" name="Footer Placeholder 27">
            <a:extLst>
              <a:ext uri="{FF2B5EF4-FFF2-40B4-BE49-F238E27FC236}">
                <a16:creationId xmlns:a16="http://schemas.microsoft.com/office/drawing/2014/main" id="{85B22BFE-7C74-4741-97D2-7E3AD84113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1" y="5202650"/>
            <a:ext cx="2716981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accent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211615746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9EBCC8-205A-46CA-8D05-6228D379BD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headline</a:t>
            </a:r>
            <a:endParaRPr lang="en-GB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22BA691-D70E-4DF0-8A23-E2B51E3A3F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33760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2" y="4816800"/>
            <a:ext cx="2847687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12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90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716223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White |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7"/>
          <p:cNvSpPr>
            <a:spLocks noGrp="1"/>
          </p:cNvSpPr>
          <p:nvPr userDrawn="1"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32552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79044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Rechteck 1">
            <a:extLst>
              <a:ext uri="{FF2B5EF4-FFF2-40B4-BE49-F238E27FC236}">
                <a16:creationId xmlns:a16="http://schemas.microsoft.com/office/drawing/2014/main" id="{B2F92B81-7678-4159-8D4B-4627F97D2D89}"/>
              </a:ext>
            </a:extLst>
          </p:cNvPr>
          <p:cNvSpPr/>
          <p:nvPr userDrawn="1"/>
        </p:nvSpPr>
        <p:spPr>
          <a:xfrm>
            <a:off x="5250604" y="4663178"/>
            <a:ext cx="2545907" cy="480123"/>
          </a:xfrm>
          <a:prstGeom prst="rect">
            <a:avLst/>
          </a:prstGeom>
          <a:ln w="12700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447" tIns="72447" rIns="72447" bIns="7244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</a:pPr>
            <a:endParaRPr lang="en-GB" sz="1409">
              <a:solidFill>
                <a:schemeClr val="tx2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" name="TextBox 186">
            <a:extLst>
              <a:ext uri="{FF2B5EF4-FFF2-40B4-BE49-F238E27FC236}">
                <a16:creationId xmlns:a16="http://schemas.microsoft.com/office/drawing/2014/main" id="{FF5D2083-CC1B-4147-A65F-2A0ED71EB58E}"/>
              </a:ext>
            </a:extLst>
          </p:cNvPr>
          <p:cNvSpPr txBox="1"/>
          <p:nvPr userDrawn="1"/>
        </p:nvSpPr>
        <p:spPr>
          <a:xfrm>
            <a:off x="6405191" y="0"/>
            <a:ext cx="2738811" cy="51435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noAutofit/>
          </a:bodyPr>
          <a:lstStyle/>
          <a:p>
            <a:pPr defTabSz="914117">
              <a:spcAft>
                <a:spcPts val="600"/>
              </a:spcAft>
              <a:defRPr/>
            </a:pPr>
            <a:endParaRPr lang="en-GB" sz="1600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2" y="4816800"/>
            <a:ext cx="2847687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2" y="590402"/>
            <a:ext cx="5748539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12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2" y="280990"/>
            <a:ext cx="5748539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headline</a:t>
            </a:r>
          </a:p>
        </p:txBody>
      </p: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4AA1FACF-58C5-429C-B4E6-DB4A14E1EB38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5" y="4805995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1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896062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| 5G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: Form 3">
            <a:extLst>
              <a:ext uri="{FF2B5EF4-FFF2-40B4-BE49-F238E27FC236}">
                <a16:creationId xmlns:a16="http://schemas.microsoft.com/office/drawing/2014/main" id="{EC37974A-EB65-4063-90F5-71E09E803075}"/>
              </a:ext>
            </a:extLst>
          </p:cNvPr>
          <p:cNvSpPr/>
          <p:nvPr userDrawn="1"/>
        </p:nvSpPr>
        <p:spPr>
          <a:xfrm>
            <a:off x="635176" y="2048977"/>
            <a:ext cx="7924447" cy="1288800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11">
              <a:latin typeface="+mn-lt"/>
            </a:endParaRPr>
          </a:p>
        </p:txBody>
      </p:sp>
      <p:sp>
        <p:nvSpPr>
          <p:cNvPr id="3" name="Footer Placeholder 27">
            <a:extLst>
              <a:ext uri="{FF2B5EF4-FFF2-40B4-BE49-F238E27FC236}">
                <a16:creationId xmlns:a16="http://schemas.microsoft.com/office/drawing/2014/main" id="{D490AD9A-DCC8-4BBC-88DF-7609CEC9C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520265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accent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  <p:sp>
        <p:nvSpPr>
          <p:cNvPr id="5" name="Rechteck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62B5399-5869-4393-8FE9-5011564A3C41}"/>
              </a:ext>
            </a:extLst>
          </p:cNvPr>
          <p:cNvSpPr/>
          <p:nvPr userDrawn="1"/>
        </p:nvSpPr>
        <p:spPr>
          <a:xfrm>
            <a:off x="0" y="1521150"/>
            <a:ext cx="9107770" cy="2101202"/>
          </a:xfrm>
          <a:prstGeom prst="rect">
            <a:avLst/>
          </a:prstGeom>
          <a:solidFill>
            <a:srgbClr val="FFFF00">
              <a:alpha val="0"/>
            </a:srgbClr>
          </a:solidFill>
          <a:ln w="12700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447" tIns="72447" rIns="72447" bIns="7244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1207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04759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| clas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74B1E84-967A-49BF-B8A7-C56D37570C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9183" y="2031752"/>
            <a:ext cx="2565641" cy="1080000"/>
          </a:xfrm>
          <a:prstGeom prst="rect">
            <a:avLst/>
          </a:prstGeom>
        </p:spPr>
      </p:pic>
      <p:sp>
        <p:nvSpPr>
          <p:cNvPr id="3" name="Rechteck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D598C98-9A42-4172-B564-7924F5D712E4}"/>
              </a:ext>
            </a:extLst>
          </p:cNvPr>
          <p:cNvSpPr/>
          <p:nvPr userDrawn="1"/>
        </p:nvSpPr>
        <p:spPr>
          <a:xfrm>
            <a:off x="3485087" y="2332832"/>
            <a:ext cx="2137596" cy="477838"/>
          </a:xfrm>
          <a:prstGeom prst="rect">
            <a:avLst/>
          </a:prstGeom>
          <a:solidFill>
            <a:srgbClr val="FFFF00">
              <a:alpha val="0"/>
            </a:srgbClr>
          </a:solidFill>
          <a:ln w="12700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447" tIns="72447" rIns="72447" bIns="7244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1207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94321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Construction Slide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95742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Customer – Nokia Confidential</a:t>
            </a:r>
          </a:p>
        </p:txBody>
      </p:sp>
      <p:sp useBgFill="1">
        <p:nvSpPr>
          <p:cNvPr id="2" name="Rechteck 1">
            <a:extLst>
              <a:ext uri="{FF2B5EF4-FFF2-40B4-BE49-F238E27FC236}">
                <a16:creationId xmlns:a16="http://schemas.microsoft.com/office/drawing/2014/main" id="{EC491258-EB0F-4BE2-B893-9AF1D7550930}"/>
              </a:ext>
            </a:extLst>
          </p:cNvPr>
          <p:cNvSpPr/>
          <p:nvPr userDrawn="1"/>
        </p:nvSpPr>
        <p:spPr>
          <a:xfrm>
            <a:off x="417600" y="4709180"/>
            <a:ext cx="8429592" cy="289821"/>
          </a:xfrm>
          <a:prstGeom prst="rect">
            <a:avLst/>
          </a:prstGeom>
          <a:ln w="12700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447" tIns="72447" rIns="72447" bIns="7244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1207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68999F22-62DE-4D36-8B63-29F0AA5F1753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5" y="4805995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1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863728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1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387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571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295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342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727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112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497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923" y="4655222"/>
            <a:ext cx="1562040" cy="41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31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1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1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387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571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295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342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727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112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497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6365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2"/>
            <a:ext cx="1080000" cy="175283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388" indent="-230388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778" indent="-230388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166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554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1943" indent="-228588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 sz="800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 sz="600"/>
              <a:t>Eighth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0375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388" indent="-230388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778" indent="-230388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166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554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1943" indent="-228588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8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2" y="4806000"/>
            <a:ext cx="690379" cy="11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99548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287868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394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589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2983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377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366" indent="-228594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76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154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8405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55.xml"/><Relationship Id="rId10" Type="http://schemas.openxmlformats.org/officeDocument/2006/relationships/theme" Target="../theme/theme11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theme" Target="../theme/theme12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image" Target="../media/image1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theme" Target="../theme/theme14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102.xml"/><Relationship Id="rId10" Type="http://schemas.openxmlformats.org/officeDocument/2006/relationships/theme" Target="../theme/theme16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8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5" Type="http://schemas.openxmlformats.org/officeDocument/2006/relationships/theme" Target="../theme/theme17.xml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slideLayout" Target="../slideLayouts/slideLayout120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theme" Target="../theme/theme18.xml"/><Relationship Id="rId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theme" Target="../theme/theme19.xml"/><Relationship Id="rId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8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147.xml"/><Relationship Id="rId12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41.xml"/><Relationship Id="rId6" Type="http://schemas.openxmlformats.org/officeDocument/2006/relationships/slideLayout" Target="../slideLayouts/slideLayout146.xml"/><Relationship Id="rId11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45.xml"/><Relationship Id="rId10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4.xml"/><Relationship Id="rId9" Type="http://schemas.openxmlformats.org/officeDocument/2006/relationships/slideLayout" Target="../slideLayouts/slideLayout149.xml"/><Relationship Id="rId14" Type="http://schemas.openxmlformats.org/officeDocument/2006/relationships/image" Target="../media/image1.png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153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13" Type="http://schemas.openxmlformats.org/officeDocument/2006/relationships/slideLayout" Target="../slideLayouts/slideLayout166.xml"/><Relationship Id="rId3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65.xml"/><Relationship Id="rId2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58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57.xml"/><Relationship Id="rId9" Type="http://schemas.openxmlformats.org/officeDocument/2006/relationships/slideLayout" Target="../slideLayouts/slideLayout162.xml"/><Relationship Id="rId14" Type="http://schemas.openxmlformats.org/officeDocument/2006/relationships/theme" Target="../theme/theme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2021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86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781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56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</p:sldLayoutIdLst>
  <p:hf sldNum="0" hdr="0" dt="0"/>
  <p:txStyles>
    <p:titleStyle>
      <a:lvl1pPr algn="l" defTabSz="914378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64568" y="4823516"/>
            <a:ext cx="2095912" cy="122399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447" y="4657601"/>
            <a:ext cx="1556413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50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052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5927"/>
            <a:ext cx="1800000" cy="12311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2020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089"/>
            <a:ext cx="252000" cy="12311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0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1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874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6" r:id="rId11"/>
    <p:sldLayoutId id="2147483798" r:id="rId12"/>
  </p:sldLayoutIdLst>
  <p:hf sldNum="0"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2716981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5927"/>
            <a:ext cx="1800000" cy="12311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6090"/>
            <a:ext cx="252000" cy="12311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00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5" y="4805995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11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90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00735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</p:sldLayoutIdLst>
  <p:hf sldNum="0" hdr="0" dt="0"/>
  <p:txStyles>
    <p:titleStyle>
      <a:lvl1pPr algn="l" defTabSz="914342" rtl="0" eaLnBrk="1" latinLnBrk="0" hangingPunct="1">
        <a:spcBef>
          <a:spcPct val="0"/>
        </a:spcBef>
        <a:buNone/>
        <a:defRPr sz="2012" kern="1200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42878" indent="-342878" algn="l" defTabSz="914342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4" indent="-285732" algn="l" defTabSz="914342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7" indent="-228587" algn="l" defTabSz="91434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9" indent="-228587" algn="l" defTabSz="914342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70" indent="-228587" algn="l" defTabSz="914342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40" indent="-228587" algn="l" defTabSz="91434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2" indent="-228587" algn="l" defTabSz="91434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3" indent="-228587" algn="l" defTabSz="91434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4" indent="-228587" algn="l" defTabSz="91434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2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3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3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5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5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7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8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90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</p:sldLayoutIdLst>
  <p:hf sldNum="0" hdr="0" dt="0"/>
  <p:txStyles>
    <p:titleStyle>
      <a:lvl1pPr algn="l" defTabSz="914355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884" indent="-342884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6" algn="l" defTabSz="9143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4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64568" y="4822804"/>
            <a:ext cx="2095912" cy="12311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089"/>
            <a:ext cx="252000" cy="12311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00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448" y="4657601"/>
            <a:ext cx="1556413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110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</p:sldLayoutIdLst>
  <p:hf sldNum="0" hdr="0" dt="0"/>
  <p:txStyles>
    <p:titleStyle>
      <a:lvl1pPr algn="l" defTabSz="914378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5927"/>
            <a:ext cx="1800000" cy="12311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089"/>
            <a:ext cx="252000" cy="12311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00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1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57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38" r:id="rId13"/>
    <p:sldLayoutId id="2147483839" r:id="rId14"/>
  </p:sldLayoutIdLst>
  <p:hf sldNum="0"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5927"/>
            <a:ext cx="1800000" cy="12311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2021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089"/>
            <a:ext cx="252000" cy="12311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0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1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965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</p:sldLayoutIdLst>
  <p:hf sldNum="0"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258662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40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2020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959404B3-BB5C-4406-BA99-EBCEE35F8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93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5927"/>
            <a:ext cx="1800000" cy="12311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2020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089"/>
            <a:ext cx="252000" cy="12311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0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2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480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  <p:sldLayoutId id="2147483921" r:id="rId12"/>
  </p:sldLayoutIdLst>
  <p:hf sldNum="0" hd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73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6">
            <a:extLst>
              <a:ext uri="{FF2B5EF4-FFF2-40B4-BE49-F238E27FC236}">
                <a16:creationId xmlns:a16="http://schemas.microsoft.com/office/drawing/2014/main" id="{94FB9727-3289-417D-8921-DC9195D4C3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17912" y="280989"/>
            <a:ext cx="8308181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i-FI"/>
              <a:t>Click to edit Master title slide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37B939-F60A-4CF5-B526-DB3886209A4A}"/>
              </a:ext>
            </a:extLst>
          </p:cNvPr>
          <p:cNvSpPr txBox="1"/>
          <p:nvPr userDrawn="1"/>
        </p:nvSpPr>
        <p:spPr>
          <a:xfrm>
            <a:off x="756047" y="4815603"/>
            <a:ext cx="1800225" cy="123111"/>
          </a:xfrm>
          <a:prstGeom prst="rect">
            <a:avLst/>
          </a:prstGeom>
          <a:noFill/>
        </p:spPr>
        <p:txBody>
          <a:bodyPr lIns="0" tIns="0" rIns="0" bIns="0" anchor="b">
            <a:spAutoFit/>
          </a:bodyPr>
          <a:lstStyle/>
          <a:p>
            <a:pPr>
              <a:defRPr/>
            </a:pPr>
            <a:r>
              <a:rPr lang="en-US" sz="800">
                <a:solidFill>
                  <a:schemeClr val="tx2"/>
                </a:solidFill>
                <a:ea typeface="Nokia Pure Text Light" panose="020B0304040602060303" pitchFamily="34" charset="0"/>
                <a:cs typeface="Arial" panose="020B0604020202020204" pitchFamily="34" charset="0"/>
              </a:rPr>
              <a:t>© 2018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49D915E-12E4-44BD-8E40-A95835DE0A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15603"/>
            <a:ext cx="252413" cy="12311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5C28D0F-E45A-4A00-831C-ADAC1BF7D3DC}" type="slidenum">
              <a:rPr lang="en-US" sz="800" smtClean="0">
                <a:solidFill>
                  <a:schemeClr val="tx2"/>
                </a:solidFill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00">
              <a:solidFill>
                <a:schemeClr val="tx2"/>
              </a:solidFill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>
            <a:extLst>
              <a:ext uri="{FF2B5EF4-FFF2-40B4-BE49-F238E27FC236}">
                <a16:creationId xmlns:a16="http://schemas.microsoft.com/office/drawing/2014/main" id="{D88E542A-D812-4CF1-A81F-50CAD8F94E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3862" y="4817271"/>
            <a:ext cx="4536281" cy="12144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  <p:pic>
        <p:nvPicPr>
          <p:cNvPr id="2054" name="Picture 7">
            <a:extLst>
              <a:ext uri="{FF2B5EF4-FFF2-40B4-BE49-F238E27FC236}">
                <a16:creationId xmlns:a16="http://schemas.microsoft.com/office/drawing/2014/main" id="{D90D8F88-FD75-438B-8DC7-D1416E3D4B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175" y="4650583"/>
            <a:ext cx="1008460" cy="42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3793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3" r:id="rId12"/>
    <p:sldLayoutId id="2147483904" r:id="rId13"/>
  </p:sldLayoutIdLst>
  <p:hf sldNum="0" hdr="0" dt="0"/>
  <p:txStyles>
    <p:titleStyle>
      <a:lvl1pPr algn="l" defTabSz="913164" rtl="0" eaLnBrk="0" fontAlgn="base" hangingPunct="0">
        <a:spcBef>
          <a:spcPct val="0"/>
        </a:spcBef>
        <a:spcAft>
          <a:spcPct val="0"/>
        </a:spcAft>
        <a:defRPr sz="195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164" rtl="0" eaLnBrk="0" fontAlgn="base" hangingPunct="0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2pPr>
      <a:lvl3pPr algn="l" defTabSz="913164" rtl="0" eaLnBrk="0" fontAlgn="base" hangingPunct="0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3pPr>
      <a:lvl4pPr algn="l" defTabSz="913164" rtl="0" eaLnBrk="0" fontAlgn="base" hangingPunct="0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4pPr>
      <a:lvl5pPr algn="l" defTabSz="913164" rtl="0" eaLnBrk="0" fontAlgn="base" hangingPunct="0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5pPr>
      <a:lvl6pPr marL="342884" algn="l" defTabSz="913164" rtl="0" fontAlgn="base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6pPr>
      <a:lvl7pPr marL="685766" algn="l" defTabSz="913164" rtl="0" fontAlgn="base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7pPr>
      <a:lvl8pPr marL="1028649" algn="l" defTabSz="913164" rtl="0" fontAlgn="base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8pPr>
      <a:lvl9pPr marL="1371532" algn="l" defTabSz="913164" rtl="0" fontAlgn="base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1693" indent="-341693" algn="l" defTabSz="91316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41724" indent="-284546" algn="l" defTabSz="91316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2pPr>
      <a:lvl3pPr marL="1141753" indent="-227399" algn="l" defTabSz="91316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99" algn="l" defTabSz="91316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5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08" indent="-227399" algn="l" defTabSz="91316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1" indent="-228582" algn="l" defTabSz="9143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2" algn="l" defTabSz="9143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2" algn="l" defTabSz="9143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09" indent="-228582" algn="l" defTabSz="9143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2020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2020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Customer – Nokia Confidential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6">
            <a:extLst>
              <a:ext uri="{FF2B5EF4-FFF2-40B4-BE49-F238E27FC236}">
                <a16:creationId xmlns:a16="http://schemas.microsoft.com/office/drawing/2014/main" id="{94FB9727-3289-417D-8921-DC9195D4C3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17911" y="280988"/>
            <a:ext cx="8308181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i-FI"/>
              <a:t>Click to edit Master title slide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37B939-F60A-4CF5-B526-DB3886209A4A}"/>
              </a:ext>
            </a:extLst>
          </p:cNvPr>
          <p:cNvSpPr txBox="1"/>
          <p:nvPr userDrawn="1"/>
        </p:nvSpPr>
        <p:spPr>
          <a:xfrm>
            <a:off x="756047" y="4815603"/>
            <a:ext cx="1800225" cy="123111"/>
          </a:xfrm>
          <a:prstGeom prst="rect">
            <a:avLst/>
          </a:prstGeom>
          <a:noFill/>
        </p:spPr>
        <p:txBody>
          <a:bodyPr lIns="0" tIns="0" rIns="0" bIns="0" anchor="b">
            <a:spAutoFit/>
          </a:bodyPr>
          <a:lstStyle/>
          <a:p>
            <a:pPr>
              <a:defRPr/>
            </a:pPr>
            <a:r>
              <a:rPr lang="en-US" sz="800">
                <a:solidFill>
                  <a:schemeClr val="tx2"/>
                </a:solidFill>
                <a:ea typeface="Nokia Pure Text Light" panose="020B0304040602060303" pitchFamily="34" charset="0"/>
                <a:cs typeface="Arial" panose="020B0604020202020204" pitchFamily="34" charset="0"/>
              </a:rPr>
              <a:t>© 2020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49D915E-12E4-44BD-8E40-A95835DE0A6A}"/>
              </a:ext>
            </a:extLst>
          </p:cNvPr>
          <p:cNvSpPr txBox="1">
            <a:spLocks/>
          </p:cNvSpPr>
          <p:nvPr userDrawn="1"/>
        </p:nvSpPr>
        <p:spPr>
          <a:xfrm>
            <a:off x="419101" y="4815603"/>
            <a:ext cx="252413" cy="12311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5C28D0F-E45A-4A00-831C-ADAC1BF7D3DC}" type="slidenum">
              <a:rPr lang="en-US" sz="800" smtClean="0">
                <a:solidFill>
                  <a:schemeClr val="tx2"/>
                </a:solidFill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00">
              <a:solidFill>
                <a:schemeClr val="tx2"/>
              </a:solidFill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>
            <a:extLst>
              <a:ext uri="{FF2B5EF4-FFF2-40B4-BE49-F238E27FC236}">
                <a16:creationId xmlns:a16="http://schemas.microsoft.com/office/drawing/2014/main" id="{D88E542A-D812-4CF1-A81F-50CAD8F94E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3861" y="4817270"/>
            <a:ext cx="4536281" cy="12144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Customer – Nokia Confidential</a:t>
            </a:r>
          </a:p>
        </p:txBody>
      </p:sp>
      <p:pic>
        <p:nvPicPr>
          <p:cNvPr id="2054" name="Picture 7">
            <a:extLst>
              <a:ext uri="{FF2B5EF4-FFF2-40B4-BE49-F238E27FC236}">
                <a16:creationId xmlns:a16="http://schemas.microsoft.com/office/drawing/2014/main" id="{D90D8F88-FD75-438B-8DC7-D1416E3D4B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175" y="4650582"/>
            <a:ext cx="1008460" cy="42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5843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hf sldNum="0" hdr="0" dt="0"/>
  <p:txStyles>
    <p:titleStyle>
      <a:lvl1pPr algn="l" defTabSz="913187" rtl="0" eaLnBrk="0" fontAlgn="base" hangingPunct="0">
        <a:spcBef>
          <a:spcPct val="0"/>
        </a:spcBef>
        <a:spcAft>
          <a:spcPct val="0"/>
        </a:spcAft>
        <a:defRPr sz="195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187" rtl="0" eaLnBrk="0" fontAlgn="base" hangingPunct="0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2pPr>
      <a:lvl3pPr algn="l" defTabSz="913187" rtl="0" eaLnBrk="0" fontAlgn="base" hangingPunct="0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3pPr>
      <a:lvl4pPr algn="l" defTabSz="913187" rtl="0" eaLnBrk="0" fontAlgn="base" hangingPunct="0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4pPr>
      <a:lvl5pPr algn="l" defTabSz="913187" rtl="0" eaLnBrk="0" fontAlgn="base" hangingPunct="0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5pPr>
      <a:lvl6pPr marL="342892" algn="l" defTabSz="913187" rtl="0" fontAlgn="base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6pPr>
      <a:lvl7pPr marL="685783" algn="l" defTabSz="913187" rtl="0" fontAlgn="base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7pPr>
      <a:lvl8pPr marL="1028675" algn="l" defTabSz="913187" rtl="0" fontAlgn="base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8pPr>
      <a:lvl9pPr marL="1371566" algn="l" defTabSz="913187" rtl="0" fontAlgn="base">
        <a:spcBef>
          <a:spcPct val="0"/>
        </a:spcBef>
        <a:spcAft>
          <a:spcPct val="0"/>
        </a:spcAft>
        <a:defRPr sz="195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1702" indent="-341702" algn="l" defTabSz="913187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41742" indent="-284553" algn="l" defTabSz="913187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2pPr>
      <a:lvl3pPr marL="1141781" indent="-227405" algn="l" defTabSz="913187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70" indent="-227405" algn="l" defTabSz="913187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5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59" indent="-227405" algn="l" defTabSz="913187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3999" y="4816800"/>
            <a:ext cx="2716981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5162"/>
            <a:ext cx="1800000" cy="123876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5325"/>
            <a:ext cx="252000" cy="123876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00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11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4" y="4805994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11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89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983063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hf sldNum="0" hdr="0" dt="0"/>
  <p:txStyles>
    <p:titleStyle>
      <a:lvl1pPr algn="l" defTabSz="914365" rtl="0" eaLnBrk="1" latinLnBrk="0" hangingPunct="1">
        <a:spcBef>
          <a:spcPct val="0"/>
        </a:spcBef>
        <a:buNone/>
        <a:defRPr sz="2012" kern="1200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42887" indent="-342887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2" indent="-285739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9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03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8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5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5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9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4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Customer – Nokia Confidential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764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ngppapp/CreateTDoc.aspx?mode=view&amp;contributionId=1232816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ECAE23-BDD8-4602-A727-213CD7081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09285"/>
            <a:ext cx="8229600" cy="311789"/>
          </a:xfrm>
        </p:spPr>
        <p:txBody>
          <a:bodyPr/>
          <a:lstStyle/>
          <a:p>
            <a:pPr algn="ctr"/>
            <a:r>
              <a:rPr lang="en-US" dirty="0"/>
              <a:t>Motivation for revision of WID on NR RF Requirement Enhancements for FR2</a:t>
            </a:r>
            <a:br>
              <a:rPr lang="en-US" dirty="0"/>
            </a:br>
            <a:br>
              <a:rPr lang="en-US" dirty="0"/>
            </a:br>
            <a:r>
              <a:rPr lang="fi-FI" sz="2400" dirty="0"/>
              <a:t>Nokia, Nokia Shanghai Bell</a:t>
            </a:r>
            <a:endParaRPr lang="fi-FI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D4FE8F-048C-4043-AB9A-A3164A3E67AB}"/>
              </a:ext>
            </a:extLst>
          </p:cNvPr>
          <p:cNvSpPr/>
          <p:nvPr/>
        </p:nvSpPr>
        <p:spPr>
          <a:xfrm>
            <a:off x="7107915" y="226937"/>
            <a:ext cx="15378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i-FI" b="1" dirty="0">
                <a:solidFill>
                  <a:srgbClr val="808080"/>
                </a:solidFill>
                <a:latin typeface="Arial" panose="020B0604020202020204" pitchFamily="34" charset="0"/>
              </a:rPr>
              <a:t>RP-211175</a:t>
            </a:r>
          </a:p>
          <a:p>
            <a:br>
              <a:rPr lang="fi-FI" dirty="0">
                <a:solidFill>
                  <a:srgbClr val="000000"/>
                </a:solidFill>
                <a:latin typeface="Segoe UI" panose="020B0502040204020203" pitchFamily="34" charset="0"/>
                <a:hlinkClick r:id="rId2"/>
              </a:rPr>
            </a:b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40656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59AD0D-1085-4206-8351-F267B9622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AB3DBF-0DE9-4A16-8E56-E87105170A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Further enhancements of NR RF requirements for frequency range 2 (FR2)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E58935-EC9A-4FA4-9D22-AABC8F5C84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95658"/>
            <a:ext cx="8308800" cy="3544742"/>
          </a:xfrm>
        </p:spPr>
        <p:txBody>
          <a:bodyPr lIns="0" tIns="0" rIns="0" bIns="0" anchor="t">
            <a:normAutofit fontScale="77500" lnSpcReduction="20000"/>
          </a:bodyPr>
          <a:lstStyle/>
          <a:p>
            <a:r>
              <a:rPr lang="en-US" sz="1800">
                <a:latin typeface="Arial"/>
                <a:cs typeface="Arial"/>
              </a:rPr>
              <a:t>Based on the RAN4#99e meeting outcome it is proposed to make following modifications into the WID</a:t>
            </a:r>
            <a:endParaRPr lang="en-US" sz="1800">
              <a:latin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From moderator summary [1]</a:t>
            </a:r>
          </a:p>
          <a:p>
            <a:pPr marL="515620" lvl="1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Work for IBM DL inter band CA for band combinations within same frequency group is put on hold until there is operator request. Objective is kept in WID.</a:t>
            </a:r>
            <a:endParaRPr lang="en-US">
              <a:cs typeface="Arial"/>
            </a:endParaRPr>
          </a:p>
          <a:p>
            <a:pPr marL="515620" lvl="1" indent="-285750">
              <a:buFont typeface="Arial" panose="020B0604020202020204" pitchFamily="34" charset="0"/>
              <a:buChar char="•"/>
            </a:pPr>
            <a:endParaRPr lang="en-US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From moderator summary [2] and WF [3]</a:t>
            </a:r>
          </a:p>
          <a:p>
            <a:pPr marL="515620" lvl="1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Subject to RAN plenary decision, RAN4 agrees to revise WID scope by deprioritizing gaps for PA and transceiver calibration</a:t>
            </a:r>
            <a:endParaRPr lang="en-US">
              <a:cs typeface="Arial"/>
            </a:endParaRPr>
          </a:p>
          <a:p>
            <a:pPr marL="515620" lvl="1" indent="-285750">
              <a:buChar char="•"/>
            </a:pPr>
            <a:endParaRPr lang="en-US">
              <a:latin typeface="Arial"/>
              <a:cs typeface="Arial"/>
            </a:endParaRPr>
          </a:p>
          <a:p>
            <a:pPr marL="285750" indent="-285750">
              <a:buChar char="•"/>
            </a:pPr>
            <a:r>
              <a:rPr lang="fi-FI" err="1">
                <a:latin typeface="Arial"/>
                <a:cs typeface="Arial"/>
              </a:rPr>
              <a:t>From</a:t>
            </a:r>
            <a:r>
              <a:rPr lang="fi-FI">
                <a:latin typeface="Arial"/>
                <a:cs typeface="Arial"/>
              </a:rPr>
              <a:t> </a:t>
            </a:r>
            <a:r>
              <a:rPr lang="fi-FI" err="1">
                <a:latin typeface="Arial"/>
                <a:cs typeface="Arial"/>
              </a:rPr>
              <a:t>the</a:t>
            </a:r>
            <a:r>
              <a:rPr lang="fi-FI">
                <a:latin typeface="Arial"/>
                <a:cs typeface="Arial"/>
              </a:rPr>
              <a:t> RAN1 LS [4] </a:t>
            </a:r>
            <a:endParaRPr lang="fi-FI">
              <a:cs typeface="Arial" panose="020B0604020202020204" pitchFamily="34" charset="0"/>
            </a:endParaRPr>
          </a:p>
          <a:p>
            <a:pPr marL="462280" lvl="2">
              <a:buFont typeface="Arial" panose="020B0604020202020204" pitchFamily="34" charset="0"/>
              <a:buChar char="•"/>
            </a:pPr>
            <a:r>
              <a:rPr lang="en-US" sz="1400">
                <a:latin typeface="Arial"/>
                <a:cs typeface="Arial"/>
              </a:rPr>
              <a:t>Enhancement of beam correspondence during initial access and RRC_INACTIVE state [RAN4 RF]  </a:t>
            </a:r>
            <a:endParaRPr lang="fi-FI" sz="1400">
              <a:latin typeface="Arial"/>
              <a:cs typeface="Arial"/>
            </a:endParaRPr>
          </a:p>
          <a:p>
            <a:pPr marL="692785" lvl="3">
              <a:buFont typeface="Arial" panose="020B0604020202020204" pitchFamily="34" charset="0"/>
              <a:buChar char="•"/>
            </a:pPr>
            <a:r>
              <a:rPr lang="en-US" sz="1400">
                <a:latin typeface="Arial"/>
                <a:cs typeface="Arial"/>
              </a:rPr>
              <a:t>SSB-based without UL beam sweeping</a:t>
            </a:r>
            <a:endParaRPr lang="fi-FI" sz="1400">
              <a:latin typeface="Arial"/>
              <a:cs typeface="Arial"/>
            </a:endParaRPr>
          </a:p>
          <a:p>
            <a:pPr marL="692785" lvl="3">
              <a:buFont typeface="Arial" panose="020B0604020202020204" pitchFamily="34" charset="0"/>
              <a:buChar char="•"/>
            </a:pPr>
            <a:r>
              <a:rPr lang="en-US" sz="1400">
                <a:latin typeface="Arial"/>
                <a:cs typeface="Arial"/>
              </a:rPr>
              <a:t>For initial access, verification of beam correspondence based on msg1 spherical coverage (at least)</a:t>
            </a:r>
            <a:endParaRPr lang="fi-FI" sz="1400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>
              <a:cs typeface="Arial"/>
            </a:endParaRPr>
          </a:p>
          <a:p>
            <a:r>
              <a:rPr lang="fi-FI" sz="1200">
                <a:latin typeface="Arial"/>
                <a:cs typeface="Arial"/>
              </a:rPr>
              <a:t>[1] </a:t>
            </a:r>
            <a:r>
              <a:rPr lang="en-GB" sz="1200">
                <a:latin typeface="Arial"/>
                <a:cs typeface="Arial"/>
              </a:rPr>
              <a:t>R4-2107947, Email discussion summary for [99-e][137] NR_RF_FR2_req_enh2_Part_1, Nokia</a:t>
            </a:r>
          </a:p>
          <a:p>
            <a:r>
              <a:rPr lang="en-GB" sz="1200">
                <a:latin typeface="Arial"/>
                <a:cs typeface="Arial"/>
              </a:rPr>
              <a:t>[2] R4-2107948, Email discussion summary for [99-e][138] NR_RF_FR2_req_enh2_Part_2, Apple</a:t>
            </a:r>
          </a:p>
          <a:p>
            <a:r>
              <a:rPr lang="en-GB" sz="1200">
                <a:latin typeface="Arial"/>
                <a:cs typeface="Arial"/>
              </a:rPr>
              <a:t>[3] R4-2107857, WF on FR2 enhancement part 2: UL gap, Apple</a:t>
            </a:r>
          </a:p>
          <a:p>
            <a:r>
              <a:rPr lang="en-GB" sz="1200">
                <a:latin typeface="Arial"/>
                <a:cs typeface="Arial"/>
              </a:rPr>
              <a:t>[4] R1-2106309, LS on Beam correspondence with Small Data Transmission in Inactive State, RAN1</a:t>
            </a:r>
          </a:p>
        </p:txBody>
      </p:sp>
    </p:spTree>
    <p:extLst>
      <p:ext uri="{BB962C8B-B14F-4D97-AF65-F5344CB8AC3E}">
        <p14:creationId xmlns:p14="http://schemas.microsoft.com/office/powerpoint/2010/main" val="2775713997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" id="{939B24C9-4BD0-480F-9E18-6ACD150E5DF9}" vid="{B21F5B1E-839D-4426-B039-339BA03E5371}"/>
    </a:ext>
  </a:extLst>
</a:theme>
</file>

<file path=ppt/theme/theme10.xml><?xml version="1.0" encoding="utf-8"?>
<a:theme xmlns:a="http://schemas.openxmlformats.org/drawingml/2006/main" name="1_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AN#74 preparation v01.potx" id="{D3AD3CD7-9593-42C4-A93F-66064440F1AF}" vid="{4894A2FE-A707-40DE-8F15-BFE158F917E4}"/>
    </a:ext>
  </a:extLst>
</a:theme>
</file>

<file path=ppt/theme/theme11.xml><?xml version="1.0" encoding="utf-8"?>
<a:theme xmlns:a="http://schemas.openxmlformats.org/drawingml/2006/main" name="2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PT Nokia Bell Labs.potx" id="{DEAE0D7D-D547-4890-B86D-9ADD83E6CC2C}" vid="{EA3F9E82-D447-4942-9C79-7AD2D8DA3493}"/>
    </a:ext>
  </a:extLst>
</a:theme>
</file>

<file path=ppt/theme/theme12.xml><?xml version="1.0" encoding="utf-8"?>
<a:theme xmlns:a="http://schemas.openxmlformats.org/drawingml/2006/main" name="2_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BEDE3391-55BB-4B7A-88ED-7B8E863A05E3}"/>
    </a:ext>
  </a:extLst>
</a:theme>
</file>

<file path=ppt/theme/theme13.xml><?xml version="1.0" encoding="utf-8"?>
<a:theme xmlns:a="http://schemas.openxmlformats.org/drawingml/2006/main" name="3_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" id="{939B24C9-4BD0-480F-9E18-6ACD150E5DF9}" vid="{B21F5B1E-839D-4426-B039-339BA03E5371}"/>
    </a:ext>
  </a:extLst>
</a:theme>
</file>

<file path=ppt/theme/theme14.xml><?xml version="1.0" encoding="utf-8"?>
<a:theme xmlns:a="http://schemas.openxmlformats.org/drawingml/2006/main" name="2_5G Master | 2019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>
          <a:noFill/>
          <a:prstDash val="solid"/>
          <a:miter lim="800000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defRPr sz="140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algn="l" defTabSz="360000">
          <a:spcAft>
            <a:spcPts val="600"/>
          </a:spcAft>
          <a:tabLst>
            <a:tab pos="360000" algn="l"/>
          </a:tabLst>
          <a:defRPr sz="120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15.xml><?xml version="1.0" encoding="utf-8"?>
<a:theme xmlns:a="http://schemas.openxmlformats.org/drawingml/2006/main" name="2_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AN#74 preparation v01.potx" id="{D3AD3CD7-9593-42C4-A93F-66064440F1AF}" vid="{4894A2FE-A707-40DE-8F15-BFE158F917E4}"/>
    </a:ext>
  </a:extLst>
</a:theme>
</file>

<file path=ppt/theme/theme16.xml><?xml version="1.0" encoding="utf-8"?>
<a:theme xmlns:a="http://schemas.openxmlformats.org/drawingml/2006/main" name="3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PT Nokia Bell Labs.potx" id="{DEAE0D7D-D547-4890-B86D-9ADD83E6CC2C}" vid="{EA3F9E82-D447-4942-9C79-7AD2D8DA3493}"/>
    </a:ext>
  </a:extLst>
</a:theme>
</file>

<file path=ppt/theme/theme17.xml><?xml version="1.0" encoding="utf-8"?>
<a:theme xmlns:a="http://schemas.openxmlformats.org/drawingml/2006/main" name="4_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BEDE3391-55BB-4B7A-88ED-7B8E863A05E3}"/>
    </a:ext>
  </a:extLst>
</a:theme>
</file>

<file path=ppt/theme/theme18.xml><?xml version="1.0" encoding="utf-8"?>
<a:theme xmlns:a="http://schemas.openxmlformats.org/drawingml/2006/main" name="5_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" id="{939B24C9-4BD0-480F-9E18-6ACD150E5DF9}" vid="{B21F5B1E-839D-4426-B039-339BA03E5371}"/>
    </a:ext>
  </a:extLst>
</a:theme>
</file>

<file path=ppt/theme/theme19.xml><?xml version="1.0" encoding="utf-8"?>
<a:theme xmlns:a="http://schemas.openxmlformats.org/drawingml/2006/main" name="1_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0" id="{ADE93579-C8E9-4455-8360-948968382CBC}" vid="{F1FEB590-4F8C-4F64-9E67-B1F2C4A0F7E9}"/>
    </a:ext>
  </a:extLst>
</a:theme>
</file>

<file path=ppt/theme/theme2.xml><?xml version="1.0" encoding="utf-8"?>
<a:theme xmlns:a="http://schemas.openxmlformats.org/drawingml/2006/main" name="2_Whit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ial PowerPoint" id="{939B24C9-4BD0-480F-9E18-6ACD150E5DF9}" vid="{698E7050-917A-4410-AD65-321ADD4443D8}"/>
    </a:ext>
  </a:extLst>
</a:theme>
</file>

<file path=ppt/theme/theme20.xml><?xml version="1.0" encoding="utf-8"?>
<a:theme xmlns:a="http://schemas.openxmlformats.org/drawingml/2006/main" name="6_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" id="{939B24C9-4BD0-480F-9E18-6ACD150E5DF9}" vid="{B21F5B1E-839D-4426-B039-339BA03E5371}"/>
    </a:ext>
  </a:extLst>
</a:theme>
</file>

<file path=ppt/theme/theme21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S21015_Nokia Pure PowerPoint" id="{DB366936-CDBD-4680-BE6A-529E8906FE8F}" vid="{C0AD08C2-AA5D-4B73-A738-D7D0C9E1D721}"/>
    </a:ext>
  </a:extLst>
</a:theme>
</file>

<file path=ppt/theme/theme22.xml><?xml version="1.0" encoding="utf-8"?>
<a:theme xmlns:a="http://schemas.openxmlformats.org/drawingml/2006/main" name="9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ial PowerPoint" id="{939B24C9-4BD0-480F-9E18-6ACD150E5DF9}" vid="{391DAB73-0D4D-463D-9FB2-77ED06CABB1A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ial PowerPoint" id="{939B24C9-4BD0-480F-9E18-6ACD150E5DF9}" vid="{17667942-424D-49F2-A019-AA32B627B3ED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ial PowerPoint" id="{939B24C9-4BD0-480F-9E18-6ACD150E5DF9}" vid="{F591DF1E-79D7-4228-A65F-EFECC0B52914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C 2018 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ial PowerPoint" id="{939B24C9-4BD0-480F-9E18-6ACD150E5DF9}" vid="{9FC961DA-514C-495E-8462-8F3132FB4834}"/>
    </a:ext>
  </a:extLst>
</a:theme>
</file>

<file path=ppt/theme/theme7.xml><?xml version="1.0" encoding="utf-8"?>
<a:theme xmlns:a="http://schemas.openxmlformats.org/drawingml/2006/main" name="8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8.xml><?xml version="1.0" encoding="utf-8"?>
<a:theme xmlns:a="http://schemas.openxmlformats.org/drawingml/2006/main" name="5G Master | 2019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>
          <a:noFill/>
          <a:prstDash val="solid"/>
          <a:miter lim="800000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defRPr sz="140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algn="l" defTabSz="360000">
          <a:spcAft>
            <a:spcPts val="600"/>
          </a:spcAft>
          <a:tabLst>
            <a:tab pos="360000" algn="l"/>
          </a:tabLst>
          <a:defRPr sz="120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9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Nokia_V3.potx [Read-Only]" id="{AF2AC3E8-5B4A-4F4B-8BF8-5D70D1D15515}" vid="{3160621F-3748-453D-A5AF-6087C58D4EF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25CE766812BD43B839BDD5C05D0D27" ma:contentTypeVersion="24" ma:contentTypeDescription="Create a new document." ma:contentTypeScope="" ma:versionID="f6edda27670435444042dbe112cc568f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610ccbe2-d8cc-4d3a-b40d-a16ab8d3b403" targetNamespace="http://schemas.microsoft.com/office/2006/metadata/properties" ma:root="true" ma:fieldsID="58f9d081158ef9d7e5d102b6dc8686c1" ns2:_="" ns3:_="" ns4:_="">
    <xsd:import namespace="71c5aaf6-e6ce-465b-b873-5148d2a4c105"/>
    <xsd:import namespace="3b34c8f0-1ef5-4d1e-bb66-517ce7fe7356"/>
    <xsd:import namespace="610ccbe2-d8cc-4d3a-b40d-a16ab8d3b40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Associated_x0020_Task" minOccurs="0"/>
                <xsd:element ref="ns3:SharedWithDetails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ssociated_x0020_Task" ma:index="16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</xsd:restriction>
                </xsd:simple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0ccbe2-d8cc-4d3a-b40d-a16ab8d3b4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5AIRPNAIUNRU-1916262822-1142</_dlc_DocId>
    <_dlc_DocIdUrl xmlns="71c5aaf6-e6ce-465b-b873-5148d2a4c105">
      <Url>https://nokia.sharepoint.com/sites/c5g/_layouts/15/DocIdRedir.aspx?ID=5AIRPNAIUNRU-1916262822-1142</Url>
      <Description>5AIRPNAIUNRU-1916262822-1142</Description>
    </_dlc_DocIdUrl>
    <Information xmlns="3b34c8f0-1ef5-4d1e-bb66-517ce7fe7356" xsi:nil="true"/>
    <Associated_x0020_Task xmlns="3b34c8f0-1ef5-4d1e-bb66-517ce7fe7356"/>
    <SharedWithUsers xmlns="3b34c8f0-1ef5-4d1e-bb66-517ce7fe7356">
      <UserInfo>
        <DisplayName>Esirgen, Tuba (Nokia - TR/Ankara)</DisplayName>
        <AccountId>31786</AccountId>
        <AccountType/>
      </UserInfo>
      <UserInfo>
        <DisplayName>Jaeger, Daniel (Nokia - ZA/Centurion)</DisplayName>
        <AccountId>35101</AccountId>
        <AccountType/>
      </UserInfo>
      <UserInfo>
        <DisplayName>Marischi, Gustavo (Nokia - AR/Buenos Aires)</DisplayName>
        <AccountId>17827</AccountId>
        <AccountType/>
      </UserInfo>
      <UserInfo>
        <DisplayName>Moreno Santos, Juan (Nokia - ES/Madrid)</DisplayName>
        <AccountId>23594</AccountId>
        <AccountType/>
      </UserInfo>
    </SharedWithUsers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DFCBFFE-2422-430F-84DC-F032B815EE8E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67A2FC6E-5B13-4362-9E69-E5CC77CF58DE}">
  <ds:schemaRefs>
    <ds:schemaRef ds:uri="3b34c8f0-1ef5-4d1e-bb66-517ce7fe7356"/>
    <ds:schemaRef ds:uri="610ccbe2-d8cc-4d3a-b40d-a16ab8d3b403"/>
    <ds:schemaRef ds:uri="71c5aaf6-e6ce-465b-b873-5148d2a4c10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D3CC528-8A83-417D-8E48-262EADC89A31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20D4A66B-DEAE-463E-8C8B-FF06495953F4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1c5aaf6-e6ce-465b-b873-5148d2a4c105"/>
    <ds:schemaRef ds:uri="http://purl.org/dc/terms/"/>
    <ds:schemaRef ds:uri="http://schemas.openxmlformats.org/package/2006/metadata/core-properties"/>
    <ds:schemaRef ds:uri="610ccbe2-d8cc-4d3a-b40d-a16ab8d3b403"/>
    <ds:schemaRef ds:uri="3b34c8f0-1ef5-4d1e-bb66-517ce7fe7356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05EE7FE0-8D3B-406F-A079-721BE1FE8A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RAN84_preparation</Template>
  <TotalTime>7</TotalTime>
  <Words>258</Words>
  <Application>Microsoft Office PowerPoint</Application>
  <PresentationFormat>On-screen Show (16:9)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22</vt:i4>
      </vt:variant>
      <vt:variant>
        <vt:lpstr>Slide Titles</vt:lpstr>
      </vt:variant>
      <vt:variant>
        <vt:i4>2</vt:i4>
      </vt:variant>
    </vt:vector>
  </HeadingPairs>
  <TitlesOfParts>
    <vt:vector size="31" baseType="lpstr">
      <vt:lpstr>Arial</vt:lpstr>
      <vt:lpstr>Nokia Pure Headline Light</vt:lpstr>
      <vt:lpstr>Nokia Pure Headline Ultra Light</vt:lpstr>
      <vt:lpstr>Nokia Pure Text</vt:lpstr>
      <vt:lpstr>Nokia Pure Text Light</vt:lpstr>
      <vt:lpstr>Segoe UI</vt:lpstr>
      <vt:lpstr>Wingdings</vt:lpstr>
      <vt:lpstr>1 White Master</vt:lpstr>
      <vt:lpstr>2_White</vt:lpstr>
      <vt:lpstr>3_Blue</vt:lpstr>
      <vt:lpstr>4_Blue End Slide</vt:lpstr>
      <vt:lpstr>5_White End Slide</vt:lpstr>
      <vt:lpstr>6_Gray</vt:lpstr>
      <vt:lpstr>8_Nokia White Master with headline</vt:lpstr>
      <vt:lpstr>5G Master | 2019</vt:lpstr>
      <vt:lpstr>Nokia White Master with headline</vt:lpstr>
      <vt:lpstr>1_3 Nokia Blue Master plain</vt:lpstr>
      <vt:lpstr>2_Nokia White Master with headline</vt:lpstr>
      <vt:lpstr>2_1 White Master</vt:lpstr>
      <vt:lpstr>3_1 White Master</vt:lpstr>
      <vt:lpstr>2_5G Master | 2019</vt:lpstr>
      <vt:lpstr>2_3 Nokia Blue Master plain</vt:lpstr>
      <vt:lpstr>3_Nokia White Master with headline</vt:lpstr>
      <vt:lpstr>4_1 White Master</vt:lpstr>
      <vt:lpstr>5_1 White Master</vt:lpstr>
      <vt:lpstr>1_1 White Master</vt:lpstr>
      <vt:lpstr>6_1 White Master</vt:lpstr>
      <vt:lpstr>1_c 2018 Nokia</vt:lpstr>
      <vt:lpstr>9_Nokia White Master with headline</vt:lpstr>
      <vt:lpstr>Motivation for revision of WID on NR RF Requirement Enhancements for FR2  Nokia, Nokia Shanghai Bell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</dc:creator>
  <cp:lastModifiedBy>Vasenkari, Petri J. (Nokia - FI/Espoo)</cp:lastModifiedBy>
  <cp:revision>2</cp:revision>
  <dcterms:created xsi:type="dcterms:W3CDTF">2019-05-15T08:10:20Z</dcterms:created>
  <dcterms:modified xsi:type="dcterms:W3CDTF">2021-06-04T07:10:27Z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0x0101004225CE766812BD43B839BDD5C05D0D27</vt:lpwstr>
  </property>
  <property fmtid="{D5CDD505-2E9C-101B-9397-08002B2CF9AE}" pid="3" name="_dlc_DocIdItemGuid">
    <vt:lpwstr>6b9cf03c-96c5-45c3-87a2-832c5759f37f</vt:lpwstr>
  </property>
  <property fmtid="{D5CDD505-2E9C-101B-9397-08002B2CF9AE}" pid="4" name="SharedWithUsers">
    <vt:lpwstr>31786;#Esirgen, Tuba (Nokia - TR/Ankara);#35101;#Jaeger, Daniel (Nokia - ZA/Centurion);#17827;#Marischi, Gustavo (Nokia - AR/Buenos Aires);#23594;#Moreno Santos, Juan (Nokia - ES/Madrid)</vt:lpwstr>
  </property>
  <property fmtid="{D5CDD505-2E9C-101B-9397-08002B2CF9AE}" pid="5" name="MSIP_Label_4327cfd9-47ed-48f1-9376-4ab3148935bb_SiteId">
    <vt:lpwstr>5d471751-9675-428d-917b-70f44f9630b0</vt:lpwstr>
  </property>
  <property fmtid="{D5CDD505-2E9C-101B-9397-08002B2CF9AE}" pid="6" name="MSIP_Label_4327cfd9-47ed-48f1-9376-4ab3148935bb_ActionId">
    <vt:lpwstr>2229018b-f763-4afa-9094-93401601fd7b</vt:lpwstr>
  </property>
  <property fmtid="{D5CDD505-2E9C-101B-9397-08002B2CF9AE}" pid="7" name="MSIP_Label_4327cfd9-47ed-48f1-9376-4ab3148935bb_Method">
    <vt:lpwstr>Privileged</vt:lpwstr>
  </property>
  <property fmtid="{D5CDD505-2E9C-101B-9397-08002B2CF9AE}" pid="8" name="MSIP_Label_4327cfd9-47ed-48f1-9376-4ab3148935bb_Name">
    <vt:lpwstr>4327cfd9-47ed-48f1-9376-4ab3148935bb</vt:lpwstr>
  </property>
  <property fmtid="{D5CDD505-2E9C-101B-9397-08002B2CF9AE}" pid="9" name="MSIP_Label_4327cfd9-47ed-48f1-9376-4ab3148935bb_Enabled">
    <vt:lpwstr>true</vt:lpwstr>
  </property>
  <property fmtid="{D5CDD505-2E9C-101B-9397-08002B2CF9AE}" pid="10" name="MSIP_Label_4327cfd9-47ed-48f1-9376-4ab3148935bb_ContentBits">
    <vt:lpwstr>0</vt:lpwstr>
  </property>
  <property fmtid="{D5CDD505-2E9C-101B-9397-08002B2CF9AE}" pid="11" name="MSIP_Label_4327cfd9-47ed-48f1-9376-4ab3148935bb_SetDate">
    <vt:lpwstr>2021-03-01T18:04:49Z</vt:lpwstr>
  </property>
</Properties>
</file>