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6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7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9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0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1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27" r:id="rId1"/>
    <p:sldMasterId id="2147483900" r:id="rId2"/>
    <p:sldMasterId id="2147483901" r:id="rId3"/>
    <p:sldMasterId id="2147483959" r:id="rId4"/>
    <p:sldMasterId id="2147483903" r:id="rId5"/>
    <p:sldMasterId id="2147483904" r:id="rId6"/>
    <p:sldMasterId id="2147483905" r:id="rId7"/>
    <p:sldMasterId id="2147483906" r:id="rId8"/>
    <p:sldMasterId id="2147483907" r:id="rId9"/>
    <p:sldMasterId id="2147483926" r:id="rId10"/>
    <p:sldMasterId id="2147483648" r:id="rId11"/>
    <p:sldMasterId id="2147483796" r:id="rId12"/>
  </p:sldMasterIdLst>
  <p:notesMasterIdLst>
    <p:notesMasterId r:id="rId18"/>
  </p:notesMasterIdLst>
  <p:handoutMasterIdLst>
    <p:handoutMasterId r:id="rId19"/>
  </p:handoutMasterIdLst>
  <p:sldIdLst>
    <p:sldId id="430" r:id="rId13"/>
    <p:sldId id="434" r:id="rId14"/>
    <p:sldId id="436" r:id="rId15"/>
    <p:sldId id="435" r:id="rId16"/>
    <p:sldId id="425" r:id="rId17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8" userDrawn="1">
          <p15:clr>
            <a:srgbClr val="A4A3A4"/>
          </p15:clr>
        </p15:guide>
        <p15:guide id="2" pos="18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4098"/>
    <a:srgbClr val="0BBBEF"/>
    <a:srgbClr val="253F93"/>
    <a:srgbClr val="64D0ED"/>
    <a:srgbClr val="C0C0C0"/>
    <a:srgbClr val="DDDDDD"/>
    <a:srgbClr val="EAEAEA"/>
    <a:srgbClr val="DCDCDC"/>
    <a:srgbClr val="D7D7D7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86337" autoAdjust="0"/>
  </p:normalViewPr>
  <p:slideViewPr>
    <p:cSldViewPr snapToGrid="0" snapToObjects="1">
      <p:cViewPr varScale="1">
        <p:scale>
          <a:sx n="88" d="100"/>
          <a:sy n="88" d="100"/>
        </p:scale>
        <p:origin x="492" y="64"/>
      </p:cViewPr>
      <p:guideLst>
        <p:guide orient="horz" pos="758"/>
        <p:guide pos="1882"/>
      </p:guideLst>
    </p:cSldViewPr>
  </p:slideViewPr>
  <p:outlineViewPr>
    <p:cViewPr>
      <p:scale>
        <a:sx n="66" d="100"/>
        <a:sy n="66" d="100"/>
      </p:scale>
      <p:origin x="0" y="-203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23" d="100"/>
          <a:sy n="123" d="100"/>
        </p:scale>
        <p:origin x="49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6FA6B-DA9C-DB40-8C68-6F11A4A4A5B3}" type="datetimeFigureOut">
              <a:rPr lang="nl-NL" smtClean="0"/>
              <a:t>11-3-2021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526218-C8F0-9F4A-865F-5F6C841A39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2491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75E1C-48BE-CE4D-8DB6-BB31892D7446}" type="datetimeFigureOut">
              <a:rPr lang="nl-NL" smtClean="0"/>
              <a:t>11-3-2021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9543F-00E9-1946-B257-BC9AEF2023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2843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9543F-00E9-1946-B257-BC9AEF2023D3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294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7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27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2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2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2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2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2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 - EBU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493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8D4CB8-A0CC-4763-9984-DFC99A8379BD}"/>
              </a:ext>
            </a:extLst>
          </p:cNvPr>
          <p:cNvSpPr/>
          <p:nvPr userDrawn="1"/>
        </p:nvSpPr>
        <p:spPr>
          <a:xfrm>
            <a:off x="1" y="1545020"/>
            <a:ext cx="4561664" cy="256342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7" name="Afbeelding 7" descr="overlay2-white.png"/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74" y="1436"/>
            <a:ext cx="1771650" cy="5143500"/>
          </a:xfrm>
          <a:prstGeom prst="rect">
            <a:avLst/>
          </a:prstGeom>
        </p:spPr>
      </p:pic>
      <p:pic>
        <p:nvPicPr>
          <p:cNvPr id="8" name="Afbeelding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D017FB8-9B0A-471F-89C2-BC958A08EA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6A061AFD-D836-4FC9-ADAE-DAAE8386B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0" cap="all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81034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own photo - EURORAD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4" name="Espace réservé pour une image  3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000">
                <a:latin typeface="+mn-lt"/>
              </a:defRPr>
            </a:lvl1pPr>
          </a:lstStyle>
          <a:p>
            <a:r>
              <a:rPr lang="fr-FR" sz="1000" dirty="0">
                <a:latin typeface="+mn-lt"/>
              </a:rPr>
              <a:t>Picture</a:t>
            </a:r>
            <a:endParaRPr lang="fr-FR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9A6F9B7-4246-48EC-B995-19385A357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B421A4-D90C-4E15-9FE1-C50B0954E5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75" y="262800"/>
            <a:ext cx="3137176" cy="718138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F3D20E08-F72B-42F8-8FC0-5BB7FAAFEC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94341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 - EUROVISION NEWS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CF7EE5D-0041-4935-9B75-F4962F49E9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Afbeelding 7" descr="overlay2-white.png"/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74" y="1436"/>
            <a:ext cx="177165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5D2DD4-5E15-4287-A42A-A9C1F029456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81" y="262800"/>
            <a:ext cx="3203472" cy="1154159"/>
          </a:xfrm>
          <a:prstGeom prst="rect">
            <a:avLst/>
          </a:prstGeom>
        </p:spPr>
      </p:pic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17D806E2-4A7E-43DD-983C-E11AC1796D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1924" y="1545020"/>
            <a:ext cx="4573588" cy="2563429"/>
          </a:xfrm>
          <a:prstGeom prst="rect">
            <a:avLst/>
          </a:prstGeom>
          <a:solidFill>
            <a:schemeClr val="tx1">
              <a:alpha val="5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fr-CH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CD1B57C4-A247-47DC-837E-4962C100E8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24933"/>
            <a:ext cx="3724358" cy="857250"/>
          </a:xfrm>
          <a:prstGeom prst="rect">
            <a:avLst/>
          </a:prstGeom>
          <a:ln>
            <a:noFill/>
          </a:ln>
        </p:spPr>
        <p:txBody>
          <a:bodyPr anchor="t">
            <a:noAutofit/>
          </a:bodyPr>
          <a:lstStyle>
            <a:lvl1pPr algn="l">
              <a:defRPr sz="2800" b="1" cap="all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872F87E-41D0-42D1-95B5-FC9CE04CFB9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41672983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- EUROVISION NE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1" y="0"/>
            <a:ext cx="4572000" cy="5143500"/>
          </a:xfrm>
          <a:prstGeom prst="rect">
            <a:avLst/>
          </a:prstGeom>
        </p:spPr>
      </p:pic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pic>
        <p:nvPicPr>
          <p:cNvPr id="7" name="Afbeelding 5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315687E-432B-4206-90C9-BAE3C5BF44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20456F-08B3-408E-914C-415BD7D502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81" y="262800"/>
            <a:ext cx="3203472" cy="1154158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011EF334-A7CC-4693-862E-CF43CD9A3E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70334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own photo - EUROVISION NE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4" name="Espace réservé pour une image  3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000">
                <a:latin typeface="+mn-lt"/>
              </a:defRPr>
            </a:lvl1pPr>
          </a:lstStyle>
          <a:p>
            <a:r>
              <a:rPr lang="fr-FR" sz="1000" dirty="0">
                <a:latin typeface="+mn-lt"/>
              </a:rPr>
              <a:t>Picture</a:t>
            </a:r>
            <a:endParaRPr lang="fr-FR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9A6F9B7-4246-48EC-B995-19385A357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D3F246-FEF5-40A4-A8B7-922CE43FF5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81" y="262800"/>
            <a:ext cx="3203472" cy="1154158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E514D228-E86F-4F9D-8674-D496FF3D8C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741985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 - EUROVISION SPORT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24" y="1436"/>
            <a:ext cx="9151565" cy="5143500"/>
          </a:xfrm>
          <a:prstGeom prst="rect">
            <a:avLst/>
          </a:prstGeom>
        </p:spPr>
      </p:pic>
      <p:pic>
        <p:nvPicPr>
          <p:cNvPr id="7" name="Afbeelding 7" descr="overlay2-white.png"/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74" y="1436"/>
            <a:ext cx="1771650" cy="5143500"/>
          </a:xfrm>
          <a:prstGeom prst="rect">
            <a:avLst/>
          </a:prstGeom>
        </p:spPr>
      </p:pic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E1259918-D0F3-4700-85CF-9CDEE9AFCC8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1924" y="1545020"/>
            <a:ext cx="4573588" cy="2563429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fr-CH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1A85D61C-89A2-4388-9771-44A2E51C89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24933"/>
            <a:ext cx="3724358" cy="857250"/>
          </a:xfrm>
          <a:prstGeom prst="rect">
            <a:avLst/>
          </a:prstGeom>
          <a:ln>
            <a:noFill/>
          </a:ln>
        </p:spPr>
        <p:txBody>
          <a:bodyPr anchor="t">
            <a:noAutofit/>
          </a:bodyPr>
          <a:lstStyle>
            <a:lvl1pPr algn="l">
              <a:defRPr sz="2800" b="1" cap="all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D2FBA30-CC5D-41D3-831C-0E6482EA05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37D480-AD47-4F33-AAB8-48128FEB61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62800"/>
            <a:ext cx="2867025" cy="88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21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- EUROVISION S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899" y="0"/>
            <a:ext cx="4562474" cy="5143500"/>
          </a:xfrm>
          <a:prstGeom prst="rect">
            <a:avLst/>
          </a:prstGeom>
        </p:spPr>
      </p:pic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pic>
        <p:nvPicPr>
          <p:cNvPr id="7" name="Afbeelding 5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477C5E1F-DDAF-475B-8C2A-91DED135A4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24933"/>
            <a:ext cx="3724358" cy="857250"/>
          </a:xfrm>
          <a:prstGeom prst="rect">
            <a:avLst/>
          </a:prstGeom>
          <a:ln>
            <a:noFill/>
          </a:ln>
        </p:spPr>
        <p:txBody>
          <a:bodyPr anchor="t">
            <a:noAutofit/>
          </a:bodyPr>
          <a:lstStyle>
            <a:lvl1pPr algn="l">
              <a:defRPr sz="2800" b="1" cap="all" baseline="0">
                <a:solidFill>
                  <a:srgbClr val="253F93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315687E-432B-4206-90C9-BAE3C5BF44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480ADA-9DF5-4186-86F4-C512D582B56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62801"/>
            <a:ext cx="2865600" cy="88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663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own photo - EUROVISION S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4" name="Espace réservé pour une image  3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000">
                <a:latin typeface="+mn-lt"/>
              </a:defRPr>
            </a:lvl1pPr>
          </a:lstStyle>
          <a:p>
            <a:r>
              <a:rPr lang="fr-FR" sz="1000" dirty="0">
                <a:latin typeface="+mn-lt"/>
              </a:rPr>
              <a:t>Picture</a:t>
            </a:r>
            <a:endParaRPr lang="fr-FR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9A6F9B7-4246-48EC-B995-19385A357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5F90A90-AFAA-46EF-AC9F-74F8F0C219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19" y="262800"/>
            <a:ext cx="2867025" cy="818353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8C5012A2-DEDA-489E-8B58-C95C5FC9E9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24052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 - EBU ACADEMY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194" y="1250"/>
            <a:ext cx="9200194" cy="5143685"/>
          </a:xfrm>
          <a:prstGeom prst="rect">
            <a:avLst/>
          </a:prstGeom>
        </p:spPr>
      </p:pic>
      <p:pic>
        <p:nvPicPr>
          <p:cNvPr id="7" name="Afbeelding 7" descr="overlay2-white.png"/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74" y="1436"/>
            <a:ext cx="177165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4B1C2F-B88C-41F2-8268-8587F1F35F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2" y="262800"/>
            <a:ext cx="2566193" cy="957603"/>
          </a:xfrm>
          <a:prstGeom prst="rect">
            <a:avLst/>
          </a:prstGeom>
        </p:spPr>
      </p:pic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B862DD9-0A77-4861-A556-C762E387E2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33784" y="1545020"/>
            <a:ext cx="4595448" cy="2563429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fr-CH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09F85D11-E6E5-4760-8C1E-70B80D185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24933"/>
            <a:ext cx="3724358" cy="857250"/>
          </a:xfrm>
          <a:prstGeom prst="rect">
            <a:avLst/>
          </a:prstGeom>
          <a:ln>
            <a:noFill/>
          </a:ln>
        </p:spPr>
        <p:txBody>
          <a:bodyPr anchor="t">
            <a:noAutofit/>
          </a:bodyPr>
          <a:lstStyle>
            <a:lvl1pPr algn="l">
              <a:defRPr sz="2800" b="1" cap="all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9035E34-DD73-4B0A-BC43-EFC340DB37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1050962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- EBU ACADEM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2">
            <a:extLst>
              <a:ext uri="{FF2B5EF4-FFF2-40B4-BE49-F238E27FC236}">
                <a16:creationId xmlns:a16="http://schemas.microsoft.com/office/drawing/2014/main" id="{E060E7E0-A75A-42CB-B1E5-21BE4A5C2F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-1"/>
            <a:ext cx="4572000" cy="5143499"/>
          </a:xfrm>
          <a:prstGeom prst="rect">
            <a:avLst/>
          </a:prstGeom>
        </p:spPr>
      </p:pic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pic>
        <p:nvPicPr>
          <p:cNvPr id="7" name="Afbeelding 5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315687E-432B-4206-90C9-BAE3C5BF44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814A67-4F12-4249-88F5-BCECF081D4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3" y="262800"/>
            <a:ext cx="2566191" cy="957603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3DD50700-409E-4445-BB3E-0C0793455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66608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own photo - EBU ACADEM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4" name="Espace réservé pour une image  3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000">
                <a:latin typeface="+mn-lt"/>
              </a:defRPr>
            </a:lvl1pPr>
          </a:lstStyle>
          <a:p>
            <a:r>
              <a:rPr lang="fr-FR" sz="1000" dirty="0">
                <a:latin typeface="+mn-lt"/>
              </a:rPr>
              <a:t>Picture</a:t>
            </a:r>
            <a:endParaRPr lang="fr-FR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B3EC4A69-F4DE-4E05-BF87-A22C207573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24933"/>
            <a:ext cx="3724358" cy="857250"/>
          </a:xfrm>
          <a:prstGeom prst="rect">
            <a:avLst/>
          </a:prstGeom>
          <a:ln>
            <a:noFill/>
          </a:ln>
        </p:spPr>
        <p:txBody>
          <a:bodyPr anchor="t">
            <a:noAutofit/>
          </a:bodyPr>
          <a:lstStyle>
            <a:lvl1pPr algn="l">
              <a:defRPr sz="2500" b="1" cap="all" baseline="0">
                <a:solidFill>
                  <a:srgbClr val="253F93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9A6F9B7-4246-48EC-B995-19385A357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5E7C5F1-FED3-477D-85B7-5E8E0EC094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3" y="262800"/>
            <a:ext cx="2566191" cy="95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0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own photo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56700" cy="5143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sz="800" i="1" dirty="0"/>
              <a:t>Background Picture</a:t>
            </a:r>
            <a:endParaRPr lang="fr-CH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284D5B5-C437-4934-AAB4-686E0CF7BCA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1924" y="1545020"/>
            <a:ext cx="4573588" cy="2563429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fr-CH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4476389-7167-45D7-83CA-E41167AC7A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5F56DF0C-DDDD-4F09-B17A-DAE1F72A6B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pic>
        <p:nvPicPr>
          <p:cNvPr id="6" name="Afbeelding 8">
            <a:extLst>
              <a:ext uri="{FF2B5EF4-FFF2-40B4-BE49-F238E27FC236}">
                <a16:creationId xmlns:a16="http://schemas.microsoft.com/office/drawing/2014/main" id="{D5CECEEA-5650-4A2F-90D6-DB3F624DEA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08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4582117" y="0"/>
            <a:ext cx="4561883" cy="5143500"/>
          </a:xfrm>
          <a:prstGeom prst="rect">
            <a:avLst/>
          </a:prstGeom>
          <a:solidFill>
            <a:srgbClr val="253F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956175" y="539750"/>
            <a:ext cx="3498850" cy="4167188"/>
          </a:xfrm>
          <a:prstGeom prst="rect">
            <a:avLst/>
          </a:prstGeom>
        </p:spPr>
        <p:txBody>
          <a:bodyPr anchor="t">
            <a:noAutofit/>
          </a:bodyPr>
          <a:lstStyle>
            <a:lvl1pPr marL="360000" indent="-36000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bg1"/>
              </a:buClr>
              <a:buFont typeface="+mj-lt"/>
              <a:buAutoNum type="arabicPeriod"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533400" indent="-177800">
              <a:buFont typeface="Arial" panose="020B0604020202020204" pitchFamily="34" charset="0"/>
              <a:buChar char="-"/>
              <a:defRPr sz="1600">
                <a:solidFill>
                  <a:schemeClr val="bg1"/>
                </a:solidFill>
              </a:defRPr>
            </a:lvl2pPr>
            <a:lvl3pPr marL="714375" indent="-177800">
              <a:buFont typeface="Arial" panose="020B0604020202020204" pitchFamily="34" charset="0"/>
              <a:buChar char="-"/>
              <a:tabLst>
                <a:tab pos="1257300" algn="l"/>
              </a:tabLst>
              <a:defRPr sz="1400">
                <a:solidFill>
                  <a:schemeClr val="bg1"/>
                </a:solidFill>
              </a:defRPr>
            </a:lvl3pPr>
            <a:lvl4pPr marL="1076325" indent="-177800">
              <a:buFont typeface="Arial" panose="020B0604020202020204" pitchFamily="34" charset="0"/>
              <a:buChar char="-"/>
              <a:defRPr sz="1200">
                <a:solidFill>
                  <a:schemeClr val="bg1"/>
                </a:solidFill>
              </a:defRPr>
            </a:lvl4pPr>
            <a:lvl5pPr marL="1257300" indent="-177800">
              <a:buFont typeface="Arial" panose="020B0604020202020204" pitchFamily="34" charset="0"/>
              <a:buChar char="-"/>
              <a:defRPr sz="120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14452A7-6CA7-4293-A9C2-5B332202FB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2298" y="1260001"/>
            <a:ext cx="3724358" cy="344693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tx1"/>
                </a:solidFill>
                <a:latin typeface="+mn-lt"/>
              </a:defRPr>
            </a:lvl2pPr>
            <a:lvl3pPr>
              <a:defRPr sz="1200">
                <a:solidFill>
                  <a:schemeClr val="tx1"/>
                </a:solidFill>
                <a:latin typeface="+mn-lt"/>
              </a:defRPr>
            </a:lvl3pPr>
            <a:lvl4pPr>
              <a:defRPr sz="1200">
                <a:solidFill>
                  <a:schemeClr val="tx1"/>
                </a:solidFill>
                <a:latin typeface="+mn-lt"/>
              </a:defRPr>
            </a:lvl4pPr>
            <a:lvl5pPr>
              <a:defRPr sz="12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4A131CA4-5FB6-4C32-91F8-66422F95668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8" y="319135"/>
            <a:ext cx="3724358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14900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/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2536825" cy="51435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800" i="1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Picture</a:t>
            </a:r>
            <a:endParaRPr lang="fr-CH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9818F5E-898B-40CC-A054-21A8D9E2AB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53336" y="1260000"/>
            <a:ext cx="5167312" cy="292265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tx1"/>
                </a:solidFill>
                <a:latin typeface="+mn-lt"/>
              </a:defRPr>
            </a:lvl2pPr>
            <a:lvl3pPr>
              <a:defRPr sz="1200">
                <a:solidFill>
                  <a:schemeClr val="tx1"/>
                </a:solidFill>
                <a:latin typeface="+mn-lt"/>
              </a:defRPr>
            </a:lvl3pPr>
            <a:lvl4pPr>
              <a:defRPr sz="1200">
                <a:solidFill>
                  <a:schemeClr val="tx1"/>
                </a:solidFill>
                <a:latin typeface="+mn-lt"/>
              </a:defRPr>
            </a:lvl4pPr>
            <a:lvl5pPr>
              <a:defRPr sz="12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A9B2D0E-BD3A-47EA-AC11-4E162FBDC6B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353336" y="319135"/>
            <a:ext cx="4876264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50373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32">
          <p15:clr>
            <a:srgbClr val="FBAE40"/>
          </p15:clr>
        </p15:guide>
        <p15:guide id="2" pos="2109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/Speaker with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2536825" cy="51435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800" i="1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Picture</a:t>
            </a:r>
            <a:endParaRPr lang="fr-CH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3571875" y="4298789"/>
            <a:ext cx="5094823" cy="54733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600">
                <a:solidFill>
                  <a:schemeClr val="tx2"/>
                </a:solidFill>
                <a:latin typeface="+mn-lt"/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1371600" indent="0">
              <a:buNone/>
              <a:defRPr sz="1600">
                <a:solidFill>
                  <a:schemeClr val="tx2"/>
                </a:solidFill>
                <a:latin typeface="+mn-lt"/>
              </a:defRPr>
            </a:lvl4pPr>
            <a:lvl5pPr marL="1828800" indent="0">
              <a:buNone/>
              <a:defRPr sz="16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Add name</a:t>
            </a:r>
          </a:p>
        </p:txBody>
      </p:sp>
      <p:grpSp>
        <p:nvGrpSpPr>
          <p:cNvPr id="12" name="Groeperen 10"/>
          <p:cNvGrpSpPr/>
          <p:nvPr userDrawn="1"/>
        </p:nvGrpSpPr>
        <p:grpSpPr>
          <a:xfrm rot="10800000">
            <a:off x="3349977" y="2873863"/>
            <a:ext cx="423327" cy="584776"/>
            <a:chOff x="3976883" y="2897830"/>
            <a:chExt cx="423327" cy="584776"/>
          </a:xfrm>
        </p:grpSpPr>
        <p:sp>
          <p:nvSpPr>
            <p:cNvPr id="13" name="Tekstvak 8"/>
            <p:cNvSpPr txBox="1"/>
            <p:nvPr/>
          </p:nvSpPr>
          <p:spPr>
            <a:xfrm>
              <a:off x="4018620" y="2897830"/>
              <a:ext cx="3815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3200" dirty="0">
                  <a:solidFill>
                    <a:srgbClr val="253F93"/>
                  </a:solidFill>
                  <a:latin typeface="Times Bold"/>
                  <a:cs typeface="Times Bold"/>
                </a:rPr>
                <a:t>”</a:t>
              </a:r>
            </a:p>
          </p:txBody>
        </p:sp>
        <p:sp>
          <p:nvSpPr>
            <p:cNvPr id="14" name="Ovaal 9"/>
            <p:cNvSpPr/>
            <p:nvPr/>
          </p:nvSpPr>
          <p:spPr>
            <a:xfrm>
              <a:off x="3976883" y="2903793"/>
              <a:ext cx="423327" cy="423327"/>
            </a:xfrm>
            <a:prstGeom prst="ellipse">
              <a:avLst/>
            </a:prstGeom>
            <a:noFill/>
            <a:ln w="12700">
              <a:solidFill>
                <a:srgbClr val="253F9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1FEDA2F-8E69-49F2-8517-CAD0918EB0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71875" y="3463894"/>
            <a:ext cx="5094823" cy="82438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6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600">
                <a:solidFill>
                  <a:schemeClr val="tx2"/>
                </a:solidFill>
                <a:latin typeface="+mn-lt"/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1371600" indent="0">
              <a:buNone/>
              <a:defRPr sz="1600">
                <a:solidFill>
                  <a:schemeClr val="tx2"/>
                </a:solidFill>
                <a:latin typeface="+mn-lt"/>
              </a:defRPr>
            </a:lvl4pPr>
            <a:lvl5pPr marL="1828800" indent="0">
              <a:buNone/>
              <a:defRPr sz="16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Add a quote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D437A3F-E15A-463D-93EE-0AAF5CC27A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53336" y="1260000"/>
            <a:ext cx="5313362" cy="16990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tx1"/>
                </a:solidFill>
                <a:latin typeface="+mn-lt"/>
              </a:defRPr>
            </a:lvl2pPr>
            <a:lvl3pPr>
              <a:defRPr sz="1200">
                <a:solidFill>
                  <a:schemeClr val="tx1"/>
                </a:solidFill>
                <a:latin typeface="+mn-lt"/>
              </a:defRPr>
            </a:lvl3pPr>
            <a:lvl4pPr>
              <a:defRPr sz="1200">
                <a:solidFill>
                  <a:schemeClr val="tx1"/>
                </a:solidFill>
                <a:latin typeface="+mn-lt"/>
              </a:defRPr>
            </a:lvl4pPr>
            <a:lvl5pPr>
              <a:defRPr sz="12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A8C9707-1250-4B27-8CBC-ECB1CF74B78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353335" y="319135"/>
            <a:ext cx="4865873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46415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32" userDrawn="1">
          <p15:clr>
            <a:srgbClr val="FBAE40"/>
          </p15:clr>
        </p15:guide>
        <p15:guide id="2" pos="210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69FA7A-E37E-4AE8-AA5D-556F1935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2000" y="4767263"/>
            <a:ext cx="2057400" cy="274637"/>
          </a:xfrm>
        </p:spPr>
        <p:txBody>
          <a:bodyPr/>
          <a:lstStyle/>
          <a:p>
            <a:fld id="{1BB114D6-AF71-494D-8E54-45A02A2A158D}" type="datetimeFigureOut">
              <a:rPr lang="en-GB" smtClean="0"/>
              <a:t>11/03/2021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3D30C5-97B7-45DA-8950-D61D81051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F3D48-A926-4545-8732-1D056F0A3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21114" y="4767262"/>
            <a:ext cx="2057400" cy="274637"/>
          </a:xfrm>
        </p:spPr>
        <p:txBody>
          <a:bodyPr/>
          <a:lstStyle/>
          <a:p>
            <a:fld id="{CAFB17C4-FC69-4E0B-99C0-15C4297FFECF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9E88858-E14B-485D-9BD6-6ED79EDD4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5321B5B-DCF3-4B78-B1B0-CCF8C361A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" name="Afbeelding 8">
            <a:extLst>
              <a:ext uri="{FF2B5EF4-FFF2-40B4-BE49-F238E27FC236}">
                <a16:creationId xmlns:a16="http://schemas.microsoft.com/office/drawing/2014/main" id="{0A50E90E-6B05-426E-8067-BE75BA0BE0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4026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Dark blue BG">
    <p:bg>
      <p:bgPr>
        <a:solidFill>
          <a:srgbClr val="1B40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69FA7A-E37E-4AE8-AA5D-556F1935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2000" y="4767263"/>
            <a:ext cx="2057400" cy="274637"/>
          </a:xfrm>
        </p:spPr>
        <p:txBody>
          <a:bodyPr/>
          <a:lstStyle/>
          <a:p>
            <a:fld id="{1BB114D6-AF71-494D-8E54-45A02A2A158D}" type="datetimeFigureOut">
              <a:rPr lang="en-GB" smtClean="0"/>
              <a:t>11/03/2021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3D30C5-97B7-45DA-8950-D61D81051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F3D48-A926-4545-8732-1D056F0A3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21114" y="4767262"/>
            <a:ext cx="2057400" cy="274637"/>
          </a:xfrm>
        </p:spPr>
        <p:txBody>
          <a:bodyPr/>
          <a:lstStyle/>
          <a:p>
            <a:fld id="{CAFB17C4-FC69-4E0B-99C0-15C4297FFECF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9E88858-E14B-485D-9BD6-6ED79EDD4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274638"/>
            <a:ext cx="7882727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5321B5B-DCF3-4B78-B1B0-CCF8C361A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1" name="Afbeelding 18">
            <a:extLst>
              <a:ext uri="{FF2B5EF4-FFF2-40B4-BE49-F238E27FC236}">
                <a16:creationId xmlns:a16="http://schemas.microsoft.com/office/drawing/2014/main" id="{90F93696-9588-484C-A2C9-38D2F880F6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18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ght blue BG">
    <p:bg>
      <p:bgPr>
        <a:solidFill>
          <a:srgbClr val="0BB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69FA7A-E37E-4AE8-AA5D-556F1935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2000" y="4767263"/>
            <a:ext cx="2057400" cy="274637"/>
          </a:xfrm>
        </p:spPr>
        <p:txBody>
          <a:bodyPr/>
          <a:lstStyle/>
          <a:p>
            <a:fld id="{1BB114D6-AF71-494D-8E54-45A02A2A158D}" type="datetimeFigureOut">
              <a:rPr lang="en-GB" smtClean="0"/>
              <a:t>11/03/2021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3D30C5-97B7-45DA-8950-D61D81051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F3D48-A926-4545-8732-1D056F0A3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21114" y="4767262"/>
            <a:ext cx="2057400" cy="274637"/>
          </a:xfrm>
        </p:spPr>
        <p:txBody>
          <a:bodyPr/>
          <a:lstStyle/>
          <a:p>
            <a:fld id="{CAFB17C4-FC69-4E0B-99C0-15C4297FFECF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9E88858-E14B-485D-9BD6-6ED79EDD4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5321B5B-DCF3-4B78-B1B0-CCF8C361A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›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" name="Afbeelding 7" descr="overlay2-white.png">
            <a:extLst>
              <a:ext uri="{FF2B5EF4-FFF2-40B4-BE49-F238E27FC236}">
                <a16:creationId xmlns:a16="http://schemas.microsoft.com/office/drawing/2014/main" id="{88C91F38-A401-44D0-BB5A-5016DCC555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74" y="1436"/>
            <a:ext cx="17716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255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399A3808-6B52-4C5C-85AD-9C8246132A2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930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obje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F2A978-A25B-41EB-AD3B-3729039834F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object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24113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5E391875-EA4D-4A80-AB00-82F9F82A9C5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1312752"/>
            <a:ext cx="9144000" cy="383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0D1806F8-3411-4D30-BB05-920C96DC56A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7" y="319135"/>
            <a:ext cx="7729761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795681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75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bottom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7A620790-9F5A-4652-BE0D-E62EFD15383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2500312"/>
            <a:ext cx="9144000" cy="2643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6AC627C-4EDF-44CA-90C4-DF827AA25B3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8" y="319135"/>
            <a:ext cx="7755738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F4BDCF0-0977-4C7D-8838-0A155D8268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3"/>
            <a:ext cx="7755738" cy="1130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919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75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- EB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4718" cy="5143500"/>
          </a:xfrm>
          <a:prstGeom prst="rect">
            <a:avLst/>
          </a:prstGeom>
        </p:spPr>
      </p:pic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pic>
        <p:nvPicPr>
          <p:cNvPr id="7" name="Afbeelding 5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pic>
        <p:nvPicPr>
          <p:cNvPr id="12" name="Afbeelding 8">
            <a:extLst>
              <a:ext uri="{FF2B5EF4-FFF2-40B4-BE49-F238E27FC236}">
                <a16:creationId xmlns:a16="http://schemas.microsoft.com/office/drawing/2014/main" id="{4FEA739A-BE22-4E67-B51B-68DB9D9581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79" y="300710"/>
            <a:ext cx="2412483" cy="708115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315687E-432B-4206-90C9-BAE3C5BF44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60720DED-D0E5-49FB-B800-F898C06F54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32741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right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954B6892-F1C3-4134-BDEB-702D9C82D21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72000" y="0"/>
            <a:ext cx="4572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BD3BBCB3-7DEB-48C2-AAA6-75DFFBEF855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7" y="319135"/>
            <a:ext cx="3930033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D5296EE-4920-44F2-8176-2B73ADAD55C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3"/>
            <a:ext cx="3930033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43328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58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left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E5DC3362-B5E2-4083-B14C-551FD076768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4572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2B29D88-B91C-44E4-9835-8460C2368EC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07935" y="319135"/>
            <a:ext cx="3352838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8514CC2-FFE5-4A57-A48C-45AE04476D8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07934" y="1370012"/>
            <a:ext cx="3870579" cy="354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943614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on right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pour une image  3"/>
          <p:cNvSpPr>
            <a:spLocks noGrp="1"/>
          </p:cNvSpPr>
          <p:nvPr>
            <p:ph type="pic" sz="quarter" idx="22"/>
          </p:nvPr>
        </p:nvSpPr>
        <p:spPr>
          <a:xfrm>
            <a:off x="4635564" y="2633763"/>
            <a:ext cx="4389236" cy="23857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22" name="Espace réservé pour une image  3"/>
          <p:cNvSpPr>
            <a:spLocks noGrp="1"/>
          </p:cNvSpPr>
          <p:nvPr>
            <p:ph type="pic" sz="quarter" idx="23"/>
          </p:nvPr>
        </p:nvSpPr>
        <p:spPr>
          <a:xfrm>
            <a:off x="4635564" y="128844"/>
            <a:ext cx="4389236" cy="23857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40C63BB-84D1-4D86-9521-9AFA85BDC85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7" y="319135"/>
            <a:ext cx="3930033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A76CE5D-D9AE-4E27-946A-26F57B7AD70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2"/>
            <a:ext cx="3930033" cy="3649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00983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21"/>
          </p:nvPr>
        </p:nvSpPr>
        <p:spPr>
          <a:xfrm>
            <a:off x="124028" y="2633763"/>
            <a:ext cx="4389236" cy="23857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21" name="Espace réservé pour une image  3"/>
          <p:cNvSpPr>
            <a:spLocks noGrp="1"/>
          </p:cNvSpPr>
          <p:nvPr>
            <p:ph type="pic" sz="quarter" idx="22"/>
          </p:nvPr>
        </p:nvSpPr>
        <p:spPr>
          <a:xfrm>
            <a:off x="4635564" y="2633763"/>
            <a:ext cx="4389236" cy="23857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22" name="Espace réservé pour une image  3"/>
          <p:cNvSpPr>
            <a:spLocks noGrp="1"/>
          </p:cNvSpPr>
          <p:nvPr>
            <p:ph type="pic" sz="quarter" idx="23"/>
          </p:nvPr>
        </p:nvSpPr>
        <p:spPr>
          <a:xfrm>
            <a:off x="4635564" y="128844"/>
            <a:ext cx="4389236" cy="23857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D53086F-769D-4CA1-AB6C-B1F21D12FD8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7" y="319135"/>
            <a:ext cx="3930033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938B245-2169-4EF4-A02B-3738958F0F8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297" y="1370012"/>
            <a:ext cx="3930033" cy="1009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spcAft>
                <a:spcPts val="600"/>
              </a:spcAft>
              <a:buClr>
                <a:srgbClr val="0BBBEF"/>
              </a:buClr>
              <a:buFont typeface="Arial" panose="020B0604020202020204" pitchFamily="34" charset="0"/>
              <a:buChar char="›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52130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Blue BG right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4582117" y="0"/>
            <a:ext cx="4561883" cy="5143500"/>
          </a:xfrm>
          <a:prstGeom prst="rect">
            <a:avLst/>
          </a:prstGeom>
          <a:solidFill>
            <a:srgbClr val="253F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21" name="Afbeelding 18">
            <a:extLst>
              <a:ext uri="{FF2B5EF4-FFF2-40B4-BE49-F238E27FC236}">
                <a16:creationId xmlns:a16="http://schemas.microsoft.com/office/drawing/2014/main" id="{E6FA2B2A-F606-4F16-AD46-7A2E1BE7F9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  <p:sp>
        <p:nvSpPr>
          <p:cNvPr id="28" name="Espace réservé du texte 4">
            <a:extLst>
              <a:ext uri="{FF2B5EF4-FFF2-40B4-BE49-F238E27FC236}">
                <a16:creationId xmlns:a16="http://schemas.microsoft.com/office/drawing/2014/main" id="{D686C1D6-3D14-4D11-A10F-C6B7418D587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63184" y="616590"/>
            <a:ext cx="4031423" cy="5614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9" name="Espace réservé du texte 6">
            <a:extLst>
              <a:ext uri="{FF2B5EF4-FFF2-40B4-BE49-F238E27FC236}">
                <a16:creationId xmlns:a16="http://schemas.microsoft.com/office/drawing/2014/main" id="{3B463928-C6CD-4300-8479-71F9BE0F715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863218" y="318029"/>
            <a:ext cx="4030884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0" name="Espace réservé du texte 4">
            <a:extLst>
              <a:ext uri="{FF2B5EF4-FFF2-40B4-BE49-F238E27FC236}">
                <a16:creationId xmlns:a16="http://schemas.microsoft.com/office/drawing/2014/main" id="{6AAEAB2C-06CB-4975-AAC4-DC3C8C0E146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864166" y="1809851"/>
            <a:ext cx="4031423" cy="5614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C75B632-172C-4589-83A9-70833DE7EF3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64200" y="1506760"/>
            <a:ext cx="4030884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/>
              <a:t>HEADER</a:t>
            </a:r>
          </a:p>
        </p:txBody>
      </p:sp>
      <p:sp>
        <p:nvSpPr>
          <p:cNvPr id="32" name="Espace réservé du texte 4">
            <a:extLst>
              <a:ext uri="{FF2B5EF4-FFF2-40B4-BE49-F238E27FC236}">
                <a16:creationId xmlns:a16="http://schemas.microsoft.com/office/drawing/2014/main" id="{8230F05B-7F0E-46BA-9253-18CDBD5C25C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864671" y="3000271"/>
            <a:ext cx="4031423" cy="5614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3" name="Espace réservé du texte 6">
            <a:extLst>
              <a:ext uri="{FF2B5EF4-FFF2-40B4-BE49-F238E27FC236}">
                <a16:creationId xmlns:a16="http://schemas.microsoft.com/office/drawing/2014/main" id="{A70CE554-77EF-47BD-88C9-53A711FA58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864705" y="2695491"/>
            <a:ext cx="4030884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4" name="Espace réservé du texte 4">
            <a:extLst>
              <a:ext uri="{FF2B5EF4-FFF2-40B4-BE49-F238E27FC236}">
                <a16:creationId xmlns:a16="http://schemas.microsoft.com/office/drawing/2014/main" id="{880287F5-62E0-4251-BD40-593C6BE4642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865176" y="4182784"/>
            <a:ext cx="4031423" cy="5614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BA77CAB1-CBA7-4FBF-BB26-AC968477F33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865210" y="3884221"/>
            <a:ext cx="4030884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/>
              <a:t>HEADER</a:t>
            </a:r>
          </a:p>
        </p:txBody>
      </p:sp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D521F04F-A760-4851-ADCE-68928723E19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7" y="319135"/>
            <a:ext cx="3930033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3E6B8BA3-F835-42E2-8171-51829D6377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2"/>
            <a:ext cx="3930330" cy="3595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636736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Blue BG with line">
    <p:bg>
      <p:bgPr>
        <a:solidFill>
          <a:srgbClr val="1B40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Afbeelding 18">
            <a:extLst>
              <a:ext uri="{FF2B5EF4-FFF2-40B4-BE49-F238E27FC236}">
                <a16:creationId xmlns:a16="http://schemas.microsoft.com/office/drawing/2014/main" id="{E6FA2B2A-F606-4F16-AD46-7A2E1BE7F9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  <p:sp>
        <p:nvSpPr>
          <p:cNvPr id="28" name="Espace réservé du texte 4">
            <a:extLst>
              <a:ext uri="{FF2B5EF4-FFF2-40B4-BE49-F238E27FC236}">
                <a16:creationId xmlns:a16="http://schemas.microsoft.com/office/drawing/2014/main" id="{D686C1D6-3D14-4D11-A10F-C6B7418D587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63184" y="616590"/>
            <a:ext cx="4031423" cy="5614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9" name="Espace réservé du texte 6">
            <a:extLst>
              <a:ext uri="{FF2B5EF4-FFF2-40B4-BE49-F238E27FC236}">
                <a16:creationId xmlns:a16="http://schemas.microsoft.com/office/drawing/2014/main" id="{3B463928-C6CD-4300-8479-71F9BE0F715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863218" y="318029"/>
            <a:ext cx="4030884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0" name="Espace réservé du texte 4">
            <a:extLst>
              <a:ext uri="{FF2B5EF4-FFF2-40B4-BE49-F238E27FC236}">
                <a16:creationId xmlns:a16="http://schemas.microsoft.com/office/drawing/2014/main" id="{6AAEAB2C-06CB-4975-AAC4-DC3C8C0E146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864166" y="1809851"/>
            <a:ext cx="4031423" cy="5614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C75B632-172C-4589-83A9-70833DE7EF3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64200" y="1506760"/>
            <a:ext cx="4030884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/>
              <a:t>HEADER</a:t>
            </a:r>
          </a:p>
        </p:txBody>
      </p:sp>
      <p:sp>
        <p:nvSpPr>
          <p:cNvPr id="32" name="Espace réservé du texte 4">
            <a:extLst>
              <a:ext uri="{FF2B5EF4-FFF2-40B4-BE49-F238E27FC236}">
                <a16:creationId xmlns:a16="http://schemas.microsoft.com/office/drawing/2014/main" id="{8230F05B-7F0E-46BA-9253-18CDBD5C25C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864671" y="3000271"/>
            <a:ext cx="4031423" cy="5614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3" name="Espace réservé du texte 6">
            <a:extLst>
              <a:ext uri="{FF2B5EF4-FFF2-40B4-BE49-F238E27FC236}">
                <a16:creationId xmlns:a16="http://schemas.microsoft.com/office/drawing/2014/main" id="{A70CE554-77EF-47BD-88C9-53A711FA58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864705" y="2695491"/>
            <a:ext cx="4030884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4" name="Espace réservé du texte 4">
            <a:extLst>
              <a:ext uri="{FF2B5EF4-FFF2-40B4-BE49-F238E27FC236}">
                <a16:creationId xmlns:a16="http://schemas.microsoft.com/office/drawing/2014/main" id="{880287F5-62E0-4251-BD40-593C6BE4642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865176" y="4182784"/>
            <a:ext cx="4031423" cy="5614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BA77CAB1-CBA7-4FBF-BB26-AC968477F33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865210" y="3884221"/>
            <a:ext cx="4030884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/>
              <a:t>HEADER</a:t>
            </a:r>
          </a:p>
        </p:txBody>
      </p:sp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D521F04F-A760-4851-ADCE-68928723E19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7" y="319135"/>
            <a:ext cx="3930033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cxnSp>
        <p:nvCxnSpPr>
          <p:cNvPr id="15" name="Rechte verbindingslijn 8">
            <a:extLst>
              <a:ext uri="{FF2B5EF4-FFF2-40B4-BE49-F238E27FC236}">
                <a16:creationId xmlns:a16="http://schemas.microsoft.com/office/drawing/2014/main" id="{A31479A0-AEDC-43AA-A187-225BEAE47D50}"/>
              </a:ext>
            </a:extLst>
          </p:cNvPr>
          <p:cNvCxnSpPr>
            <a:cxnSpLocks/>
          </p:cNvCxnSpPr>
          <p:nvPr userDrawn="1"/>
        </p:nvCxnSpPr>
        <p:spPr>
          <a:xfrm>
            <a:off x="4572000" y="228467"/>
            <a:ext cx="0" cy="4683775"/>
          </a:xfrm>
          <a:prstGeom prst="line">
            <a:avLst/>
          </a:prstGeom>
          <a:ln w="19050">
            <a:solidFill>
              <a:srgbClr val="64D0E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06FA93A-F2C2-4F60-9FAD-D502A69CFFB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2"/>
            <a:ext cx="3930027" cy="3542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83749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4582117" y="0"/>
            <a:ext cx="4561883" cy="5143500"/>
          </a:xfrm>
          <a:prstGeom prst="rect">
            <a:avLst/>
          </a:prstGeom>
          <a:solidFill>
            <a:srgbClr val="253F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8" name="Espace réservé du texte 4">
            <a:extLst>
              <a:ext uri="{FF2B5EF4-FFF2-40B4-BE49-F238E27FC236}">
                <a16:creationId xmlns:a16="http://schemas.microsoft.com/office/drawing/2014/main" id="{D686C1D6-3D14-4D11-A10F-C6B7418D587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82944" y="897888"/>
            <a:ext cx="3711663" cy="5598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9" name="Espace réservé du texte 6">
            <a:extLst>
              <a:ext uri="{FF2B5EF4-FFF2-40B4-BE49-F238E27FC236}">
                <a16:creationId xmlns:a16="http://schemas.microsoft.com/office/drawing/2014/main" id="{3B463928-C6CD-4300-8479-71F9BE0F715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82934" y="508130"/>
            <a:ext cx="3711167" cy="38975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0" name="Espace réservé du texte 4">
            <a:extLst>
              <a:ext uri="{FF2B5EF4-FFF2-40B4-BE49-F238E27FC236}">
                <a16:creationId xmlns:a16="http://schemas.microsoft.com/office/drawing/2014/main" id="{6AAEAB2C-06CB-4975-AAC4-DC3C8C0E146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5183926" y="2049126"/>
            <a:ext cx="3711663" cy="60188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C75B632-172C-4589-83A9-70833DE7EF3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83916" y="1673554"/>
            <a:ext cx="3711167" cy="36855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/>
              <a:t>HEADER</a:t>
            </a:r>
          </a:p>
        </p:txBody>
      </p:sp>
      <p:sp>
        <p:nvSpPr>
          <p:cNvPr id="32" name="Espace réservé du texte 4">
            <a:extLst>
              <a:ext uri="{FF2B5EF4-FFF2-40B4-BE49-F238E27FC236}">
                <a16:creationId xmlns:a16="http://schemas.microsoft.com/office/drawing/2014/main" id="{8230F05B-7F0E-46BA-9253-18CDBD5C25C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182935" y="3200363"/>
            <a:ext cx="3713160" cy="5598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3" name="Espace réservé du texte 6">
            <a:extLst>
              <a:ext uri="{FF2B5EF4-FFF2-40B4-BE49-F238E27FC236}">
                <a16:creationId xmlns:a16="http://schemas.microsoft.com/office/drawing/2014/main" id="{A70CE554-77EF-47BD-88C9-53A711FA58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184421" y="2821316"/>
            <a:ext cx="3711167" cy="37203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4" name="Espace réservé du texte 4">
            <a:extLst>
              <a:ext uri="{FF2B5EF4-FFF2-40B4-BE49-F238E27FC236}">
                <a16:creationId xmlns:a16="http://schemas.microsoft.com/office/drawing/2014/main" id="{880287F5-62E0-4251-BD40-593C6BE4642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5184936" y="4309577"/>
            <a:ext cx="3711663" cy="71436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BA77CAB1-CBA7-4FBF-BB26-AC968477F33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184926" y="3939794"/>
            <a:ext cx="3711167" cy="36978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/>
              <a:t>HEADER</a:t>
            </a:r>
          </a:p>
        </p:txBody>
      </p:sp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D521F04F-A760-4851-ADCE-68928723E19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7" y="319135"/>
            <a:ext cx="3548381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48006F2-96E2-4876-B668-F0DC9A7C09AA}"/>
              </a:ext>
            </a:extLst>
          </p:cNvPr>
          <p:cNvSpPr/>
          <p:nvPr userDrawn="1"/>
        </p:nvSpPr>
        <p:spPr>
          <a:xfrm>
            <a:off x="4221811" y="526277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E3461FB-E5FB-4CCD-AA96-CDA0BAAEB810}"/>
              </a:ext>
            </a:extLst>
          </p:cNvPr>
          <p:cNvSpPr/>
          <p:nvPr userDrawn="1"/>
        </p:nvSpPr>
        <p:spPr>
          <a:xfrm>
            <a:off x="4221811" y="1681529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138B37A-6708-4B69-891F-9D4526EF9CC5}"/>
              </a:ext>
            </a:extLst>
          </p:cNvPr>
          <p:cNvSpPr/>
          <p:nvPr userDrawn="1"/>
        </p:nvSpPr>
        <p:spPr>
          <a:xfrm>
            <a:off x="4221811" y="3940402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5A378E1-74A6-4392-90F9-4B8DFDD84FE9}"/>
              </a:ext>
            </a:extLst>
          </p:cNvPr>
          <p:cNvSpPr/>
          <p:nvPr userDrawn="1"/>
        </p:nvSpPr>
        <p:spPr>
          <a:xfrm>
            <a:off x="4221811" y="2827269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1AF140-FE3D-47AB-BD7E-4476FEEBEEF4}"/>
              </a:ext>
            </a:extLst>
          </p:cNvPr>
          <p:cNvSpPr>
            <a:spLocks noGrp="1" noChangeAspect="1"/>
          </p:cNvSpPr>
          <p:nvPr>
            <p:ph type="pic" sz="quarter" idx="45" hasCustomPrompt="1"/>
          </p:nvPr>
        </p:nvSpPr>
        <p:spPr>
          <a:xfrm>
            <a:off x="4229594" y="1673554"/>
            <a:ext cx="738000" cy="73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385E4165-C169-44A5-8928-6640A1D30168}"/>
              </a:ext>
            </a:extLst>
          </p:cNvPr>
          <p:cNvSpPr>
            <a:spLocks noGrp="1" noChangeAspect="1"/>
          </p:cNvSpPr>
          <p:nvPr>
            <p:ph type="pic" sz="quarter" idx="46" hasCustomPrompt="1"/>
          </p:nvPr>
        </p:nvSpPr>
        <p:spPr>
          <a:xfrm>
            <a:off x="4229594" y="2821317"/>
            <a:ext cx="738000" cy="73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55AA8935-EF17-4B1B-87EE-390B96738E67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4224052" y="3939794"/>
            <a:ext cx="720000" cy="720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8B5CA353-FA20-48F6-8865-3D5636BB2D65}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4229594" y="523107"/>
            <a:ext cx="738000" cy="73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icon</a:t>
            </a:r>
            <a:endParaRPr lang="fr-CH" dirty="0"/>
          </a:p>
        </p:txBody>
      </p:sp>
      <p:pic>
        <p:nvPicPr>
          <p:cNvPr id="25" name="Afbeelding 18">
            <a:extLst>
              <a:ext uri="{FF2B5EF4-FFF2-40B4-BE49-F238E27FC236}">
                <a16:creationId xmlns:a16="http://schemas.microsoft.com/office/drawing/2014/main" id="{9F6FB787-4C70-42AA-8A42-2801647EBF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0F2DA4A7-4116-4736-9337-3AE4B10F8B3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2"/>
            <a:ext cx="3572984" cy="36539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139680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4586653" y="0"/>
            <a:ext cx="4561883" cy="5143500"/>
          </a:xfrm>
          <a:prstGeom prst="rect">
            <a:avLst/>
          </a:prstGeom>
          <a:solidFill>
            <a:srgbClr val="253F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4E497F0-62CB-43BA-A9CA-C5BAE02C2254}"/>
              </a:ext>
            </a:extLst>
          </p:cNvPr>
          <p:cNvSpPr/>
          <p:nvPr userDrawn="1"/>
        </p:nvSpPr>
        <p:spPr>
          <a:xfrm>
            <a:off x="4221252" y="4187110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8" name="Espace réservé du texte 4">
            <a:extLst>
              <a:ext uri="{FF2B5EF4-FFF2-40B4-BE49-F238E27FC236}">
                <a16:creationId xmlns:a16="http://schemas.microsoft.com/office/drawing/2014/main" id="{D686C1D6-3D14-4D11-A10F-C6B7418D587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82944" y="683623"/>
            <a:ext cx="3711663" cy="3720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9" name="Espace réservé du texte 6">
            <a:extLst>
              <a:ext uri="{FF2B5EF4-FFF2-40B4-BE49-F238E27FC236}">
                <a16:creationId xmlns:a16="http://schemas.microsoft.com/office/drawing/2014/main" id="{3B463928-C6CD-4300-8479-71F9BE0F715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82934" y="313251"/>
            <a:ext cx="3711167" cy="3526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0" name="Espace réservé du texte 4">
            <a:extLst>
              <a:ext uri="{FF2B5EF4-FFF2-40B4-BE49-F238E27FC236}">
                <a16:creationId xmlns:a16="http://schemas.microsoft.com/office/drawing/2014/main" id="{6AAEAB2C-06CB-4975-AAC4-DC3C8C0E146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5183926" y="1664781"/>
            <a:ext cx="3711663" cy="35954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C75B632-172C-4589-83A9-70833DE7EF3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83916" y="1286327"/>
            <a:ext cx="3711167" cy="37143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2" name="Espace réservé du texte 4">
            <a:extLst>
              <a:ext uri="{FF2B5EF4-FFF2-40B4-BE49-F238E27FC236}">
                <a16:creationId xmlns:a16="http://schemas.microsoft.com/office/drawing/2014/main" id="{8230F05B-7F0E-46BA-9253-18CDBD5C25C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182935" y="2633455"/>
            <a:ext cx="3713160" cy="3650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3" name="Espace réservé du texte 6">
            <a:extLst>
              <a:ext uri="{FF2B5EF4-FFF2-40B4-BE49-F238E27FC236}">
                <a16:creationId xmlns:a16="http://schemas.microsoft.com/office/drawing/2014/main" id="{A70CE554-77EF-47BD-88C9-53A711FA58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184421" y="2259255"/>
            <a:ext cx="3711167" cy="3742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4" name="Espace réservé du texte 4">
            <a:extLst>
              <a:ext uri="{FF2B5EF4-FFF2-40B4-BE49-F238E27FC236}">
                <a16:creationId xmlns:a16="http://schemas.microsoft.com/office/drawing/2014/main" id="{880287F5-62E0-4251-BD40-593C6BE4642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5184936" y="3582152"/>
            <a:ext cx="3711663" cy="37143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BA77CAB1-CBA7-4FBF-BB26-AC968477F33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184926" y="3221677"/>
            <a:ext cx="3711167" cy="36047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/>
              <a:t>HEADER</a:t>
            </a:r>
          </a:p>
        </p:txBody>
      </p:sp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D521F04F-A760-4851-ADCE-68928723E19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32297" y="319135"/>
            <a:ext cx="3548381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48006F2-96E2-4876-B668-F0DC9A7C09AA}"/>
              </a:ext>
            </a:extLst>
          </p:cNvPr>
          <p:cNvSpPr/>
          <p:nvPr userDrawn="1"/>
        </p:nvSpPr>
        <p:spPr>
          <a:xfrm>
            <a:off x="4221252" y="331398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E3461FB-E5FB-4CCD-AA96-CDA0BAAEB810}"/>
              </a:ext>
            </a:extLst>
          </p:cNvPr>
          <p:cNvSpPr/>
          <p:nvPr userDrawn="1"/>
        </p:nvSpPr>
        <p:spPr>
          <a:xfrm>
            <a:off x="4221252" y="1295326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138B37A-6708-4B69-891F-9D4526EF9CC5}"/>
              </a:ext>
            </a:extLst>
          </p:cNvPr>
          <p:cNvSpPr/>
          <p:nvPr userDrawn="1"/>
        </p:nvSpPr>
        <p:spPr>
          <a:xfrm>
            <a:off x="4221252" y="3223182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5A378E1-74A6-4392-90F9-4B8DFDD84FE9}"/>
              </a:ext>
            </a:extLst>
          </p:cNvPr>
          <p:cNvSpPr/>
          <p:nvPr userDrawn="1"/>
        </p:nvSpPr>
        <p:spPr>
          <a:xfrm>
            <a:off x="4221252" y="2259254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1AF140-FE3D-47AB-BD7E-4476FEEBEEF4}"/>
              </a:ext>
            </a:extLst>
          </p:cNvPr>
          <p:cNvSpPr>
            <a:spLocks noGrp="1" noChangeAspect="1"/>
          </p:cNvSpPr>
          <p:nvPr>
            <p:ph type="pic" sz="quarter" idx="45" hasCustomPrompt="1"/>
          </p:nvPr>
        </p:nvSpPr>
        <p:spPr>
          <a:xfrm>
            <a:off x="4221252" y="1286326"/>
            <a:ext cx="738000" cy="73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385E4165-C169-44A5-8928-6640A1D30168}"/>
              </a:ext>
            </a:extLst>
          </p:cNvPr>
          <p:cNvSpPr>
            <a:spLocks noGrp="1" noChangeAspect="1"/>
          </p:cNvSpPr>
          <p:nvPr>
            <p:ph type="pic" sz="quarter" idx="46" hasCustomPrompt="1"/>
          </p:nvPr>
        </p:nvSpPr>
        <p:spPr>
          <a:xfrm>
            <a:off x="4209764" y="2260468"/>
            <a:ext cx="738000" cy="73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55AA8935-EF17-4B1B-87EE-390B96738E67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4209764" y="3221676"/>
            <a:ext cx="720000" cy="720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8B5CA353-FA20-48F6-8865-3D5636BB2D65}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4229482" y="317652"/>
            <a:ext cx="738000" cy="73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icon</a:t>
            </a:r>
            <a:endParaRPr lang="fr-CH" dirty="0"/>
          </a:p>
        </p:txBody>
      </p:sp>
      <p:pic>
        <p:nvPicPr>
          <p:cNvPr id="25" name="Afbeelding 18">
            <a:extLst>
              <a:ext uri="{FF2B5EF4-FFF2-40B4-BE49-F238E27FC236}">
                <a16:creationId xmlns:a16="http://schemas.microsoft.com/office/drawing/2014/main" id="{9F6FB787-4C70-42AA-8A42-2801647EBF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FCA71535-7B1F-41FB-A9C0-7F59E25267E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204043" y="4193615"/>
            <a:ext cx="720000" cy="720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36" name="Espace réservé du texte 4">
            <a:extLst>
              <a:ext uri="{FF2B5EF4-FFF2-40B4-BE49-F238E27FC236}">
                <a16:creationId xmlns:a16="http://schemas.microsoft.com/office/drawing/2014/main" id="{D407FA57-1574-4BF2-A0CA-D31B76651C3B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5189067" y="4550826"/>
            <a:ext cx="3711663" cy="37143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083818B2-B3ED-4C14-A4A1-2AF3859F308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89057" y="4190351"/>
            <a:ext cx="3711167" cy="36047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/>
              <a:t>HEADER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7DB97567-8BC9-489D-8CF2-C12EC141114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3"/>
            <a:ext cx="3548678" cy="3552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828148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numbers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hoek 5">
            <a:extLst>
              <a:ext uri="{FF2B5EF4-FFF2-40B4-BE49-F238E27FC236}">
                <a16:creationId xmlns:a16="http://schemas.microsoft.com/office/drawing/2014/main" id="{51CEC6EA-DD11-4388-9CE4-D0BA91999F12}"/>
              </a:ext>
            </a:extLst>
          </p:cNvPr>
          <p:cNvSpPr/>
          <p:nvPr userDrawn="1"/>
        </p:nvSpPr>
        <p:spPr>
          <a:xfrm>
            <a:off x="1" y="2546036"/>
            <a:ext cx="9144000" cy="2597464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/>
          <p:cNvSpPr/>
          <p:nvPr userDrawn="1"/>
        </p:nvSpPr>
        <p:spPr>
          <a:xfrm>
            <a:off x="417372" y="2864591"/>
            <a:ext cx="310040" cy="310040"/>
          </a:xfrm>
          <a:prstGeom prst="ellipse">
            <a:avLst/>
          </a:prstGeom>
          <a:solidFill>
            <a:srgbClr val="64D0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200" dirty="0">
              <a:solidFill>
                <a:srgbClr val="64D0ED"/>
              </a:solidFill>
              <a:latin typeface="Arial Black"/>
              <a:cs typeface="Arial Black"/>
            </a:endParaRPr>
          </a:p>
        </p:txBody>
      </p:sp>
      <p:sp>
        <p:nvSpPr>
          <p:cNvPr id="5" name="Tekstvak 4"/>
          <p:cNvSpPr txBox="1"/>
          <p:nvPr userDrawn="1"/>
        </p:nvSpPr>
        <p:spPr>
          <a:xfrm>
            <a:off x="428738" y="2881112"/>
            <a:ext cx="287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200" b="0" dirty="0">
                <a:solidFill>
                  <a:schemeClr val="bg1"/>
                </a:solidFill>
                <a:latin typeface="Arial Black"/>
                <a:cs typeface="Arial Black"/>
              </a:rPr>
              <a:t>1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8FFF94D-9EA6-41B8-885E-42C17E748290}"/>
              </a:ext>
            </a:extLst>
          </p:cNvPr>
          <p:cNvGrpSpPr/>
          <p:nvPr userDrawn="1"/>
        </p:nvGrpSpPr>
        <p:grpSpPr>
          <a:xfrm>
            <a:off x="4601470" y="2864591"/>
            <a:ext cx="310040" cy="310040"/>
            <a:chOff x="3239335" y="2864591"/>
            <a:chExt cx="310040" cy="310040"/>
          </a:xfrm>
        </p:grpSpPr>
        <p:sp>
          <p:nvSpPr>
            <p:cNvPr id="29" name="Ovaal 28"/>
            <p:cNvSpPr/>
            <p:nvPr userDrawn="1"/>
          </p:nvSpPr>
          <p:spPr>
            <a:xfrm>
              <a:off x="3239335" y="286459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30" name="Tekstvak 29"/>
            <p:cNvSpPr txBox="1"/>
            <p:nvPr userDrawn="1"/>
          </p:nvSpPr>
          <p:spPr>
            <a:xfrm>
              <a:off x="3250701" y="288111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2</a:t>
              </a:r>
            </a:p>
          </p:txBody>
        </p:sp>
      </p:grpSp>
      <p:pic>
        <p:nvPicPr>
          <p:cNvPr id="46" name="Afbeelding 4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80" name="Espace réservé du texte 4"/>
          <p:cNvSpPr>
            <a:spLocks noGrp="1"/>
          </p:cNvSpPr>
          <p:nvPr userDrawn="1">
            <p:ph type="body" sz="quarter" idx="31"/>
          </p:nvPr>
        </p:nvSpPr>
        <p:spPr>
          <a:xfrm>
            <a:off x="754810" y="3158111"/>
            <a:ext cx="3588957" cy="166625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81" name="Espace réservé du texte 6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54811" y="2859088"/>
            <a:ext cx="3587528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2" name="Espace réservé du texte 4">
            <a:extLst>
              <a:ext uri="{FF2B5EF4-FFF2-40B4-BE49-F238E27FC236}">
                <a16:creationId xmlns:a16="http://schemas.microsoft.com/office/drawing/2014/main" id="{5B805950-74FB-42AC-8738-68810DF8F4A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5061490" y="3158111"/>
            <a:ext cx="3600335" cy="166625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E2D3B48D-0010-4E65-987A-ABEC9260B9B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061825" y="2859088"/>
            <a:ext cx="3600000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7" name="Espace réservé du texte 6">
            <a:extLst>
              <a:ext uri="{FF2B5EF4-FFF2-40B4-BE49-F238E27FC236}">
                <a16:creationId xmlns:a16="http://schemas.microsoft.com/office/drawing/2014/main" id="{29247E94-B069-4CCB-A1B3-4FD48A06B32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32298" y="319135"/>
            <a:ext cx="7740152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391B5CB8-67EE-4FBD-90B7-F00C09B515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1"/>
            <a:ext cx="8240348" cy="1137642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59152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numbers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hoek 5">
            <a:extLst>
              <a:ext uri="{FF2B5EF4-FFF2-40B4-BE49-F238E27FC236}">
                <a16:creationId xmlns:a16="http://schemas.microsoft.com/office/drawing/2014/main" id="{51CEC6EA-DD11-4388-9CE4-D0BA91999F12}"/>
              </a:ext>
            </a:extLst>
          </p:cNvPr>
          <p:cNvSpPr/>
          <p:nvPr userDrawn="1"/>
        </p:nvSpPr>
        <p:spPr>
          <a:xfrm>
            <a:off x="1" y="2546036"/>
            <a:ext cx="9144000" cy="2597464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/>
          <p:cNvSpPr/>
          <p:nvPr userDrawn="1"/>
        </p:nvSpPr>
        <p:spPr>
          <a:xfrm>
            <a:off x="417372" y="2864591"/>
            <a:ext cx="310040" cy="310040"/>
          </a:xfrm>
          <a:prstGeom prst="ellipse">
            <a:avLst/>
          </a:prstGeom>
          <a:solidFill>
            <a:srgbClr val="64D0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200" dirty="0">
              <a:solidFill>
                <a:srgbClr val="64D0ED"/>
              </a:solidFill>
              <a:latin typeface="Arial Black"/>
              <a:cs typeface="Arial Black"/>
            </a:endParaRPr>
          </a:p>
        </p:txBody>
      </p:sp>
      <p:sp>
        <p:nvSpPr>
          <p:cNvPr id="5" name="Tekstvak 4"/>
          <p:cNvSpPr txBox="1"/>
          <p:nvPr userDrawn="1"/>
        </p:nvSpPr>
        <p:spPr>
          <a:xfrm>
            <a:off x="428738" y="2881112"/>
            <a:ext cx="287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200" b="0" dirty="0">
                <a:solidFill>
                  <a:schemeClr val="bg1"/>
                </a:solidFill>
                <a:latin typeface="Arial Black"/>
                <a:cs typeface="Arial Black"/>
              </a:rPr>
              <a:t>1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8FFF94D-9EA6-41B8-885E-42C17E748290}"/>
              </a:ext>
            </a:extLst>
          </p:cNvPr>
          <p:cNvGrpSpPr/>
          <p:nvPr userDrawn="1"/>
        </p:nvGrpSpPr>
        <p:grpSpPr>
          <a:xfrm>
            <a:off x="3239335" y="2864591"/>
            <a:ext cx="310040" cy="310040"/>
            <a:chOff x="3239335" y="2864591"/>
            <a:chExt cx="310040" cy="310040"/>
          </a:xfrm>
        </p:grpSpPr>
        <p:sp>
          <p:nvSpPr>
            <p:cNvPr id="29" name="Ovaal 28"/>
            <p:cNvSpPr/>
            <p:nvPr userDrawn="1"/>
          </p:nvSpPr>
          <p:spPr>
            <a:xfrm>
              <a:off x="3239335" y="286459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30" name="Tekstvak 29"/>
            <p:cNvSpPr txBox="1"/>
            <p:nvPr userDrawn="1"/>
          </p:nvSpPr>
          <p:spPr>
            <a:xfrm>
              <a:off x="3250701" y="288111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2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06D6EC-41A3-4ACF-BAB0-1CDA85DA57ED}"/>
              </a:ext>
            </a:extLst>
          </p:cNvPr>
          <p:cNvGrpSpPr/>
          <p:nvPr userDrawn="1"/>
        </p:nvGrpSpPr>
        <p:grpSpPr>
          <a:xfrm>
            <a:off x="5995370" y="2864591"/>
            <a:ext cx="310040" cy="310040"/>
            <a:chOff x="5995370" y="2864591"/>
            <a:chExt cx="310040" cy="310040"/>
          </a:xfrm>
        </p:grpSpPr>
        <p:sp>
          <p:nvSpPr>
            <p:cNvPr id="32" name="Ovaal 31"/>
            <p:cNvSpPr/>
            <p:nvPr userDrawn="1"/>
          </p:nvSpPr>
          <p:spPr>
            <a:xfrm>
              <a:off x="5995370" y="286459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33" name="Tekstvak 32"/>
            <p:cNvSpPr txBox="1"/>
            <p:nvPr userDrawn="1"/>
          </p:nvSpPr>
          <p:spPr>
            <a:xfrm>
              <a:off x="6006736" y="288111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3</a:t>
              </a:r>
            </a:p>
          </p:txBody>
        </p:sp>
      </p:grpSp>
      <p:pic>
        <p:nvPicPr>
          <p:cNvPr id="46" name="Afbeelding 4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80" name="Espace réservé du texte 4"/>
          <p:cNvSpPr>
            <a:spLocks noGrp="1"/>
          </p:cNvSpPr>
          <p:nvPr userDrawn="1">
            <p:ph type="body" sz="quarter" idx="31"/>
          </p:nvPr>
        </p:nvSpPr>
        <p:spPr>
          <a:xfrm>
            <a:off x="754810" y="3158111"/>
            <a:ext cx="2340109" cy="166625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81" name="Espace réservé du texte 6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54810" y="2859088"/>
            <a:ext cx="233917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2" name="Espace réservé du texte 4">
            <a:extLst>
              <a:ext uri="{FF2B5EF4-FFF2-40B4-BE49-F238E27FC236}">
                <a16:creationId xmlns:a16="http://schemas.microsoft.com/office/drawing/2014/main" id="{5B805950-74FB-42AC-8738-68810DF8F4A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559809" y="3158111"/>
            <a:ext cx="2340109" cy="166625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E2D3B48D-0010-4E65-987A-ABEC9260B9B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59809" y="2859088"/>
            <a:ext cx="233917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4" name="Espace réservé du texte 4">
            <a:extLst>
              <a:ext uri="{FF2B5EF4-FFF2-40B4-BE49-F238E27FC236}">
                <a16:creationId xmlns:a16="http://schemas.microsoft.com/office/drawing/2014/main" id="{A7067133-7445-44EE-A00E-0E20685C8E4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305410" y="3157377"/>
            <a:ext cx="2340109" cy="166625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5" name="Espace réservé du texte 6">
            <a:extLst>
              <a:ext uri="{FF2B5EF4-FFF2-40B4-BE49-F238E27FC236}">
                <a16:creationId xmlns:a16="http://schemas.microsoft.com/office/drawing/2014/main" id="{F1B8D305-4935-413D-B954-74E16B4C39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305410" y="2858354"/>
            <a:ext cx="233917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7" name="Espace réservé du texte 6">
            <a:extLst>
              <a:ext uri="{FF2B5EF4-FFF2-40B4-BE49-F238E27FC236}">
                <a16:creationId xmlns:a16="http://schemas.microsoft.com/office/drawing/2014/main" id="{29247E94-B069-4CCB-A1B3-4FD48A06B32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32298" y="319135"/>
            <a:ext cx="7740152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391B5CB8-67EE-4FBD-90B7-F00C09B515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1"/>
            <a:ext cx="8240348" cy="1137642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783747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own photo - EB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4" name="Espace réservé pour une image  3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000" i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FR" sz="1000" dirty="0">
                <a:latin typeface="+mn-lt"/>
              </a:rPr>
              <a:t>Picture</a:t>
            </a:r>
            <a:endParaRPr lang="fr-FR" dirty="0"/>
          </a:p>
        </p:txBody>
      </p:sp>
      <p:pic>
        <p:nvPicPr>
          <p:cNvPr id="8" name="Afbeelding 8">
            <a:extLst>
              <a:ext uri="{FF2B5EF4-FFF2-40B4-BE49-F238E27FC236}">
                <a16:creationId xmlns:a16="http://schemas.microsoft.com/office/drawing/2014/main" id="{3C15DD9D-632E-43DD-B720-4A23AF6B02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79" y="300710"/>
            <a:ext cx="2412483" cy="708115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9A6F9B7-4246-48EC-B995-19385A357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A3513C-7C28-4AA4-B62E-31F4E4654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10393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numbers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hoek 5">
            <a:extLst>
              <a:ext uri="{FF2B5EF4-FFF2-40B4-BE49-F238E27FC236}">
                <a16:creationId xmlns:a16="http://schemas.microsoft.com/office/drawing/2014/main" id="{51CEC6EA-DD11-4388-9CE4-D0BA91999F12}"/>
              </a:ext>
            </a:extLst>
          </p:cNvPr>
          <p:cNvSpPr/>
          <p:nvPr userDrawn="1"/>
        </p:nvSpPr>
        <p:spPr>
          <a:xfrm>
            <a:off x="1" y="2546036"/>
            <a:ext cx="9144000" cy="2597464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/>
          <p:cNvSpPr/>
          <p:nvPr userDrawn="1"/>
        </p:nvSpPr>
        <p:spPr>
          <a:xfrm>
            <a:off x="417372" y="2864591"/>
            <a:ext cx="310040" cy="310040"/>
          </a:xfrm>
          <a:prstGeom prst="ellipse">
            <a:avLst/>
          </a:prstGeom>
          <a:solidFill>
            <a:srgbClr val="64D0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200" dirty="0">
              <a:solidFill>
                <a:srgbClr val="64D0ED"/>
              </a:solidFill>
              <a:latin typeface="Arial Black"/>
              <a:cs typeface="Arial Black"/>
            </a:endParaRPr>
          </a:p>
        </p:txBody>
      </p:sp>
      <p:sp>
        <p:nvSpPr>
          <p:cNvPr id="5" name="Tekstvak 4"/>
          <p:cNvSpPr txBox="1"/>
          <p:nvPr userDrawn="1"/>
        </p:nvSpPr>
        <p:spPr>
          <a:xfrm>
            <a:off x="428738" y="2881112"/>
            <a:ext cx="287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200" b="0" dirty="0">
                <a:solidFill>
                  <a:schemeClr val="bg1"/>
                </a:solidFill>
                <a:latin typeface="Arial Black"/>
                <a:cs typeface="Arial Black"/>
              </a:rPr>
              <a:t>1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8FFF94D-9EA6-41B8-885E-42C17E748290}"/>
              </a:ext>
            </a:extLst>
          </p:cNvPr>
          <p:cNvGrpSpPr/>
          <p:nvPr userDrawn="1"/>
        </p:nvGrpSpPr>
        <p:grpSpPr>
          <a:xfrm>
            <a:off x="4601470" y="2864591"/>
            <a:ext cx="310040" cy="310040"/>
            <a:chOff x="3239335" y="2864591"/>
            <a:chExt cx="310040" cy="310040"/>
          </a:xfrm>
        </p:grpSpPr>
        <p:sp>
          <p:nvSpPr>
            <p:cNvPr id="29" name="Ovaal 28"/>
            <p:cNvSpPr/>
            <p:nvPr userDrawn="1"/>
          </p:nvSpPr>
          <p:spPr>
            <a:xfrm>
              <a:off x="3239335" y="286459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30" name="Tekstvak 29"/>
            <p:cNvSpPr txBox="1"/>
            <p:nvPr userDrawn="1"/>
          </p:nvSpPr>
          <p:spPr>
            <a:xfrm>
              <a:off x="3250701" y="288111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2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06D6EC-41A3-4ACF-BAB0-1CDA85DA57ED}"/>
              </a:ext>
            </a:extLst>
          </p:cNvPr>
          <p:cNvGrpSpPr/>
          <p:nvPr userDrawn="1"/>
        </p:nvGrpSpPr>
        <p:grpSpPr>
          <a:xfrm>
            <a:off x="432298" y="4078358"/>
            <a:ext cx="310040" cy="310040"/>
            <a:chOff x="5995370" y="2864591"/>
            <a:chExt cx="310040" cy="310040"/>
          </a:xfrm>
        </p:grpSpPr>
        <p:sp>
          <p:nvSpPr>
            <p:cNvPr id="32" name="Ovaal 31"/>
            <p:cNvSpPr/>
            <p:nvPr userDrawn="1"/>
          </p:nvSpPr>
          <p:spPr>
            <a:xfrm>
              <a:off x="5995370" y="286459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33" name="Tekstvak 32"/>
            <p:cNvSpPr txBox="1"/>
            <p:nvPr userDrawn="1"/>
          </p:nvSpPr>
          <p:spPr>
            <a:xfrm>
              <a:off x="6006736" y="288111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3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905054F-D512-4DD5-A1CC-5CA8521EBFF7}"/>
              </a:ext>
            </a:extLst>
          </p:cNvPr>
          <p:cNvGrpSpPr/>
          <p:nvPr userDrawn="1"/>
        </p:nvGrpSpPr>
        <p:grpSpPr>
          <a:xfrm>
            <a:off x="4557877" y="4072121"/>
            <a:ext cx="310040" cy="310040"/>
            <a:chOff x="417372" y="4072121"/>
            <a:chExt cx="310040" cy="310040"/>
          </a:xfrm>
        </p:grpSpPr>
        <p:sp>
          <p:nvSpPr>
            <p:cNvPr id="37" name="Ovaal 36"/>
            <p:cNvSpPr/>
            <p:nvPr userDrawn="1"/>
          </p:nvSpPr>
          <p:spPr>
            <a:xfrm>
              <a:off x="417372" y="407212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38" name="Tekstvak 37"/>
            <p:cNvSpPr txBox="1"/>
            <p:nvPr userDrawn="1"/>
          </p:nvSpPr>
          <p:spPr>
            <a:xfrm>
              <a:off x="428738" y="408864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4</a:t>
              </a:r>
            </a:p>
          </p:txBody>
        </p:sp>
      </p:grpSp>
      <p:pic>
        <p:nvPicPr>
          <p:cNvPr id="46" name="Afbeelding 4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80" name="Espace réservé du texte 4"/>
          <p:cNvSpPr>
            <a:spLocks noGrp="1"/>
          </p:cNvSpPr>
          <p:nvPr userDrawn="1">
            <p:ph type="body" sz="quarter" idx="31"/>
          </p:nvPr>
        </p:nvSpPr>
        <p:spPr>
          <a:xfrm>
            <a:off x="754810" y="3158111"/>
            <a:ext cx="3588957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81" name="Espace réservé du texte 6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54811" y="2859088"/>
            <a:ext cx="3587528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9" name="Espace réservé du texte 4">
            <a:extLst>
              <a:ext uri="{FF2B5EF4-FFF2-40B4-BE49-F238E27FC236}">
                <a16:creationId xmlns:a16="http://schemas.microsoft.com/office/drawing/2014/main" id="{C3CB0BAD-D38B-4DF4-A09E-D581266B530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033929" y="4371484"/>
            <a:ext cx="3600335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2" name="Espace réservé du texte 6">
            <a:extLst>
              <a:ext uri="{FF2B5EF4-FFF2-40B4-BE49-F238E27FC236}">
                <a16:creationId xmlns:a16="http://schemas.microsoft.com/office/drawing/2014/main" id="{6B315F15-B903-4132-AD47-772BBADC7B6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34263" y="4072461"/>
            <a:ext cx="3598900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2" name="Espace réservé du texte 4">
            <a:extLst>
              <a:ext uri="{FF2B5EF4-FFF2-40B4-BE49-F238E27FC236}">
                <a16:creationId xmlns:a16="http://schemas.microsoft.com/office/drawing/2014/main" id="{5B805950-74FB-42AC-8738-68810DF8F4A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5061490" y="3158111"/>
            <a:ext cx="3600335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E2D3B48D-0010-4E65-987A-ABEC9260B9B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061825" y="2859088"/>
            <a:ext cx="3600000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4" name="Espace réservé du texte 4">
            <a:extLst>
              <a:ext uri="{FF2B5EF4-FFF2-40B4-BE49-F238E27FC236}">
                <a16:creationId xmlns:a16="http://schemas.microsoft.com/office/drawing/2014/main" id="{A7067133-7445-44EE-A00E-0E20685C8E4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742338" y="4371144"/>
            <a:ext cx="3600000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5" name="Espace réservé du texte 6">
            <a:extLst>
              <a:ext uri="{FF2B5EF4-FFF2-40B4-BE49-F238E27FC236}">
                <a16:creationId xmlns:a16="http://schemas.microsoft.com/office/drawing/2014/main" id="{F1B8D305-4935-413D-B954-74E16B4C39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42339" y="4072121"/>
            <a:ext cx="3600000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7" name="Espace réservé du texte 6">
            <a:extLst>
              <a:ext uri="{FF2B5EF4-FFF2-40B4-BE49-F238E27FC236}">
                <a16:creationId xmlns:a16="http://schemas.microsoft.com/office/drawing/2014/main" id="{29247E94-B069-4CCB-A1B3-4FD48A06B32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32298" y="319135"/>
            <a:ext cx="7740152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391B5CB8-67EE-4FBD-90B7-F00C09B515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1"/>
            <a:ext cx="8240348" cy="1137642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65065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1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numbers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hoek 5">
            <a:extLst>
              <a:ext uri="{FF2B5EF4-FFF2-40B4-BE49-F238E27FC236}">
                <a16:creationId xmlns:a16="http://schemas.microsoft.com/office/drawing/2014/main" id="{51CEC6EA-DD11-4388-9CE4-D0BA91999F12}"/>
              </a:ext>
            </a:extLst>
          </p:cNvPr>
          <p:cNvSpPr/>
          <p:nvPr userDrawn="1"/>
        </p:nvSpPr>
        <p:spPr>
          <a:xfrm>
            <a:off x="1" y="2546036"/>
            <a:ext cx="9144000" cy="2597464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/>
          <p:cNvSpPr/>
          <p:nvPr userDrawn="1"/>
        </p:nvSpPr>
        <p:spPr>
          <a:xfrm>
            <a:off x="417372" y="2864591"/>
            <a:ext cx="310040" cy="310040"/>
          </a:xfrm>
          <a:prstGeom prst="ellipse">
            <a:avLst/>
          </a:prstGeom>
          <a:solidFill>
            <a:srgbClr val="64D0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200" dirty="0">
              <a:solidFill>
                <a:srgbClr val="64D0ED"/>
              </a:solidFill>
              <a:latin typeface="Arial Black"/>
              <a:cs typeface="Arial Black"/>
            </a:endParaRPr>
          </a:p>
        </p:txBody>
      </p:sp>
      <p:sp>
        <p:nvSpPr>
          <p:cNvPr id="5" name="Tekstvak 4"/>
          <p:cNvSpPr txBox="1"/>
          <p:nvPr userDrawn="1"/>
        </p:nvSpPr>
        <p:spPr>
          <a:xfrm>
            <a:off x="428738" y="2881112"/>
            <a:ext cx="287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200" b="0" dirty="0">
                <a:solidFill>
                  <a:schemeClr val="bg1"/>
                </a:solidFill>
                <a:latin typeface="Arial Black"/>
                <a:cs typeface="Arial Black"/>
              </a:rPr>
              <a:t>1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8FFF94D-9EA6-41B8-885E-42C17E748290}"/>
              </a:ext>
            </a:extLst>
          </p:cNvPr>
          <p:cNvGrpSpPr/>
          <p:nvPr userDrawn="1"/>
        </p:nvGrpSpPr>
        <p:grpSpPr>
          <a:xfrm>
            <a:off x="3239335" y="2864591"/>
            <a:ext cx="310040" cy="310040"/>
            <a:chOff x="3239335" y="2864591"/>
            <a:chExt cx="310040" cy="310040"/>
          </a:xfrm>
        </p:grpSpPr>
        <p:sp>
          <p:nvSpPr>
            <p:cNvPr id="29" name="Ovaal 28"/>
            <p:cNvSpPr/>
            <p:nvPr userDrawn="1"/>
          </p:nvSpPr>
          <p:spPr>
            <a:xfrm>
              <a:off x="3239335" y="286459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30" name="Tekstvak 29"/>
            <p:cNvSpPr txBox="1"/>
            <p:nvPr userDrawn="1"/>
          </p:nvSpPr>
          <p:spPr>
            <a:xfrm>
              <a:off x="3250701" y="288111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2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06D6EC-41A3-4ACF-BAB0-1CDA85DA57ED}"/>
              </a:ext>
            </a:extLst>
          </p:cNvPr>
          <p:cNvGrpSpPr/>
          <p:nvPr userDrawn="1"/>
        </p:nvGrpSpPr>
        <p:grpSpPr>
          <a:xfrm>
            <a:off x="5995370" y="2864591"/>
            <a:ext cx="310040" cy="310040"/>
            <a:chOff x="5995370" y="2864591"/>
            <a:chExt cx="310040" cy="310040"/>
          </a:xfrm>
        </p:grpSpPr>
        <p:sp>
          <p:nvSpPr>
            <p:cNvPr id="32" name="Ovaal 31"/>
            <p:cNvSpPr/>
            <p:nvPr userDrawn="1"/>
          </p:nvSpPr>
          <p:spPr>
            <a:xfrm>
              <a:off x="5995370" y="286459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33" name="Tekstvak 32"/>
            <p:cNvSpPr txBox="1"/>
            <p:nvPr userDrawn="1"/>
          </p:nvSpPr>
          <p:spPr>
            <a:xfrm>
              <a:off x="6006736" y="288111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3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905054F-D512-4DD5-A1CC-5CA8521EBFF7}"/>
              </a:ext>
            </a:extLst>
          </p:cNvPr>
          <p:cNvGrpSpPr/>
          <p:nvPr userDrawn="1"/>
        </p:nvGrpSpPr>
        <p:grpSpPr>
          <a:xfrm>
            <a:off x="417372" y="4072121"/>
            <a:ext cx="310040" cy="310040"/>
            <a:chOff x="417372" y="4072121"/>
            <a:chExt cx="310040" cy="310040"/>
          </a:xfrm>
        </p:grpSpPr>
        <p:sp>
          <p:nvSpPr>
            <p:cNvPr id="37" name="Ovaal 36"/>
            <p:cNvSpPr/>
            <p:nvPr userDrawn="1"/>
          </p:nvSpPr>
          <p:spPr>
            <a:xfrm>
              <a:off x="417372" y="407212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38" name="Tekstvak 37"/>
            <p:cNvSpPr txBox="1"/>
            <p:nvPr userDrawn="1"/>
          </p:nvSpPr>
          <p:spPr>
            <a:xfrm>
              <a:off x="428738" y="408864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4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95A5B9A-8C34-4557-A7BA-078B390E4E66}"/>
              </a:ext>
            </a:extLst>
          </p:cNvPr>
          <p:cNvGrpSpPr/>
          <p:nvPr userDrawn="1"/>
        </p:nvGrpSpPr>
        <p:grpSpPr>
          <a:xfrm>
            <a:off x="3239335" y="4072121"/>
            <a:ext cx="310040" cy="310040"/>
            <a:chOff x="3239335" y="4072121"/>
            <a:chExt cx="310040" cy="310040"/>
          </a:xfrm>
        </p:grpSpPr>
        <p:sp>
          <p:nvSpPr>
            <p:cNvPr id="40" name="Ovaal 39"/>
            <p:cNvSpPr/>
            <p:nvPr userDrawn="1"/>
          </p:nvSpPr>
          <p:spPr>
            <a:xfrm>
              <a:off x="3239335" y="407212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41" name="Tekstvak 40"/>
            <p:cNvSpPr txBox="1"/>
            <p:nvPr userDrawn="1"/>
          </p:nvSpPr>
          <p:spPr>
            <a:xfrm>
              <a:off x="3250701" y="408864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5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529548B-E3BD-4137-86AA-8D113C64508A}"/>
              </a:ext>
            </a:extLst>
          </p:cNvPr>
          <p:cNvGrpSpPr/>
          <p:nvPr userDrawn="1"/>
        </p:nvGrpSpPr>
        <p:grpSpPr>
          <a:xfrm>
            <a:off x="5995370" y="4072121"/>
            <a:ext cx="310040" cy="310040"/>
            <a:chOff x="5995370" y="4072121"/>
            <a:chExt cx="310040" cy="310040"/>
          </a:xfrm>
        </p:grpSpPr>
        <p:sp>
          <p:nvSpPr>
            <p:cNvPr id="43" name="Ovaal 42"/>
            <p:cNvSpPr/>
            <p:nvPr userDrawn="1"/>
          </p:nvSpPr>
          <p:spPr>
            <a:xfrm>
              <a:off x="5995370" y="4072121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solidFill>
                  <a:srgbClr val="64D0ED"/>
                </a:solidFill>
                <a:latin typeface="Arial Black"/>
                <a:cs typeface="Arial Black"/>
              </a:endParaRPr>
            </a:p>
          </p:txBody>
        </p:sp>
        <p:sp>
          <p:nvSpPr>
            <p:cNvPr id="44" name="Tekstvak 43"/>
            <p:cNvSpPr txBox="1"/>
            <p:nvPr userDrawn="1"/>
          </p:nvSpPr>
          <p:spPr>
            <a:xfrm>
              <a:off x="6006736" y="408864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6</a:t>
              </a:r>
            </a:p>
          </p:txBody>
        </p:sp>
      </p:grpSp>
      <p:pic>
        <p:nvPicPr>
          <p:cNvPr id="46" name="Afbeelding 4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80" name="Espace réservé du texte 4"/>
          <p:cNvSpPr>
            <a:spLocks noGrp="1"/>
          </p:cNvSpPr>
          <p:nvPr userDrawn="1">
            <p:ph type="body" sz="quarter" idx="31"/>
          </p:nvPr>
        </p:nvSpPr>
        <p:spPr>
          <a:xfrm>
            <a:off x="754810" y="3158111"/>
            <a:ext cx="2340109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81" name="Espace réservé du texte 6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54810" y="2859088"/>
            <a:ext cx="233917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9" name="Espace réservé du texte 4">
            <a:extLst>
              <a:ext uri="{FF2B5EF4-FFF2-40B4-BE49-F238E27FC236}">
                <a16:creationId xmlns:a16="http://schemas.microsoft.com/office/drawing/2014/main" id="{C3CB0BAD-D38B-4DF4-A09E-D581266B530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753878" y="4371484"/>
            <a:ext cx="2340109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2" name="Espace réservé du texte 6">
            <a:extLst>
              <a:ext uri="{FF2B5EF4-FFF2-40B4-BE49-F238E27FC236}">
                <a16:creationId xmlns:a16="http://schemas.microsoft.com/office/drawing/2014/main" id="{6B315F15-B903-4132-AD47-772BBADC7B6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3878" y="4072461"/>
            <a:ext cx="233917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5" name="Espace réservé du texte 4">
            <a:extLst>
              <a:ext uri="{FF2B5EF4-FFF2-40B4-BE49-F238E27FC236}">
                <a16:creationId xmlns:a16="http://schemas.microsoft.com/office/drawing/2014/main" id="{686D5686-0C40-414B-B383-2A1C1D74541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560741" y="4377327"/>
            <a:ext cx="2340109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8" name="Espace réservé du texte 6">
            <a:extLst>
              <a:ext uri="{FF2B5EF4-FFF2-40B4-BE49-F238E27FC236}">
                <a16:creationId xmlns:a16="http://schemas.microsoft.com/office/drawing/2014/main" id="{E60E9B1D-E8D5-4120-A9C6-0012FC64ED8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60741" y="4078304"/>
            <a:ext cx="233917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0" name="Espace réservé du texte 4">
            <a:extLst>
              <a:ext uri="{FF2B5EF4-FFF2-40B4-BE49-F238E27FC236}">
                <a16:creationId xmlns:a16="http://schemas.microsoft.com/office/drawing/2014/main" id="{C7C425AF-B95F-4045-B208-D837D9AD7A0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305410" y="4355282"/>
            <a:ext cx="2340109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1" name="Espace réservé du texte 6">
            <a:extLst>
              <a:ext uri="{FF2B5EF4-FFF2-40B4-BE49-F238E27FC236}">
                <a16:creationId xmlns:a16="http://schemas.microsoft.com/office/drawing/2014/main" id="{2680E360-1AEF-4EDD-B006-D6D9081ED57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305410" y="4056259"/>
            <a:ext cx="233917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2" name="Espace réservé du texte 4">
            <a:extLst>
              <a:ext uri="{FF2B5EF4-FFF2-40B4-BE49-F238E27FC236}">
                <a16:creationId xmlns:a16="http://schemas.microsoft.com/office/drawing/2014/main" id="{5B805950-74FB-42AC-8738-68810DF8F4A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559809" y="3158111"/>
            <a:ext cx="2340109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E2D3B48D-0010-4E65-987A-ABEC9260B9B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59809" y="2859088"/>
            <a:ext cx="233917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4" name="Espace réservé du texte 4">
            <a:extLst>
              <a:ext uri="{FF2B5EF4-FFF2-40B4-BE49-F238E27FC236}">
                <a16:creationId xmlns:a16="http://schemas.microsoft.com/office/drawing/2014/main" id="{A7067133-7445-44EE-A00E-0E20685C8E4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305410" y="3157377"/>
            <a:ext cx="2340109" cy="568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5" name="Espace réservé du texte 6">
            <a:extLst>
              <a:ext uri="{FF2B5EF4-FFF2-40B4-BE49-F238E27FC236}">
                <a16:creationId xmlns:a16="http://schemas.microsoft.com/office/drawing/2014/main" id="{F1B8D305-4935-413D-B954-74E16B4C39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305410" y="2858354"/>
            <a:ext cx="233917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7" name="Espace réservé du texte 6">
            <a:extLst>
              <a:ext uri="{FF2B5EF4-FFF2-40B4-BE49-F238E27FC236}">
                <a16:creationId xmlns:a16="http://schemas.microsoft.com/office/drawing/2014/main" id="{29247E94-B069-4CCB-A1B3-4FD48A06B32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32298" y="319135"/>
            <a:ext cx="7740152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391B5CB8-67EE-4FBD-90B7-F00C09B515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1"/>
            <a:ext cx="8240348" cy="1137642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20347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numbe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5">
            <a:extLst>
              <a:ext uri="{FF2B5EF4-FFF2-40B4-BE49-F238E27FC236}">
                <a16:creationId xmlns:a16="http://schemas.microsoft.com/office/drawing/2014/main" id="{229C3C5C-DECA-4518-9AB1-E30C95377B79}"/>
              </a:ext>
            </a:extLst>
          </p:cNvPr>
          <p:cNvSpPr/>
          <p:nvPr userDrawn="1"/>
        </p:nvSpPr>
        <p:spPr>
          <a:xfrm>
            <a:off x="4571999" y="0"/>
            <a:ext cx="4572001" cy="514350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D50B204-7D74-4476-A4BC-D42355C44737}"/>
              </a:ext>
            </a:extLst>
          </p:cNvPr>
          <p:cNvGrpSpPr/>
          <p:nvPr userDrawn="1"/>
        </p:nvGrpSpPr>
        <p:grpSpPr>
          <a:xfrm>
            <a:off x="4879914" y="318029"/>
            <a:ext cx="310040" cy="310040"/>
            <a:chOff x="4868548" y="571154"/>
            <a:chExt cx="310040" cy="310040"/>
          </a:xfrm>
        </p:grpSpPr>
        <p:sp>
          <p:nvSpPr>
            <p:cNvPr id="21" name="Ovaal 20"/>
            <p:cNvSpPr/>
            <p:nvPr userDrawn="1"/>
          </p:nvSpPr>
          <p:spPr>
            <a:xfrm>
              <a:off x="4868548" y="571154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22" name="Tekstvak 21"/>
            <p:cNvSpPr txBox="1"/>
            <p:nvPr userDrawn="1"/>
          </p:nvSpPr>
          <p:spPr>
            <a:xfrm>
              <a:off x="4879914" y="580343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1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BD028C9-2B6E-47D2-8C65-8C5CDDD57F24}"/>
              </a:ext>
            </a:extLst>
          </p:cNvPr>
          <p:cNvGrpSpPr/>
          <p:nvPr userDrawn="1"/>
        </p:nvGrpSpPr>
        <p:grpSpPr>
          <a:xfrm>
            <a:off x="4868548" y="1928737"/>
            <a:ext cx="310040" cy="310040"/>
            <a:chOff x="4868548" y="1362455"/>
            <a:chExt cx="310040" cy="310040"/>
          </a:xfrm>
        </p:grpSpPr>
        <p:sp>
          <p:nvSpPr>
            <p:cNvPr id="24" name="Ovaal 23"/>
            <p:cNvSpPr/>
            <p:nvPr userDrawn="1"/>
          </p:nvSpPr>
          <p:spPr>
            <a:xfrm>
              <a:off x="4868548" y="1362455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25" name="Tekstvak 24"/>
            <p:cNvSpPr txBox="1"/>
            <p:nvPr userDrawn="1"/>
          </p:nvSpPr>
          <p:spPr>
            <a:xfrm>
              <a:off x="4879914" y="1371644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2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DA6B44F-777A-4812-BDC5-742DFD3F65E6}"/>
              </a:ext>
            </a:extLst>
          </p:cNvPr>
          <p:cNvGrpSpPr/>
          <p:nvPr userDrawn="1"/>
        </p:nvGrpSpPr>
        <p:grpSpPr>
          <a:xfrm>
            <a:off x="4868548" y="3539445"/>
            <a:ext cx="310040" cy="310040"/>
            <a:chOff x="4868548" y="2256203"/>
            <a:chExt cx="310040" cy="310040"/>
          </a:xfrm>
        </p:grpSpPr>
        <p:sp>
          <p:nvSpPr>
            <p:cNvPr id="27" name="Ovaal 26"/>
            <p:cNvSpPr/>
            <p:nvPr userDrawn="1"/>
          </p:nvSpPr>
          <p:spPr>
            <a:xfrm>
              <a:off x="4868548" y="2256203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28" name="Tekstvak 27"/>
            <p:cNvSpPr txBox="1"/>
            <p:nvPr userDrawn="1"/>
          </p:nvSpPr>
          <p:spPr>
            <a:xfrm>
              <a:off x="4879914" y="226539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3</a:t>
              </a:r>
            </a:p>
          </p:txBody>
        </p:sp>
      </p:grpSp>
      <p:pic>
        <p:nvPicPr>
          <p:cNvPr id="33" name="Afbeelding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44" name="Espace réservé du texte 4">
            <a:extLst>
              <a:ext uri="{FF2B5EF4-FFF2-40B4-BE49-F238E27FC236}">
                <a16:creationId xmlns:a16="http://schemas.microsoft.com/office/drawing/2014/main" id="{72B1246A-FD8F-49F5-AA35-E06E73ACEB4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5299075" y="614850"/>
            <a:ext cx="3364046" cy="109927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9" name="Espace réservé du texte 6">
            <a:extLst>
              <a:ext uri="{FF2B5EF4-FFF2-40B4-BE49-F238E27FC236}">
                <a16:creationId xmlns:a16="http://schemas.microsoft.com/office/drawing/2014/main" id="{290238D3-4190-4A79-8A10-47EA755771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00398" y="318029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0" name="Espace réservé du texte 4">
            <a:extLst>
              <a:ext uri="{FF2B5EF4-FFF2-40B4-BE49-F238E27FC236}">
                <a16:creationId xmlns:a16="http://schemas.microsoft.com/office/drawing/2014/main" id="{F1880520-F0C9-4ABD-91E5-46109988C41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297752" y="2234746"/>
            <a:ext cx="3364046" cy="109927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1" name="Espace réservé du texte 6">
            <a:extLst>
              <a:ext uri="{FF2B5EF4-FFF2-40B4-BE49-F238E27FC236}">
                <a16:creationId xmlns:a16="http://schemas.microsoft.com/office/drawing/2014/main" id="{CE69E009-32C4-4EA4-A738-3793355889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99075" y="1937926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2" name="Espace réservé du texte 4">
            <a:extLst>
              <a:ext uri="{FF2B5EF4-FFF2-40B4-BE49-F238E27FC236}">
                <a16:creationId xmlns:a16="http://schemas.microsoft.com/office/drawing/2014/main" id="{E7DB0E62-995A-4A27-9EC8-303282CF66E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296429" y="3849867"/>
            <a:ext cx="3364046" cy="101058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CF0829A-2BD4-4691-A07D-CFEB9D757DC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297752" y="3553046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4" name="Espace réservé du texte 6">
            <a:extLst>
              <a:ext uri="{FF2B5EF4-FFF2-40B4-BE49-F238E27FC236}">
                <a16:creationId xmlns:a16="http://schemas.microsoft.com/office/drawing/2014/main" id="{D358DFE8-5FCF-4B93-B324-148316EA9C56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432297" y="319135"/>
            <a:ext cx="3896961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E71B654-EB9E-4F7F-B98A-B5BFFF06E35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3"/>
            <a:ext cx="3896961" cy="3490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7737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number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5">
            <a:extLst>
              <a:ext uri="{FF2B5EF4-FFF2-40B4-BE49-F238E27FC236}">
                <a16:creationId xmlns:a16="http://schemas.microsoft.com/office/drawing/2014/main" id="{229C3C5C-DECA-4518-9AB1-E30C95377B79}"/>
              </a:ext>
            </a:extLst>
          </p:cNvPr>
          <p:cNvSpPr/>
          <p:nvPr userDrawn="1"/>
        </p:nvSpPr>
        <p:spPr>
          <a:xfrm>
            <a:off x="4571999" y="0"/>
            <a:ext cx="4572001" cy="514350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D50B204-7D74-4476-A4BC-D42355C44737}"/>
              </a:ext>
            </a:extLst>
          </p:cNvPr>
          <p:cNvGrpSpPr/>
          <p:nvPr userDrawn="1"/>
        </p:nvGrpSpPr>
        <p:grpSpPr>
          <a:xfrm>
            <a:off x="4879914" y="318029"/>
            <a:ext cx="310040" cy="310040"/>
            <a:chOff x="4868548" y="571154"/>
            <a:chExt cx="310040" cy="310040"/>
          </a:xfrm>
        </p:grpSpPr>
        <p:sp>
          <p:nvSpPr>
            <p:cNvPr id="21" name="Ovaal 20"/>
            <p:cNvSpPr/>
            <p:nvPr userDrawn="1"/>
          </p:nvSpPr>
          <p:spPr>
            <a:xfrm>
              <a:off x="4868548" y="571154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22" name="Tekstvak 21"/>
            <p:cNvSpPr txBox="1"/>
            <p:nvPr userDrawn="1"/>
          </p:nvSpPr>
          <p:spPr>
            <a:xfrm>
              <a:off x="4879914" y="580343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1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BD028C9-2B6E-47D2-8C65-8C5CDDD57F24}"/>
              </a:ext>
            </a:extLst>
          </p:cNvPr>
          <p:cNvGrpSpPr/>
          <p:nvPr userDrawn="1"/>
        </p:nvGrpSpPr>
        <p:grpSpPr>
          <a:xfrm>
            <a:off x="4868548" y="1545846"/>
            <a:ext cx="310040" cy="310040"/>
            <a:chOff x="4868548" y="1362455"/>
            <a:chExt cx="310040" cy="310040"/>
          </a:xfrm>
        </p:grpSpPr>
        <p:sp>
          <p:nvSpPr>
            <p:cNvPr id="24" name="Ovaal 23"/>
            <p:cNvSpPr/>
            <p:nvPr userDrawn="1"/>
          </p:nvSpPr>
          <p:spPr>
            <a:xfrm>
              <a:off x="4868548" y="1362455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25" name="Tekstvak 24"/>
            <p:cNvSpPr txBox="1"/>
            <p:nvPr userDrawn="1"/>
          </p:nvSpPr>
          <p:spPr>
            <a:xfrm>
              <a:off x="4879914" y="1371644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2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DA6B44F-777A-4812-BDC5-742DFD3F65E6}"/>
              </a:ext>
            </a:extLst>
          </p:cNvPr>
          <p:cNvGrpSpPr/>
          <p:nvPr userDrawn="1"/>
        </p:nvGrpSpPr>
        <p:grpSpPr>
          <a:xfrm>
            <a:off x="4868548" y="2773663"/>
            <a:ext cx="310040" cy="310040"/>
            <a:chOff x="4868548" y="2256203"/>
            <a:chExt cx="310040" cy="310040"/>
          </a:xfrm>
        </p:grpSpPr>
        <p:sp>
          <p:nvSpPr>
            <p:cNvPr id="27" name="Ovaal 26"/>
            <p:cNvSpPr/>
            <p:nvPr userDrawn="1"/>
          </p:nvSpPr>
          <p:spPr>
            <a:xfrm>
              <a:off x="4868548" y="2256203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28" name="Tekstvak 27"/>
            <p:cNvSpPr txBox="1"/>
            <p:nvPr userDrawn="1"/>
          </p:nvSpPr>
          <p:spPr>
            <a:xfrm>
              <a:off x="4879914" y="226539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3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438C52A-2585-4A30-932B-6C055DF55E3E}"/>
              </a:ext>
            </a:extLst>
          </p:cNvPr>
          <p:cNvGrpSpPr/>
          <p:nvPr userDrawn="1"/>
        </p:nvGrpSpPr>
        <p:grpSpPr>
          <a:xfrm>
            <a:off x="4868548" y="4001480"/>
            <a:ext cx="310040" cy="310040"/>
            <a:chOff x="4868548" y="3177015"/>
            <a:chExt cx="310040" cy="310040"/>
          </a:xfrm>
        </p:grpSpPr>
        <p:sp>
          <p:nvSpPr>
            <p:cNvPr id="30" name="Ovaal 29"/>
            <p:cNvSpPr/>
            <p:nvPr userDrawn="1"/>
          </p:nvSpPr>
          <p:spPr>
            <a:xfrm>
              <a:off x="4868548" y="3177015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31" name="Tekstvak 30"/>
            <p:cNvSpPr txBox="1"/>
            <p:nvPr userDrawn="1"/>
          </p:nvSpPr>
          <p:spPr>
            <a:xfrm>
              <a:off x="4879914" y="3186204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4</a:t>
              </a:r>
            </a:p>
          </p:txBody>
        </p:sp>
      </p:grpSp>
      <p:pic>
        <p:nvPicPr>
          <p:cNvPr id="33" name="Afbeelding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44" name="Espace réservé du texte 4">
            <a:extLst>
              <a:ext uri="{FF2B5EF4-FFF2-40B4-BE49-F238E27FC236}">
                <a16:creationId xmlns:a16="http://schemas.microsoft.com/office/drawing/2014/main" id="{72B1246A-FD8F-49F5-AA35-E06E73ACEB4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5299075" y="614850"/>
            <a:ext cx="3364046" cy="51220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9" name="Espace réservé du texte 6">
            <a:extLst>
              <a:ext uri="{FF2B5EF4-FFF2-40B4-BE49-F238E27FC236}">
                <a16:creationId xmlns:a16="http://schemas.microsoft.com/office/drawing/2014/main" id="{290238D3-4190-4A79-8A10-47EA755771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00398" y="318029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0" name="Espace réservé du texte 4">
            <a:extLst>
              <a:ext uri="{FF2B5EF4-FFF2-40B4-BE49-F238E27FC236}">
                <a16:creationId xmlns:a16="http://schemas.microsoft.com/office/drawing/2014/main" id="{F1880520-F0C9-4ABD-91E5-46109988C41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297752" y="1849053"/>
            <a:ext cx="3364046" cy="51220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1" name="Espace réservé du texte 6">
            <a:extLst>
              <a:ext uri="{FF2B5EF4-FFF2-40B4-BE49-F238E27FC236}">
                <a16:creationId xmlns:a16="http://schemas.microsoft.com/office/drawing/2014/main" id="{CE69E009-32C4-4EA4-A738-3793355889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99075" y="1552232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2" name="Espace réservé du texte 4">
            <a:extLst>
              <a:ext uri="{FF2B5EF4-FFF2-40B4-BE49-F238E27FC236}">
                <a16:creationId xmlns:a16="http://schemas.microsoft.com/office/drawing/2014/main" id="{E7DB0E62-995A-4A27-9EC8-303282CF66E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296429" y="3084085"/>
            <a:ext cx="3364046" cy="51220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CF0829A-2BD4-4691-A07D-CFEB9D757DC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297752" y="2787264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4" name="Espace réservé du texte 4">
            <a:extLst>
              <a:ext uri="{FF2B5EF4-FFF2-40B4-BE49-F238E27FC236}">
                <a16:creationId xmlns:a16="http://schemas.microsoft.com/office/drawing/2014/main" id="{C540CE2C-01F1-4F40-B3E4-A3E148C8589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295106" y="4305530"/>
            <a:ext cx="3364046" cy="51220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5" name="Espace réservé du texte 6">
            <a:extLst>
              <a:ext uri="{FF2B5EF4-FFF2-40B4-BE49-F238E27FC236}">
                <a16:creationId xmlns:a16="http://schemas.microsoft.com/office/drawing/2014/main" id="{2BB98B9E-1672-4F09-AA76-74EAB7C9BDD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96429" y="4008709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4" name="Espace réservé du texte 6">
            <a:extLst>
              <a:ext uri="{FF2B5EF4-FFF2-40B4-BE49-F238E27FC236}">
                <a16:creationId xmlns:a16="http://schemas.microsoft.com/office/drawing/2014/main" id="{D358DFE8-5FCF-4B93-B324-148316EA9C56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432297" y="319135"/>
            <a:ext cx="3896961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0691C757-6A3A-4E5D-B0F2-D6BADDEB18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2"/>
            <a:ext cx="3896961" cy="3447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660066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number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5">
            <a:extLst>
              <a:ext uri="{FF2B5EF4-FFF2-40B4-BE49-F238E27FC236}">
                <a16:creationId xmlns:a16="http://schemas.microsoft.com/office/drawing/2014/main" id="{229C3C5C-DECA-4518-9AB1-E30C95377B79}"/>
              </a:ext>
            </a:extLst>
          </p:cNvPr>
          <p:cNvSpPr/>
          <p:nvPr userDrawn="1"/>
        </p:nvSpPr>
        <p:spPr>
          <a:xfrm>
            <a:off x="4571999" y="0"/>
            <a:ext cx="4572001" cy="514350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D50B204-7D74-4476-A4BC-D42355C44737}"/>
              </a:ext>
            </a:extLst>
          </p:cNvPr>
          <p:cNvGrpSpPr/>
          <p:nvPr userDrawn="1"/>
        </p:nvGrpSpPr>
        <p:grpSpPr>
          <a:xfrm>
            <a:off x="4879914" y="318029"/>
            <a:ext cx="310040" cy="310040"/>
            <a:chOff x="4868548" y="571154"/>
            <a:chExt cx="310040" cy="310040"/>
          </a:xfrm>
        </p:grpSpPr>
        <p:sp>
          <p:nvSpPr>
            <p:cNvPr id="21" name="Ovaal 20"/>
            <p:cNvSpPr/>
            <p:nvPr userDrawn="1"/>
          </p:nvSpPr>
          <p:spPr>
            <a:xfrm>
              <a:off x="4868548" y="571154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22" name="Tekstvak 21"/>
            <p:cNvSpPr txBox="1"/>
            <p:nvPr userDrawn="1"/>
          </p:nvSpPr>
          <p:spPr>
            <a:xfrm>
              <a:off x="4879914" y="580343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1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BD028C9-2B6E-47D2-8C65-8C5CDDD57F24}"/>
              </a:ext>
            </a:extLst>
          </p:cNvPr>
          <p:cNvGrpSpPr/>
          <p:nvPr userDrawn="1"/>
        </p:nvGrpSpPr>
        <p:grpSpPr>
          <a:xfrm>
            <a:off x="4868548" y="1250060"/>
            <a:ext cx="310040" cy="310040"/>
            <a:chOff x="4868548" y="1362455"/>
            <a:chExt cx="310040" cy="310040"/>
          </a:xfrm>
        </p:grpSpPr>
        <p:sp>
          <p:nvSpPr>
            <p:cNvPr id="24" name="Ovaal 23"/>
            <p:cNvSpPr/>
            <p:nvPr userDrawn="1"/>
          </p:nvSpPr>
          <p:spPr>
            <a:xfrm>
              <a:off x="4868548" y="1362455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25" name="Tekstvak 24"/>
            <p:cNvSpPr txBox="1"/>
            <p:nvPr userDrawn="1"/>
          </p:nvSpPr>
          <p:spPr>
            <a:xfrm>
              <a:off x="4879914" y="1371644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2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DA6B44F-777A-4812-BDC5-742DFD3F65E6}"/>
              </a:ext>
            </a:extLst>
          </p:cNvPr>
          <p:cNvGrpSpPr/>
          <p:nvPr userDrawn="1"/>
        </p:nvGrpSpPr>
        <p:grpSpPr>
          <a:xfrm>
            <a:off x="4868548" y="2182091"/>
            <a:ext cx="310040" cy="310040"/>
            <a:chOff x="4868548" y="2256203"/>
            <a:chExt cx="310040" cy="310040"/>
          </a:xfrm>
        </p:grpSpPr>
        <p:sp>
          <p:nvSpPr>
            <p:cNvPr id="27" name="Ovaal 26"/>
            <p:cNvSpPr/>
            <p:nvPr userDrawn="1"/>
          </p:nvSpPr>
          <p:spPr>
            <a:xfrm>
              <a:off x="4868548" y="2256203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28" name="Tekstvak 27"/>
            <p:cNvSpPr txBox="1"/>
            <p:nvPr userDrawn="1"/>
          </p:nvSpPr>
          <p:spPr>
            <a:xfrm>
              <a:off x="4879914" y="226539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3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438C52A-2585-4A30-932B-6C055DF55E3E}"/>
              </a:ext>
            </a:extLst>
          </p:cNvPr>
          <p:cNvGrpSpPr/>
          <p:nvPr userDrawn="1"/>
        </p:nvGrpSpPr>
        <p:grpSpPr>
          <a:xfrm>
            <a:off x="4868548" y="3114122"/>
            <a:ext cx="310040" cy="310040"/>
            <a:chOff x="4868548" y="3177015"/>
            <a:chExt cx="310040" cy="310040"/>
          </a:xfrm>
        </p:grpSpPr>
        <p:sp>
          <p:nvSpPr>
            <p:cNvPr id="30" name="Ovaal 29"/>
            <p:cNvSpPr/>
            <p:nvPr userDrawn="1"/>
          </p:nvSpPr>
          <p:spPr>
            <a:xfrm>
              <a:off x="4868548" y="3177015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31" name="Tekstvak 30"/>
            <p:cNvSpPr txBox="1"/>
            <p:nvPr userDrawn="1"/>
          </p:nvSpPr>
          <p:spPr>
            <a:xfrm>
              <a:off x="4879914" y="3186204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4</a:t>
              </a:r>
            </a:p>
          </p:txBody>
        </p:sp>
      </p:grpSp>
      <p:pic>
        <p:nvPicPr>
          <p:cNvPr id="33" name="Afbeelding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F9B7673-14C4-42E8-AE11-62401B0D6028}"/>
              </a:ext>
            </a:extLst>
          </p:cNvPr>
          <p:cNvGrpSpPr/>
          <p:nvPr userDrawn="1"/>
        </p:nvGrpSpPr>
        <p:grpSpPr>
          <a:xfrm>
            <a:off x="4868548" y="4046153"/>
            <a:ext cx="310040" cy="310040"/>
            <a:chOff x="4868548" y="4069823"/>
            <a:chExt cx="310040" cy="310040"/>
          </a:xfrm>
        </p:grpSpPr>
        <p:sp>
          <p:nvSpPr>
            <p:cNvPr id="45" name="Ovaal 29"/>
            <p:cNvSpPr/>
            <p:nvPr userDrawn="1"/>
          </p:nvSpPr>
          <p:spPr>
            <a:xfrm>
              <a:off x="4868548" y="4069823"/>
              <a:ext cx="310040" cy="310040"/>
            </a:xfrm>
            <a:prstGeom prst="ellipse">
              <a:avLst/>
            </a:prstGeom>
            <a:solidFill>
              <a:srgbClr val="64D0E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46" name="Tekstvak 30"/>
            <p:cNvSpPr txBox="1"/>
            <p:nvPr userDrawn="1"/>
          </p:nvSpPr>
          <p:spPr>
            <a:xfrm>
              <a:off x="4879914" y="4079012"/>
              <a:ext cx="287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1200" b="0" dirty="0">
                  <a:solidFill>
                    <a:schemeClr val="bg1"/>
                  </a:solidFill>
                  <a:latin typeface="Arial Black"/>
                  <a:cs typeface="Arial Black"/>
                </a:rPr>
                <a:t>5</a:t>
              </a:r>
            </a:p>
          </p:txBody>
        </p:sp>
      </p:grpSp>
      <p:sp>
        <p:nvSpPr>
          <p:cNvPr id="44" name="Espace réservé du texte 4">
            <a:extLst>
              <a:ext uri="{FF2B5EF4-FFF2-40B4-BE49-F238E27FC236}">
                <a16:creationId xmlns:a16="http://schemas.microsoft.com/office/drawing/2014/main" id="{72B1246A-FD8F-49F5-AA35-E06E73ACEB4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5299075" y="614850"/>
            <a:ext cx="3364046" cy="51220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9" name="Espace réservé du texte 6">
            <a:extLst>
              <a:ext uri="{FF2B5EF4-FFF2-40B4-BE49-F238E27FC236}">
                <a16:creationId xmlns:a16="http://schemas.microsoft.com/office/drawing/2014/main" id="{290238D3-4190-4A79-8A10-47EA755771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00398" y="318029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0" name="Espace réservé du texte 4">
            <a:extLst>
              <a:ext uri="{FF2B5EF4-FFF2-40B4-BE49-F238E27FC236}">
                <a16:creationId xmlns:a16="http://schemas.microsoft.com/office/drawing/2014/main" id="{F1880520-F0C9-4ABD-91E5-46109988C41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297752" y="1555873"/>
            <a:ext cx="3364046" cy="51220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1" name="Espace réservé du texte 6">
            <a:extLst>
              <a:ext uri="{FF2B5EF4-FFF2-40B4-BE49-F238E27FC236}">
                <a16:creationId xmlns:a16="http://schemas.microsoft.com/office/drawing/2014/main" id="{CE69E009-32C4-4EA4-A738-3793355889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99075" y="1259052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2" name="Espace réservé du texte 4">
            <a:extLst>
              <a:ext uri="{FF2B5EF4-FFF2-40B4-BE49-F238E27FC236}">
                <a16:creationId xmlns:a16="http://schemas.microsoft.com/office/drawing/2014/main" id="{E7DB0E62-995A-4A27-9EC8-303282CF66E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296429" y="2478912"/>
            <a:ext cx="3364046" cy="51220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CF0829A-2BD4-4691-A07D-CFEB9D757DC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297752" y="2182091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4" name="Espace réservé du texte 4">
            <a:extLst>
              <a:ext uri="{FF2B5EF4-FFF2-40B4-BE49-F238E27FC236}">
                <a16:creationId xmlns:a16="http://schemas.microsoft.com/office/drawing/2014/main" id="{C540CE2C-01F1-4F40-B3E4-A3E148C8589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295106" y="3418172"/>
            <a:ext cx="3364046" cy="51220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5" name="Espace réservé du texte 6">
            <a:extLst>
              <a:ext uri="{FF2B5EF4-FFF2-40B4-BE49-F238E27FC236}">
                <a16:creationId xmlns:a16="http://schemas.microsoft.com/office/drawing/2014/main" id="{2BB98B9E-1672-4F09-AA76-74EAB7C9BDD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96429" y="3121351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56" name="Espace réservé du texte 4">
            <a:extLst>
              <a:ext uri="{FF2B5EF4-FFF2-40B4-BE49-F238E27FC236}">
                <a16:creationId xmlns:a16="http://schemas.microsoft.com/office/drawing/2014/main" id="{B185C3A1-38E3-4D11-9849-CC02DADB7EC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5300398" y="4348250"/>
            <a:ext cx="3364046" cy="51220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57" name="Espace réservé du texte 6">
            <a:extLst>
              <a:ext uri="{FF2B5EF4-FFF2-40B4-BE49-F238E27FC236}">
                <a16:creationId xmlns:a16="http://schemas.microsoft.com/office/drawing/2014/main" id="{CFFCC385-497C-47F2-B7FA-73885E85A06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301721" y="4051429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4" name="Espace réservé du texte 6">
            <a:extLst>
              <a:ext uri="{FF2B5EF4-FFF2-40B4-BE49-F238E27FC236}">
                <a16:creationId xmlns:a16="http://schemas.microsoft.com/office/drawing/2014/main" id="{D358DFE8-5FCF-4B93-B324-148316EA9C56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432297" y="319135"/>
            <a:ext cx="3896961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B0758B97-0408-4598-9FD7-2780107E2E0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2"/>
            <a:ext cx="3896961" cy="3490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398345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hthoek 5">
            <a:extLst>
              <a:ext uri="{FF2B5EF4-FFF2-40B4-BE49-F238E27FC236}">
                <a16:creationId xmlns:a16="http://schemas.microsoft.com/office/drawing/2014/main" id="{96E273AA-EFCF-4678-8C5A-6659B69C7C0E}"/>
              </a:ext>
            </a:extLst>
          </p:cNvPr>
          <p:cNvSpPr/>
          <p:nvPr userDrawn="1"/>
        </p:nvSpPr>
        <p:spPr>
          <a:xfrm>
            <a:off x="1" y="2564768"/>
            <a:ext cx="9144000" cy="2597464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9" name="Afbeelding 4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6EAA2EA1-7974-437D-8AC8-2FAF990B9B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0"/>
            <a:ext cx="3806841" cy="3467497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spcBef>
                <a:spcPts val="0"/>
              </a:spcBef>
              <a:spcAft>
                <a:spcPts val="18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  <p:sp>
        <p:nvSpPr>
          <p:cNvPr id="38" name="Espace réservé du texte 4">
            <a:extLst>
              <a:ext uri="{FF2B5EF4-FFF2-40B4-BE49-F238E27FC236}">
                <a16:creationId xmlns:a16="http://schemas.microsoft.com/office/drawing/2014/main" id="{BB9DE9B9-6AC6-49FD-BC28-B77024B59FD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41441" y="2887890"/>
            <a:ext cx="2445686" cy="65704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9" name="Espace réservé du texte 6">
            <a:extLst>
              <a:ext uri="{FF2B5EF4-FFF2-40B4-BE49-F238E27FC236}">
                <a16:creationId xmlns:a16="http://schemas.microsoft.com/office/drawing/2014/main" id="{BBD8101B-9420-4F90-8005-C324CE42F2F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37454" y="2584818"/>
            <a:ext cx="2444711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A35AA6E-DC96-48BF-B868-F82E35EB72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401474" y="4429133"/>
            <a:ext cx="2438988" cy="6339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1" name="Espace réservé du texte 6">
            <a:extLst>
              <a:ext uri="{FF2B5EF4-FFF2-40B4-BE49-F238E27FC236}">
                <a16:creationId xmlns:a16="http://schemas.microsoft.com/office/drawing/2014/main" id="{505E760A-BC68-46F7-B6D1-CAD4D730FF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397505" y="4125321"/>
            <a:ext cx="2438017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2" name="Espace réservé du texte 4">
            <a:extLst>
              <a:ext uri="{FF2B5EF4-FFF2-40B4-BE49-F238E27FC236}">
                <a16:creationId xmlns:a16="http://schemas.microsoft.com/office/drawing/2014/main" id="{FBDC8785-0146-49B6-92A3-7DBDBCFFF9E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442644" y="2885413"/>
            <a:ext cx="2451222" cy="6339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5" name="Espace réservé du texte 6">
            <a:extLst>
              <a:ext uri="{FF2B5EF4-FFF2-40B4-BE49-F238E27FC236}">
                <a16:creationId xmlns:a16="http://schemas.microsoft.com/office/drawing/2014/main" id="{F8B6B640-3D03-4F08-8FE6-2F0CC5A4864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38657" y="2583564"/>
            <a:ext cx="245024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1AB828B6-5193-4902-B40B-0A5F9274CC1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487425" y="4448983"/>
            <a:ext cx="2451600" cy="6735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8" name="Espace réservé du texte 6">
            <a:extLst>
              <a:ext uri="{FF2B5EF4-FFF2-40B4-BE49-F238E27FC236}">
                <a16:creationId xmlns:a16="http://schemas.microsoft.com/office/drawing/2014/main" id="{FACD000C-8F40-4B7C-95FD-5154D0D2B9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83439" y="4152035"/>
            <a:ext cx="245558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E5F075A4-1DAE-4BF4-ABA7-E91E23111CC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2297" y="319135"/>
            <a:ext cx="3806344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cxnSp>
        <p:nvCxnSpPr>
          <p:cNvPr id="33" name="Rechte verbindingslijn 47">
            <a:extLst>
              <a:ext uri="{FF2B5EF4-FFF2-40B4-BE49-F238E27FC236}">
                <a16:creationId xmlns:a16="http://schemas.microsoft.com/office/drawing/2014/main" id="{1BA4F96C-F46C-46DA-8C83-F4D380767D9A}"/>
              </a:ext>
            </a:extLst>
          </p:cNvPr>
          <p:cNvCxnSpPr>
            <a:cxnSpLocks/>
          </p:cNvCxnSpPr>
          <p:nvPr userDrawn="1"/>
        </p:nvCxnSpPr>
        <p:spPr>
          <a:xfrm flipH="1">
            <a:off x="898108" y="3836790"/>
            <a:ext cx="8040917" cy="0"/>
          </a:xfrm>
          <a:prstGeom prst="line">
            <a:avLst/>
          </a:prstGeom>
          <a:ln w="19050">
            <a:solidFill>
              <a:srgbClr val="253F9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8FDD691-0111-49BA-89D8-8EA4E92FFE29}"/>
              </a:ext>
            </a:extLst>
          </p:cNvPr>
          <p:cNvGrpSpPr/>
          <p:nvPr userDrawn="1"/>
        </p:nvGrpSpPr>
        <p:grpSpPr>
          <a:xfrm>
            <a:off x="2782165" y="3732250"/>
            <a:ext cx="209080" cy="387760"/>
            <a:chOff x="2386936" y="3630654"/>
            <a:chExt cx="209080" cy="387760"/>
          </a:xfrm>
        </p:grpSpPr>
        <p:grpSp>
          <p:nvGrpSpPr>
            <p:cNvPr id="50" name="Groeperen 48">
              <a:extLst>
                <a:ext uri="{FF2B5EF4-FFF2-40B4-BE49-F238E27FC236}">
                  <a16:creationId xmlns:a16="http://schemas.microsoft.com/office/drawing/2014/main" id="{1D069DF8-AF2A-4F19-8CA1-8D449667BA0B}"/>
                </a:ext>
              </a:extLst>
            </p:cNvPr>
            <p:cNvGrpSpPr/>
            <p:nvPr userDrawn="1"/>
          </p:nvGrpSpPr>
          <p:grpSpPr>
            <a:xfrm>
              <a:off x="2386936" y="3630654"/>
              <a:ext cx="209080" cy="209080"/>
              <a:chOff x="4851058" y="713170"/>
              <a:chExt cx="209080" cy="209080"/>
            </a:xfrm>
            <a:solidFill>
              <a:schemeClr val="bg1"/>
            </a:solidFill>
          </p:grpSpPr>
          <p:sp>
            <p:nvSpPr>
              <p:cNvPr id="53" name="Ovaal 49">
                <a:extLst>
                  <a:ext uri="{FF2B5EF4-FFF2-40B4-BE49-F238E27FC236}">
                    <a16:creationId xmlns:a16="http://schemas.microsoft.com/office/drawing/2014/main" id="{E6AFBD57-0335-4002-AB1B-6C6B2EFF32B5}"/>
                  </a:ext>
                </a:extLst>
              </p:cNvPr>
              <p:cNvSpPr/>
              <p:nvPr userDrawn="1"/>
            </p:nvSpPr>
            <p:spPr>
              <a:xfrm>
                <a:off x="4851058" y="713170"/>
                <a:ext cx="209080" cy="209080"/>
              </a:xfrm>
              <a:prstGeom prst="ellipse">
                <a:avLst/>
              </a:prstGeom>
              <a:grpFill/>
              <a:ln w="19050">
                <a:solidFill>
                  <a:srgbClr val="253F9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  <p:sp>
            <p:nvSpPr>
              <p:cNvPr id="54" name="Ovaal 50">
                <a:extLst>
                  <a:ext uri="{FF2B5EF4-FFF2-40B4-BE49-F238E27FC236}">
                    <a16:creationId xmlns:a16="http://schemas.microsoft.com/office/drawing/2014/main" id="{F6274E34-AC65-4C09-B43F-5DD93EAEEB21}"/>
                  </a:ext>
                </a:extLst>
              </p:cNvPr>
              <p:cNvSpPr/>
              <p:nvPr userDrawn="1"/>
            </p:nvSpPr>
            <p:spPr>
              <a:xfrm flipV="1">
                <a:off x="4899495" y="760194"/>
                <a:ext cx="112206" cy="1122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</p:grpSp>
        <p:sp>
          <p:nvSpPr>
            <p:cNvPr id="51" name="Ovaal 53">
              <a:extLst>
                <a:ext uri="{FF2B5EF4-FFF2-40B4-BE49-F238E27FC236}">
                  <a16:creationId xmlns:a16="http://schemas.microsoft.com/office/drawing/2014/main" id="{4EE9F6EF-2DE1-4A34-8E21-0CF12E83B8E8}"/>
                </a:ext>
              </a:extLst>
            </p:cNvPr>
            <p:cNvSpPr/>
            <p:nvPr userDrawn="1"/>
          </p:nvSpPr>
          <p:spPr>
            <a:xfrm flipV="1">
              <a:off x="2435373" y="367909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52" name="Rechte verbindingslijn 64">
              <a:extLst>
                <a:ext uri="{FF2B5EF4-FFF2-40B4-BE49-F238E27FC236}">
                  <a16:creationId xmlns:a16="http://schemas.microsoft.com/office/drawing/2014/main" id="{0B768379-E5F7-4C8D-8478-D73D5253CA6D}"/>
                </a:ext>
              </a:extLst>
            </p:cNvPr>
            <p:cNvCxnSpPr/>
            <p:nvPr userDrawn="1"/>
          </p:nvCxnSpPr>
          <p:spPr>
            <a:xfrm>
              <a:off x="2491476" y="3834823"/>
              <a:ext cx="0" cy="183591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926159F-C0E6-4807-961A-CD41EA6BD7C5}"/>
              </a:ext>
            </a:extLst>
          </p:cNvPr>
          <p:cNvGrpSpPr/>
          <p:nvPr userDrawn="1"/>
        </p:nvGrpSpPr>
        <p:grpSpPr>
          <a:xfrm>
            <a:off x="4835534" y="3549661"/>
            <a:ext cx="209080" cy="391669"/>
            <a:chOff x="4045076" y="3448065"/>
            <a:chExt cx="209080" cy="391669"/>
          </a:xfrm>
        </p:grpSpPr>
        <p:grpSp>
          <p:nvGrpSpPr>
            <p:cNvPr id="56" name="Groeperen 48">
              <a:extLst>
                <a:ext uri="{FF2B5EF4-FFF2-40B4-BE49-F238E27FC236}">
                  <a16:creationId xmlns:a16="http://schemas.microsoft.com/office/drawing/2014/main" id="{30152067-067A-49E9-B5C9-AB474109A100}"/>
                </a:ext>
              </a:extLst>
            </p:cNvPr>
            <p:cNvGrpSpPr/>
            <p:nvPr userDrawn="1"/>
          </p:nvGrpSpPr>
          <p:grpSpPr>
            <a:xfrm rot="10800000">
              <a:off x="4045076" y="3630654"/>
              <a:ext cx="209080" cy="209080"/>
              <a:chOff x="4851058" y="713170"/>
              <a:chExt cx="209080" cy="209080"/>
            </a:xfrm>
            <a:solidFill>
              <a:schemeClr val="bg1"/>
            </a:solidFill>
          </p:grpSpPr>
          <p:sp>
            <p:nvSpPr>
              <p:cNvPr id="59" name="Ovaal 49">
                <a:extLst>
                  <a:ext uri="{FF2B5EF4-FFF2-40B4-BE49-F238E27FC236}">
                    <a16:creationId xmlns:a16="http://schemas.microsoft.com/office/drawing/2014/main" id="{69491FD1-9A92-4258-8EAA-C8838745F176}"/>
                  </a:ext>
                </a:extLst>
              </p:cNvPr>
              <p:cNvSpPr/>
              <p:nvPr userDrawn="1"/>
            </p:nvSpPr>
            <p:spPr>
              <a:xfrm>
                <a:off x="4851058" y="713170"/>
                <a:ext cx="209080" cy="209080"/>
              </a:xfrm>
              <a:prstGeom prst="ellipse">
                <a:avLst/>
              </a:prstGeom>
              <a:grpFill/>
              <a:ln w="19050">
                <a:solidFill>
                  <a:srgbClr val="253F9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  <p:sp>
            <p:nvSpPr>
              <p:cNvPr id="60" name="Ovaal 50">
                <a:extLst>
                  <a:ext uri="{FF2B5EF4-FFF2-40B4-BE49-F238E27FC236}">
                    <a16:creationId xmlns:a16="http://schemas.microsoft.com/office/drawing/2014/main" id="{196243B6-1F4A-4C62-97D8-64E43B5B59F9}"/>
                  </a:ext>
                </a:extLst>
              </p:cNvPr>
              <p:cNvSpPr/>
              <p:nvPr userDrawn="1"/>
            </p:nvSpPr>
            <p:spPr>
              <a:xfrm flipV="1">
                <a:off x="4899495" y="760194"/>
                <a:ext cx="112206" cy="1122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</p:grpSp>
        <p:sp>
          <p:nvSpPr>
            <p:cNvPr id="57" name="Ovaal 53">
              <a:extLst>
                <a:ext uri="{FF2B5EF4-FFF2-40B4-BE49-F238E27FC236}">
                  <a16:creationId xmlns:a16="http://schemas.microsoft.com/office/drawing/2014/main" id="{1B5878EB-667F-4627-952D-B5261AAAAA8F}"/>
                </a:ext>
              </a:extLst>
            </p:cNvPr>
            <p:cNvSpPr/>
            <p:nvPr userDrawn="1"/>
          </p:nvSpPr>
          <p:spPr>
            <a:xfrm rot="10800000" flipV="1">
              <a:off x="4093512" y="367909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58" name="Rechte verbindingslijn 64">
              <a:extLst>
                <a:ext uri="{FF2B5EF4-FFF2-40B4-BE49-F238E27FC236}">
                  <a16:creationId xmlns:a16="http://schemas.microsoft.com/office/drawing/2014/main" id="{E08C097C-2A64-4D5C-A825-51C32B3D39C8}"/>
                </a:ext>
              </a:extLst>
            </p:cNvPr>
            <p:cNvCxnSpPr/>
            <p:nvPr userDrawn="1"/>
          </p:nvCxnSpPr>
          <p:spPr>
            <a:xfrm rot="10800000">
              <a:off x="4149616" y="3448065"/>
              <a:ext cx="0" cy="183591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91A769B-A179-47D8-B033-07DBBE8F5DE8}"/>
              </a:ext>
            </a:extLst>
          </p:cNvPr>
          <p:cNvGrpSpPr/>
          <p:nvPr userDrawn="1"/>
        </p:nvGrpSpPr>
        <p:grpSpPr>
          <a:xfrm>
            <a:off x="728796" y="3549661"/>
            <a:ext cx="209080" cy="391669"/>
            <a:chOff x="728796" y="3448065"/>
            <a:chExt cx="209080" cy="391669"/>
          </a:xfrm>
        </p:grpSpPr>
        <p:grpSp>
          <p:nvGrpSpPr>
            <p:cNvPr id="65" name="Groeperen 48">
              <a:extLst>
                <a:ext uri="{FF2B5EF4-FFF2-40B4-BE49-F238E27FC236}">
                  <a16:creationId xmlns:a16="http://schemas.microsoft.com/office/drawing/2014/main" id="{47839ED4-BE8D-438A-BB9B-0B7AA626B15F}"/>
                </a:ext>
              </a:extLst>
            </p:cNvPr>
            <p:cNvGrpSpPr/>
            <p:nvPr userDrawn="1"/>
          </p:nvGrpSpPr>
          <p:grpSpPr>
            <a:xfrm rot="10800000">
              <a:off x="728796" y="3630654"/>
              <a:ext cx="209080" cy="209080"/>
              <a:chOff x="4851058" y="713170"/>
              <a:chExt cx="209080" cy="209080"/>
            </a:xfrm>
            <a:solidFill>
              <a:schemeClr val="bg1"/>
            </a:solidFill>
          </p:grpSpPr>
          <p:sp>
            <p:nvSpPr>
              <p:cNvPr id="74" name="Ovaal 49">
                <a:extLst>
                  <a:ext uri="{FF2B5EF4-FFF2-40B4-BE49-F238E27FC236}">
                    <a16:creationId xmlns:a16="http://schemas.microsoft.com/office/drawing/2014/main" id="{0FCE5C08-FDB5-4AA4-B548-31F1479D43B2}"/>
                  </a:ext>
                </a:extLst>
              </p:cNvPr>
              <p:cNvSpPr/>
              <p:nvPr userDrawn="1"/>
            </p:nvSpPr>
            <p:spPr>
              <a:xfrm>
                <a:off x="4851058" y="713170"/>
                <a:ext cx="209080" cy="209080"/>
              </a:xfrm>
              <a:prstGeom prst="ellipse">
                <a:avLst/>
              </a:prstGeom>
              <a:grpFill/>
              <a:ln w="19050">
                <a:solidFill>
                  <a:srgbClr val="253F9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  <p:sp>
            <p:nvSpPr>
              <p:cNvPr id="75" name="Ovaal 50">
                <a:extLst>
                  <a:ext uri="{FF2B5EF4-FFF2-40B4-BE49-F238E27FC236}">
                    <a16:creationId xmlns:a16="http://schemas.microsoft.com/office/drawing/2014/main" id="{10A98777-F4E2-42E6-92BE-3CFEE01280CA}"/>
                  </a:ext>
                </a:extLst>
              </p:cNvPr>
              <p:cNvSpPr/>
              <p:nvPr userDrawn="1"/>
            </p:nvSpPr>
            <p:spPr>
              <a:xfrm flipV="1">
                <a:off x="4899495" y="760194"/>
                <a:ext cx="112206" cy="1122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</p:grpSp>
        <p:sp>
          <p:nvSpPr>
            <p:cNvPr id="69" name="Ovaal 53">
              <a:extLst>
                <a:ext uri="{FF2B5EF4-FFF2-40B4-BE49-F238E27FC236}">
                  <a16:creationId xmlns:a16="http://schemas.microsoft.com/office/drawing/2014/main" id="{23AD01A7-5603-4D8B-BB33-906CD64AC648}"/>
                </a:ext>
              </a:extLst>
            </p:cNvPr>
            <p:cNvSpPr/>
            <p:nvPr userDrawn="1"/>
          </p:nvSpPr>
          <p:spPr>
            <a:xfrm rot="10800000" flipV="1">
              <a:off x="777233" y="367909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73" name="Rechte verbindingslijn 64">
              <a:extLst>
                <a:ext uri="{FF2B5EF4-FFF2-40B4-BE49-F238E27FC236}">
                  <a16:creationId xmlns:a16="http://schemas.microsoft.com/office/drawing/2014/main" id="{F162387C-B815-4FF6-8010-0D4C08359C27}"/>
                </a:ext>
              </a:extLst>
            </p:cNvPr>
            <p:cNvCxnSpPr/>
            <p:nvPr userDrawn="1"/>
          </p:nvCxnSpPr>
          <p:spPr>
            <a:xfrm rot="10800000">
              <a:off x="833336" y="3448065"/>
              <a:ext cx="0" cy="183591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4A83214-49DD-4180-8194-42976FC452CF}"/>
              </a:ext>
            </a:extLst>
          </p:cNvPr>
          <p:cNvGrpSpPr/>
          <p:nvPr userDrawn="1"/>
        </p:nvGrpSpPr>
        <p:grpSpPr>
          <a:xfrm>
            <a:off x="6888903" y="3750982"/>
            <a:ext cx="209080" cy="387760"/>
            <a:chOff x="5703216" y="3630654"/>
            <a:chExt cx="209080" cy="387760"/>
          </a:xfrm>
        </p:grpSpPr>
        <p:grpSp>
          <p:nvGrpSpPr>
            <p:cNvPr id="77" name="Groeperen 48">
              <a:extLst>
                <a:ext uri="{FF2B5EF4-FFF2-40B4-BE49-F238E27FC236}">
                  <a16:creationId xmlns:a16="http://schemas.microsoft.com/office/drawing/2014/main" id="{AD32DF35-9FAE-426D-B927-75A18F141B68}"/>
                </a:ext>
              </a:extLst>
            </p:cNvPr>
            <p:cNvGrpSpPr/>
            <p:nvPr userDrawn="1"/>
          </p:nvGrpSpPr>
          <p:grpSpPr>
            <a:xfrm>
              <a:off x="5703216" y="3630654"/>
              <a:ext cx="209080" cy="209080"/>
              <a:chOff x="4851058" y="713170"/>
              <a:chExt cx="209080" cy="209080"/>
            </a:xfrm>
            <a:solidFill>
              <a:schemeClr val="bg1"/>
            </a:solidFill>
          </p:grpSpPr>
          <p:sp>
            <p:nvSpPr>
              <p:cNvPr id="80" name="Ovaal 49">
                <a:extLst>
                  <a:ext uri="{FF2B5EF4-FFF2-40B4-BE49-F238E27FC236}">
                    <a16:creationId xmlns:a16="http://schemas.microsoft.com/office/drawing/2014/main" id="{045D4D57-A603-43EF-9497-441A2A961416}"/>
                  </a:ext>
                </a:extLst>
              </p:cNvPr>
              <p:cNvSpPr/>
              <p:nvPr userDrawn="1"/>
            </p:nvSpPr>
            <p:spPr>
              <a:xfrm>
                <a:off x="4851058" y="713170"/>
                <a:ext cx="209080" cy="209080"/>
              </a:xfrm>
              <a:prstGeom prst="ellipse">
                <a:avLst/>
              </a:prstGeom>
              <a:grpFill/>
              <a:ln w="19050">
                <a:solidFill>
                  <a:srgbClr val="253F9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  <p:sp>
            <p:nvSpPr>
              <p:cNvPr id="81" name="Ovaal 50">
                <a:extLst>
                  <a:ext uri="{FF2B5EF4-FFF2-40B4-BE49-F238E27FC236}">
                    <a16:creationId xmlns:a16="http://schemas.microsoft.com/office/drawing/2014/main" id="{853329CA-9FB4-4D4A-A2C4-B84DDE61AE6A}"/>
                  </a:ext>
                </a:extLst>
              </p:cNvPr>
              <p:cNvSpPr/>
              <p:nvPr userDrawn="1"/>
            </p:nvSpPr>
            <p:spPr>
              <a:xfrm flipV="1">
                <a:off x="4899495" y="760194"/>
                <a:ext cx="112206" cy="1122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</p:grpSp>
        <p:sp>
          <p:nvSpPr>
            <p:cNvPr id="78" name="Ovaal 53">
              <a:extLst>
                <a:ext uri="{FF2B5EF4-FFF2-40B4-BE49-F238E27FC236}">
                  <a16:creationId xmlns:a16="http://schemas.microsoft.com/office/drawing/2014/main" id="{33BC5899-7872-4224-9FEC-F267189BD184}"/>
                </a:ext>
              </a:extLst>
            </p:cNvPr>
            <p:cNvSpPr/>
            <p:nvPr userDrawn="1"/>
          </p:nvSpPr>
          <p:spPr>
            <a:xfrm flipV="1">
              <a:off x="5751653" y="367909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79" name="Rechte verbindingslijn 64">
              <a:extLst>
                <a:ext uri="{FF2B5EF4-FFF2-40B4-BE49-F238E27FC236}">
                  <a16:creationId xmlns:a16="http://schemas.microsoft.com/office/drawing/2014/main" id="{BAA4D2A6-AE6B-419F-B203-DEAD8B26D737}"/>
                </a:ext>
              </a:extLst>
            </p:cNvPr>
            <p:cNvCxnSpPr/>
            <p:nvPr userDrawn="1"/>
          </p:nvCxnSpPr>
          <p:spPr>
            <a:xfrm>
              <a:off x="5807756" y="3834823"/>
              <a:ext cx="0" cy="183591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4391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44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hthoek 5">
            <a:extLst>
              <a:ext uri="{FF2B5EF4-FFF2-40B4-BE49-F238E27FC236}">
                <a16:creationId xmlns:a16="http://schemas.microsoft.com/office/drawing/2014/main" id="{96E273AA-EFCF-4678-8C5A-6659B69C7C0E}"/>
              </a:ext>
            </a:extLst>
          </p:cNvPr>
          <p:cNvSpPr/>
          <p:nvPr userDrawn="1"/>
        </p:nvSpPr>
        <p:spPr>
          <a:xfrm>
            <a:off x="1" y="2546036"/>
            <a:ext cx="9144000" cy="2597464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9" name="Afbeelding 4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6EAA2EA1-7974-437D-8AC8-2FAF990B9B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0"/>
            <a:ext cx="3806841" cy="3467497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spcBef>
                <a:spcPts val="0"/>
              </a:spcBef>
              <a:spcAft>
                <a:spcPts val="18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  <p:sp>
        <p:nvSpPr>
          <p:cNvPr id="38" name="Espace réservé du texte 4">
            <a:extLst>
              <a:ext uri="{FF2B5EF4-FFF2-40B4-BE49-F238E27FC236}">
                <a16:creationId xmlns:a16="http://schemas.microsoft.com/office/drawing/2014/main" id="{BB9DE9B9-6AC6-49FD-BC28-B77024B59FD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41441" y="2887890"/>
            <a:ext cx="2050298" cy="65704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9" name="Espace réservé du texte 6">
            <a:extLst>
              <a:ext uri="{FF2B5EF4-FFF2-40B4-BE49-F238E27FC236}">
                <a16:creationId xmlns:a16="http://schemas.microsoft.com/office/drawing/2014/main" id="{BBD8101B-9420-4F90-8005-C324CE42F2F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37454" y="2584818"/>
            <a:ext cx="2049481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A35AA6E-DC96-48BF-B868-F82E35EB72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012671" y="4429133"/>
            <a:ext cx="2037183" cy="6339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1" name="Espace réservé du texte 6">
            <a:extLst>
              <a:ext uri="{FF2B5EF4-FFF2-40B4-BE49-F238E27FC236}">
                <a16:creationId xmlns:a16="http://schemas.microsoft.com/office/drawing/2014/main" id="{505E760A-BC68-46F7-B6D1-CAD4D730FF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008703" y="4125321"/>
            <a:ext cx="2036372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2" name="Espace réservé du texte 4">
            <a:extLst>
              <a:ext uri="{FF2B5EF4-FFF2-40B4-BE49-F238E27FC236}">
                <a16:creationId xmlns:a16="http://schemas.microsoft.com/office/drawing/2014/main" id="{FBDC8785-0146-49B6-92A3-7DBDBCFFF9E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679865" y="2885413"/>
            <a:ext cx="2023351" cy="6339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5" name="Espace réservé du texte 6">
            <a:extLst>
              <a:ext uri="{FF2B5EF4-FFF2-40B4-BE49-F238E27FC236}">
                <a16:creationId xmlns:a16="http://schemas.microsoft.com/office/drawing/2014/main" id="{F8B6B640-3D03-4F08-8FE6-2F0CC5A4864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5878" y="2583564"/>
            <a:ext cx="2022545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1AB828B6-5193-4902-B40B-0A5F9274CC1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301738" y="4430251"/>
            <a:ext cx="2059618" cy="6735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8" name="Espace réservé du texte 6">
            <a:extLst>
              <a:ext uri="{FF2B5EF4-FFF2-40B4-BE49-F238E27FC236}">
                <a16:creationId xmlns:a16="http://schemas.microsoft.com/office/drawing/2014/main" id="{FACD000C-8F40-4B7C-95FD-5154D0D2B9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97752" y="4133303"/>
            <a:ext cx="2058798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E5F075A4-1DAE-4BF4-ABA7-E91E23111CC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2297" y="319135"/>
            <a:ext cx="3806344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cxnSp>
        <p:nvCxnSpPr>
          <p:cNvPr id="33" name="Rechte verbindingslijn 47">
            <a:extLst>
              <a:ext uri="{FF2B5EF4-FFF2-40B4-BE49-F238E27FC236}">
                <a16:creationId xmlns:a16="http://schemas.microsoft.com/office/drawing/2014/main" id="{1BA4F96C-F46C-46DA-8C83-F4D380767D9A}"/>
              </a:ext>
            </a:extLst>
          </p:cNvPr>
          <p:cNvCxnSpPr>
            <a:cxnSpLocks/>
            <a:stCxn id="89" idx="3"/>
          </p:cNvCxnSpPr>
          <p:nvPr userDrawn="1"/>
        </p:nvCxnSpPr>
        <p:spPr>
          <a:xfrm flipH="1" flipV="1">
            <a:off x="898109" y="3836790"/>
            <a:ext cx="8245892" cy="7978"/>
          </a:xfrm>
          <a:prstGeom prst="line">
            <a:avLst/>
          </a:prstGeom>
          <a:ln w="19050">
            <a:solidFill>
              <a:srgbClr val="253F9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8FDD691-0111-49BA-89D8-8EA4E92FFE29}"/>
              </a:ext>
            </a:extLst>
          </p:cNvPr>
          <p:cNvGrpSpPr/>
          <p:nvPr userDrawn="1"/>
        </p:nvGrpSpPr>
        <p:grpSpPr>
          <a:xfrm>
            <a:off x="2386936" y="3732250"/>
            <a:ext cx="209080" cy="387760"/>
            <a:chOff x="2386936" y="3630654"/>
            <a:chExt cx="209080" cy="387760"/>
          </a:xfrm>
        </p:grpSpPr>
        <p:grpSp>
          <p:nvGrpSpPr>
            <p:cNvPr id="50" name="Groeperen 48">
              <a:extLst>
                <a:ext uri="{FF2B5EF4-FFF2-40B4-BE49-F238E27FC236}">
                  <a16:creationId xmlns:a16="http://schemas.microsoft.com/office/drawing/2014/main" id="{1D069DF8-AF2A-4F19-8CA1-8D449667BA0B}"/>
                </a:ext>
              </a:extLst>
            </p:cNvPr>
            <p:cNvGrpSpPr/>
            <p:nvPr userDrawn="1"/>
          </p:nvGrpSpPr>
          <p:grpSpPr>
            <a:xfrm>
              <a:off x="2386936" y="3630654"/>
              <a:ext cx="209080" cy="209080"/>
              <a:chOff x="4851058" y="713170"/>
              <a:chExt cx="209080" cy="209080"/>
            </a:xfrm>
            <a:solidFill>
              <a:schemeClr val="bg1"/>
            </a:solidFill>
          </p:grpSpPr>
          <p:sp>
            <p:nvSpPr>
              <p:cNvPr id="53" name="Ovaal 49">
                <a:extLst>
                  <a:ext uri="{FF2B5EF4-FFF2-40B4-BE49-F238E27FC236}">
                    <a16:creationId xmlns:a16="http://schemas.microsoft.com/office/drawing/2014/main" id="{E6AFBD57-0335-4002-AB1B-6C6B2EFF32B5}"/>
                  </a:ext>
                </a:extLst>
              </p:cNvPr>
              <p:cNvSpPr/>
              <p:nvPr userDrawn="1"/>
            </p:nvSpPr>
            <p:spPr>
              <a:xfrm>
                <a:off x="4851058" y="713170"/>
                <a:ext cx="209080" cy="209080"/>
              </a:xfrm>
              <a:prstGeom prst="ellipse">
                <a:avLst/>
              </a:prstGeom>
              <a:grpFill/>
              <a:ln w="19050">
                <a:solidFill>
                  <a:srgbClr val="253F9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  <p:sp>
            <p:nvSpPr>
              <p:cNvPr id="54" name="Ovaal 50">
                <a:extLst>
                  <a:ext uri="{FF2B5EF4-FFF2-40B4-BE49-F238E27FC236}">
                    <a16:creationId xmlns:a16="http://schemas.microsoft.com/office/drawing/2014/main" id="{F6274E34-AC65-4C09-B43F-5DD93EAEEB21}"/>
                  </a:ext>
                </a:extLst>
              </p:cNvPr>
              <p:cNvSpPr/>
              <p:nvPr userDrawn="1"/>
            </p:nvSpPr>
            <p:spPr>
              <a:xfrm flipV="1">
                <a:off x="4899495" y="760194"/>
                <a:ext cx="112206" cy="1122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</p:grpSp>
        <p:sp>
          <p:nvSpPr>
            <p:cNvPr id="51" name="Ovaal 53">
              <a:extLst>
                <a:ext uri="{FF2B5EF4-FFF2-40B4-BE49-F238E27FC236}">
                  <a16:creationId xmlns:a16="http://schemas.microsoft.com/office/drawing/2014/main" id="{4EE9F6EF-2DE1-4A34-8E21-0CF12E83B8E8}"/>
                </a:ext>
              </a:extLst>
            </p:cNvPr>
            <p:cNvSpPr/>
            <p:nvPr userDrawn="1"/>
          </p:nvSpPr>
          <p:spPr>
            <a:xfrm flipV="1">
              <a:off x="2435373" y="367909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52" name="Rechte verbindingslijn 64">
              <a:extLst>
                <a:ext uri="{FF2B5EF4-FFF2-40B4-BE49-F238E27FC236}">
                  <a16:creationId xmlns:a16="http://schemas.microsoft.com/office/drawing/2014/main" id="{0B768379-E5F7-4C8D-8478-D73D5253CA6D}"/>
                </a:ext>
              </a:extLst>
            </p:cNvPr>
            <p:cNvCxnSpPr/>
            <p:nvPr userDrawn="1"/>
          </p:nvCxnSpPr>
          <p:spPr>
            <a:xfrm>
              <a:off x="2491476" y="3834823"/>
              <a:ext cx="0" cy="183591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926159F-C0E6-4807-961A-CD41EA6BD7C5}"/>
              </a:ext>
            </a:extLst>
          </p:cNvPr>
          <p:cNvGrpSpPr/>
          <p:nvPr userDrawn="1"/>
        </p:nvGrpSpPr>
        <p:grpSpPr>
          <a:xfrm>
            <a:off x="4045076" y="3549661"/>
            <a:ext cx="209080" cy="391669"/>
            <a:chOff x="4045076" y="3448065"/>
            <a:chExt cx="209080" cy="391669"/>
          </a:xfrm>
        </p:grpSpPr>
        <p:grpSp>
          <p:nvGrpSpPr>
            <p:cNvPr id="56" name="Groeperen 48">
              <a:extLst>
                <a:ext uri="{FF2B5EF4-FFF2-40B4-BE49-F238E27FC236}">
                  <a16:creationId xmlns:a16="http://schemas.microsoft.com/office/drawing/2014/main" id="{30152067-067A-49E9-B5C9-AB474109A100}"/>
                </a:ext>
              </a:extLst>
            </p:cNvPr>
            <p:cNvGrpSpPr/>
            <p:nvPr userDrawn="1"/>
          </p:nvGrpSpPr>
          <p:grpSpPr>
            <a:xfrm rot="10800000">
              <a:off x="4045076" y="3630654"/>
              <a:ext cx="209080" cy="209080"/>
              <a:chOff x="4851058" y="713170"/>
              <a:chExt cx="209080" cy="209080"/>
            </a:xfrm>
            <a:solidFill>
              <a:schemeClr val="bg1"/>
            </a:solidFill>
          </p:grpSpPr>
          <p:sp>
            <p:nvSpPr>
              <p:cNvPr id="59" name="Ovaal 49">
                <a:extLst>
                  <a:ext uri="{FF2B5EF4-FFF2-40B4-BE49-F238E27FC236}">
                    <a16:creationId xmlns:a16="http://schemas.microsoft.com/office/drawing/2014/main" id="{69491FD1-9A92-4258-8EAA-C8838745F176}"/>
                  </a:ext>
                </a:extLst>
              </p:cNvPr>
              <p:cNvSpPr/>
              <p:nvPr userDrawn="1"/>
            </p:nvSpPr>
            <p:spPr>
              <a:xfrm>
                <a:off x="4851058" y="713170"/>
                <a:ext cx="209080" cy="209080"/>
              </a:xfrm>
              <a:prstGeom prst="ellipse">
                <a:avLst/>
              </a:prstGeom>
              <a:grpFill/>
              <a:ln w="19050">
                <a:solidFill>
                  <a:srgbClr val="253F9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  <p:sp>
            <p:nvSpPr>
              <p:cNvPr id="60" name="Ovaal 50">
                <a:extLst>
                  <a:ext uri="{FF2B5EF4-FFF2-40B4-BE49-F238E27FC236}">
                    <a16:creationId xmlns:a16="http://schemas.microsoft.com/office/drawing/2014/main" id="{196243B6-1F4A-4C62-97D8-64E43B5B59F9}"/>
                  </a:ext>
                </a:extLst>
              </p:cNvPr>
              <p:cNvSpPr/>
              <p:nvPr userDrawn="1"/>
            </p:nvSpPr>
            <p:spPr>
              <a:xfrm flipV="1">
                <a:off x="4899495" y="760194"/>
                <a:ext cx="112206" cy="1122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</p:grpSp>
        <p:sp>
          <p:nvSpPr>
            <p:cNvPr id="57" name="Ovaal 53">
              <a:extLst>
                <a:ext uri="{FF2B5EF4-FFF2-40B4-BE49-F238E27FC236}">
                  <a16:creationId xmlns:a16="http://schemas.microsoft.com/office/drawing/2014/main" id="{1B5878EB-667F-4627-952D-B5261AAAAA8F}"/>
                </a:ext>
              </a:extLst>
            </p:cNvPr>
            <p:cNvSpPr/>
            <p:nvPr userDrawn="1"/>
          </p:nvSpPr>
          <p:spPr>
            <a:xfrm rot="10800000" flipV="1">
              <a:off x="4093512" y="367909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58" name="Rechte verbindingslijn 64">
              <a:extLst>
                <a:ext uri="{FF2B5EF4-FFF2-40B4-BE49-F238E27FC236}">
                  <a16:creationId xmlns:a16="http://schemas.microsoft.com/office/drawing/2014/main" id="{E08C097C-2A64-4D5C-A825-51C32B3D39C8}"/>
                </a:ext>
              </a:extLst>
            </p:cNvPr>
            <p:cNvCxnSpPr/>
            <p:nvPr userDrawn="1"/>
          </p:nvCxnSpPr>
          <p:spPr>
            <a:xfrm rot="10800000">
              <a:off x="4149616" y="3448065"/>
              <a:ext cx="0" cy="183591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91A769B-A179-47D8-B033-07DBBE8F5DE8}"/>
              </a:ext>
            </a:extLst>
          </p:cNvPr>
          <p:cNvGrpSpPr/>
          <p:nvPr userDrawn="1"/>
        </p:nvGrpSpPr>
        <p:grpSpPr>
          <a:xfrm>
            <a:off x="728796" y="3549661"/>
            <a:ext cx="209080" cy="391669"/>
            <a:chOff x="728796" y="3448065"/>
            <a:chExt cx="209080" cy="391669"/>
          </a:xfrm>
        </p:grpSpPr>
        <p:grpSp>
          <p:nvGrpSpPr>
            <p:cNvPr id="65" name="Groeperen 48">
              <a:extLst>
                <a:ext uri="{FF2B5EF4-FFF2-40B4-BE49-F238E27FC236}">
                  <a16:creationId xmlns:a16="http://schemas.microsoft.com/office/drawing/2014/main" id="{47839ED4-BE8D-438A-BB9B-0B7AA626B15F}"/>
                </a:ext>
              </a:extLst>
            </p:cNvPr>
            <p:cNvGrpSpPr/>
            <p:nvPr userDrawn="1"/>
          </p:nvGrpSpPr>
          <p:grpSpPr>
            <a:xfrm rot="10800000">
              <a:off x="728796" y="3630654"/>
              <a:ext cx="209080" cy="209080"/>
              <a:chOff x="4851058" y="713170"/>
              <a:chExt cx="209080" cy="209080"/>
            </a:xfrm>
            <a:solidFill>
              <a:schemeClr val="bg1"/>
            </a:solidFill>
          </p:grpSpPr>
          <p:sp>
            <p:nvSpPr>
              <p:cNvPr id="74" name="Ovaal 49">
                <a:extLst>
                  <a:ext uri="{FF2B5EF4-FFF2-40B4-BE49-F238E27FC236}">
                    <a16:creationId xmlns:a16="http://schemas.microsoft.com/office/drawing/2014/main" id="{0FCE5C08-FDB5-4AA4-B548-31F1479D43B2}"/>
                  </a:ext>
                </a:extLst>
              </p:cNvPr>
              <p:cNvSpPr/>
              <p:nvPr userDrawn="1"/>
            </p:nvSpPr>
            <p:spPr>
              <a:xfrm>
                <a:off x="4851058" y="713170"/>
                <a:ext cx="209080" cy="209080"/>
              </a:xfrm>
              <a:prstGeom prst="ellipse">
                <a:avLst/>
              </a:prstGeom>
              <a:grpFill/>
              <a:ln w="19050">
                <a:solidFill>
                  <a:srgbClr val="253F9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  <p:sp>
            <p:nvSpPr>
              <p:cNvPr id="75" name="Ovaal 50">
                <a:extLst>
                  <a:ext uri="{FF2B5EF4-FFF2-40B4-BE49-F238E27FC236}">
                    <a16:creationId xmlns:a16="http://schemas.microsoft.com/office/drawing/2014/main" id="{10A98777-F4E2-42E6-92BE-3CFEE01280CA}"/>
                  </a:ext>
                </a:extLst>
              </p:cNvPr>
              <p:cNvSpPr/>
              <p:nvPr userDrawn="1"/>
            </p:nvSpPr>
            <p:spPr>
              <a:xfrm flipV="1">
                <a:off x="4899495" y="760194"/>
                <a:ext cx="112206" cy="1122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</p:grpSp>
        <p:sp>
          <p:nvSpPr>
            <p:cNvPr id="69" name="Ovaal 53">
              <a:extLst>
                <a:ext uri="{FF2B5EF4-FFF2-40B4-BE49-F238E27FC236}">
                  <a16:creationId xmlns:a16="http://schemas.microsoft.com/office/drawing/2014/main" id="{23AD01A7-5603-4D8B-BB33-906CD64AC648}"/>
                </a:ext>
              </a:extLst>
            </p:cNvPr>
            <p:cNvSpPr/>
            <p:nvPr userDrawn="1"/>
          </p:nvSpPr>
          <p:spPr>
            <a:xfrm rot="10800000" flipV="1">
              <a:off x="777233" y="367909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73" name="Rechte verbindingslijn 64">
              <a:extLst>
                <a:ext uri="{FF2B5EF4-FFF2-40B4-BE49-F238E27FC236}">
                  <a16:creationId xmlns:a16="http://schemas.microsoft.com/office/drawing/2014/main" id="{F162387C-B815-4FF6-8010-0D4C08359C27}"/>
                </a:ext>
              </a:extLst>
            </p:cNvPr>
            <p:cNvCxnSpPr/>
            <p:nvPr userDrawn="1"/>
          </p:nvCxnSpPr>
          <p:spPr>
            <a:xfrm rot="10800000">
              <a:off x="833336" y="3448065"/>
              <a:ext cx="0" cy="183591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4A83214-49DD-4180-8194-42976FC452CF}"/>
              </a:ext>
            </a:extLst>
          </p:cNvPr>
          <p:cNvGrpSpPr/>
          <p:nvPr userDrawn="1"/>
        </p:nvGrpSpPr>
        <p:grpSpPr>
          <a:xfrm>
            <a:off x="5703216" y="3732250"/>
            <a:ext cx="209080" cy="387760"/>
            <a:chOff x="5703216" y="3630654"/>
            <a:chExt cx="209080" cy="387760"/>
          </a:xfrm>
        </p:grpSpPr>
        <p:grpSp>
          <p:nvGrpSpPr>
            <p:cNvPr id="77" name="Groeperen 48">
              <a:extLst>
                <a:ext uri="{FF2B5EF4-FFF2-40B4-BE49-F238E27FC236}">
                  <a16:creationId xmlns:a16="http://schemas.microsoft.com/office/drawing/2014/main" id="{AD32DF35-9FAE-426D-B927-75A18F141B68}"/>
                </a:ext>
              </a:extLst>
            </p:cNvPr>
            <p:cNvGrpSpPr/>
            <p:nvPr userDrawn="1"/>
          </p:nvGrpSpPr>
          <p:grpSpPr>
            <a:xfrm>
              <a:off x="5703216" y="3630654"/>
              <a:ext cx="209080" cy="209080"/>
              <a:chOff x="4851058" y="713170"/>
              <a:chExt cx="209080" cy="209080"/>
            </a:xfrm>
            <a:solidFill>
              <a:schemeClr val="bg1"/>
            </a:solidFill>
          </p:grpSpPr>
          <p:sp>
            <p:nvSpPr>
              <p:cNvPr id="80" name="Ovaal 49">
                <a:extLst>
                  <a:ext uri="{FF2B5EF4-FFF2-40B4-BE49-F238E27FC236}">
                    <a16:creationId xmlns:a16="http://schemas.microsoft.com/office/drawing/2014/main" id="{045D4D57-A603-43EF-9497-441A2A961416}"/>
                  </a:ext>
                </a:extLst>
              </p:cNvPr>
              <p:cNvSpPr/>
              <p:nvPr userDrawn="1"/>
            </p:nvSpPr>
            <p:spPr>
              <a:xfrm>
                <a:off x="4851058" y="713170"/>
                <a:ext cx="209080" cy="209080"/>
              </a:xfrm>
              <a:prstGeom prst="ellipse">
                <a:avLst/>
              </a:prstGeom>
              <a:grpFill/>
              <a:ln w="19050">
                <a:solidFill>
                  <a:srgbClr val="253F9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  <p:sp>
            <p:nvSpPr>
              <p:cNvPr id="81" name="Ovaal 50">
                <a:extLst>
                  <a:ext uri="{FF2B5EF4-FFF2-40B4-BE49-F238E27FC236}">
                    <a16:creationId xmlns:a16="http://schemas.microsoft.com/office/drawing/2014/main" id="{853329CA-9FB4-4D4A-A2C4-B84DDE61AE6A}"/>
                  </a:ext>
                </a:extLst>
              </p:cNvPr>
              <p:cNvSpPr/>
              <p:nvPr userDrawn="1"/>
            </p:nvSpPr>
            <p:spPr>
              <a:xfrm flipV="1">
                <a:off x="4899495" y="760194"/>
                <a:ext cx="112206" cy="1122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200" dirty="0">
                  <a:latin typeface="Arial Black"/>
                  <a:cs typeface="Arial Black"/>
                </a:endParaRPr>
              </a:p>
            </p:txBody>
          </p:sp>
        </p:grpSp>
        <p:sp>
          <p:nvSpPr>
            <p:cNvPr id="78" name="Ovaal 53">
              <a:extLst>
                <a:ext uri="{FF2B5EF4-FFF2-40B4-BE49-F238E27FC236}">
                  <a16:creationId xmlns:a16="http://schemas.microsoft.com/office/drawing/2014/main" id="{33BC5899-7872-4224-9FEC-F267189BD184}"/>
                </a:ext>
              </a:extLst>
            </p:cNvPr>
            <p:cNvSpPr/>
            <p:nvPr userDrawn="1"/>
          </p:nvSpPr>
          <p:spPr>
            <a:xfrm flipV="1">
              <a:off x="5751653" y="367909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79" name="Rechte verbindingslijn 64">
              <a:extLst>
                <a:ext uri="{FF2B5EF4-FFF2-40B4-BE49-F238E27FC236}">
                  <a16:creationId xmlns:a16="http://schemas.microsoft.com/office/drawing/2014/main" id="{BAA4D2A6-AE6B-419F-B203-DEAD8B26D737}"/>
                </a:ext>
              </a:extLst>
            </p:cNvPr>
            <p:cNvCxnSpPr/>
            <p:nvPr userDrawn="1"/>
          </p:nvCxnSpPr>
          <p:spPr>
            <a:xfrm>
              <a:off x="5807756" y="3834823"/>
              <a:ext cx="0" cy="183591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Ovaal 50">
            <a:extLst>
              <a:ext uri="{FF2B5EF4-FFF2-40B4-BE49-F238E27FC236}">
                <a16:creationId xmlns:a16="http://schemas.microsoft.com/office/drawing/2014/main" id="{4B939202-2F4E-4350-9304-27DC22C68A67}"/>
              </a:ext>
            </a:extLst>
          </p:cNvPr>
          <p:cNvSpPr/>
          <p:nvPr userDrawn="1"/>
        </p:nvSpPr>
        <p:spPr>
          <a:xfrm rot="10800000" flipV="1">
            <a:off x="7409794" y="3787011"/>
            <a:ext cx="112206" cy="11220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200" dirty="0">
              <a:latin typeface="Arial Black"/>
              <a:cs typeface="Arial Black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7F2D7F4-7A9B-4D4C-AF3C-92B674A379E6}"/>
              </a:ext>
            </a:extLst>
          </p:cNvPr>
          <p:cNvGrpSpPr/>
          <p:nvPr userDrawn="1"/>
        </p:nvGrpSpPr>
        <p:grpSpPr>
          <a:xfrm>
            <a:off x="7361357" y="3553570"/>
            <a:ext cx="209080" cy="387760"/>
            <a:chOff x="7361357" y="3451974"/>
            <a:chExt cx="209080" cy="387760"/>
          </a:xfrm>
        </p:grpSpPr>
        <p:sp>
          <p:nvSpPr>
            <p:cNvPr id="84" name="Ovaal 49">
              <a:extLst>
                <a:ext uri="{FF2B5EF4-FFF2-40B4-BE49-F238E27FC236}">
                  <a16:creationId xmlns:a16="http://schemas.microsoft.com/office/drawing/2014/main" id="{DF388C2D-1A1B-4C4C-A619-F25444A74D93}"/>
                </a:ext>
              </a:extLst>
            </p:cNvPr>
            <p:cNvSpPr/>
            <p:nvPr userDrawn="1"/>
          </p:nvSpPr>
          <p:spPr>
            <a:xfrm rot="10800000">
              <a:off x="7361357" y="3630654"/>
              <a:ext cx="209080" cy="2090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53F9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85" name="Ovaal 53">
              <a:extLst>
                <a:ext uri="{FF2B5EF4-FFF2-40B4-BE49-F238E27FC236}">
                  <a16:creationId xmlns:a16="http://schemas.microsoft.com/office/drawing/2014/main" id="{6C1797C2-06B5-4CE2-8D14-DF853A925A2E}"/>
                </a:ext>
              </a:extLst>
            </p:cNvPr>
            <p:cNvSpPr/>
            <p:nvPr userDrawn="1"/>
          </p:nvSpPr>
          <p:spPr>
            <a:xfrm rot="10800000" flipV="1">
              <a:off x="7409793" y="367909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86" name="Rechte verbindingslijn 64">
              <a:extLst>
                <a:ext uri="{FF2B5EF4-FFF2-40B4-BE49-F238E27FC236}">
                  <a16:creationId xmlns:a16="http://schemas.microsoft.com/office/drawing/2014/main" id="{0DCDCA7F-9FE7-4BB2-A5D7-A66916D1BF64}"/>
                </a:ext>
              </a:extLst>
            </p:cNvPr>
            <p:cNvCxnSpPr/>
            <p:nvPr userDrawn="1"/>
          </p:nvCxnSpPr>
          <p:spPr>
            <a:xfrm rot="10800000">
              <a:off x="7465896" y="3451974"/>
              <a:ext cx="0" cy="183591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Espace réservé du texte 4">
            <a:extLst>
              <a:ext uri="{FF2B5EF4-FFF2-40B4-BE49-F238E27FC236}">
                <a16:creationId xmlns:a16="http://schemas.microsoft.com/office/drawing/2014/main" id="{3F17135C-FA6B-4D61-A118-ECF82E47757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94252" y="2883271"/>
            <a:ext cx="2059618" cy="6735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88" name="Espace réservé du texte 6">
            <a:extLst>
              <a:ext uri="{FF2B5EF4-FFF2-40B4-BE49-F238E27FC236}">
                <a16:creationId xmlns:a16="http://schemas.microsoft.com/office/drawing/2014/main" id="{33307EE3-1141-4A2A-8F9E-C51B326410A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90266" y="2586323"/>
            <a:ext cx="2058798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2116103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44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hoek 5">
            <a:extLst>
              <a:ext uri="{FF2B5EF4-FFF2-40B4-BE49-F238E27FC236}">
                <a16:creationId xmlns:a16="http://schemas.microsoft.com/office/drawing/2014/main" id="{1446E45F-855F-4203-917E-895AFA435B7D}"/>
              </a:ext>
            </a:extLst>
          </p:cNvPr>
          <p:cNvSpPr/>
          <p:nvPr userDrawn="1"/>
        </p:nvSpPr>
        <p:spPr>
          <a:xfrm>
            <a:off x="4571999" y="0"/>
            <a:ext cx="4572001" cy="514350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43" name="Rechte verbindingslijn 42"/>
          <p:cNvCxnSpPr/>
          <p:nvPr userDrawn="1"/>
        </p:nvCxnSpPr>
        <p:spPr>
          <a:xfrm>
            <a:off x="4955598" y="938586"/>
            <a:ext cx="0" cy="4204914"/>
          </a:xfrm>
          <a:prstGeom prst="line">
            <a:avLst/>
          </a:prstGeom>
          <a:ln w="19050">
            <a:solidFill>
              <a:srgbClr val="253F9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F7C6EC41-0DEB-4677-A1E0-BD209201D55E}"/>
              </a:ext>
            </a:extLst>
          </p:cNvPr>
          <p:cNvGrpSpPr/>
          <p:nvPr userDrawn="1"/>
        </p:nvGrpSpPr>
        <p:grpSpPr>
          <a:xfrm>
            <a:off x="4851058" y="721338"/>
            <a:ext cx="363584" cy="209080"/>
            <a:chOff x="4851058" y="721338"/>
            <a:chExt cx="363584" cy="209080"/>
          </a:xfrm>
        </p:grpSpPr>
        <p:sp>
          <p:nvSpPr>
            <p:cNvPr id="21" name="Ovaal 20"/>
            <p:cNvSpPr/>
            <p:nvPr userDrawn="1"/>
          </p:nvSpPr>
          <p:spPr>
            <a:xfrm>
              <a:off x="4851058" y="721338"/>
              <a:ext cx="209080" cy="2090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53F9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32" name="Ovaal 31"/>
            <p:cNvSpPr/>
            <p:nvPr userDrawn="1"/>
          </p:nvSpPr>
          <p:spPr>
            <a:xfrm flipV="1">
              <a:off x="4899495" y="769775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44" name="Rechte verbindingslijn 43"/>
            <p:cNvCxnSpPr/>
            <p:nvPr userDrawn="1"/>
          </p:nvCxnSpPr>
          <p:spPr>
            <a:xfrm flipH="1">
              <a:off x="5060139" y="825878"/>
              <a:ext cx="154503" cy="0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" name="Afbeelding 4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B4664A6-35B5-4EE8-979B-AA8C4309BA71}"/>
              </a:ext>
            </a:extLst>
          </p:cNvPr>
          <p:cNvGrpSpPr/>
          <p:nvPr userDrawn="1"/>
        </p:nvGrpSpPr>
        <p:grpSpPr>
          <a:xfrm>
            <a:off x="4851058" y="2143130"/>
            <a:ext cx="363584" cy="209080"/>
            <a:chOff x="4851058" y="1822519"/>
            <a:chExt cx="363584" cy="209080"/>
          </a:xfrm>
        </p:grpSpPr>
        <p:sp>
          <p:nvSpPr>
            <p:cNvPr id="61" name="Ovaal 20"/>
            <p:cNvSpPr/>
            <p:nvPr userDrawn="1"/>
          </p:nvSpPr>
          <p:spPr>
            <a:xfrm>
              <a:off x="4851058" y="1822519"/>
              <a:ext cx="209080" cy="2090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53F9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62" name="Ovaal 31"/>
            <p:cNvSpPr/>
            <p:nvPr userDrawn="1"/>
          </p:nvSpPr>
          <p:spPr>
            <a:xfrm flipV="1">
              <a:off x="4899495" y="1870956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63" name="Rechte verbindingslijn 43"/>
            <p:cNvCxnSpPr/>
            <p:nvPr userDrawn="1"/>
          </p:nvCxnSpPr>
          <p:spPr>
            <a:xfrm flipH="1">
              <a:off x="5060139" y="1927059"/>
              <a:ext cx="154503" cy="0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E91F313-8980-422C-A7D1-E2E01D8011BF}"/>
              </a:ext>
            </a:extLst>
          </p:cNvPr>
          <p:cNvGrpSpPr/>
          <p:nvPr userDrawn="1"/>
        </p:nvGrpSpPr>
        <p:grpSpPr>
          <a:xfrm>
            <a:off x="4851058" y="3564921"/>
            <a:ext cx="363584" cy="209080"/>
            <a:chOff x="4851058" y="2915532"/>
            <a:chExt cx="363584" cy="209080"/>
          </a:xfrm>
        </p:grpSpPr>
        <p:sp>
          <p:nvSpPr>
            <p:cNvPr id="66" name="Ovaal 20"/>
            <p:cNvSpPr/>
            <p:nvPr userDrawn="1"/>
          </p:nvSpPr>
          <p:spPr>
            <a:xfrm>
              <a:off x="4851058" y="2915532"/>
              <a:ext cx="209080" cy="2090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53F9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67" name="Ovaal 31"/>
            <p:cNvSpPr/>
            <p:nvPr userDrawn="1"/>
          </p:nvSpPr>
          <p:spPr>
            <a:xfrm flipV="1">
              <a:off x="4899495" y="2963969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68" name="Rechte verbindingslijn 43"/>
            <p:cNvCxnSpPr/>
            <p:nvPr userDrawn="1"/>
          </p:nvCxnSpPr>
          <p:spPr>
            <a:xfrm flipH="1">
              <a:off x="5060139" y="3020072"/>
              <a:ext cx="154503" cy="0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Espace réservé du texte 4">
            <a:extLst>
              <a:ext uri="{FF2B5EF4-FFF2-40B4-BE49-F238E27FC236}">
                <a16:creationId xmlns:a16="http://schemas.microsoft.com/office/drawing/2014/main" id="{BB9DE9B9-6AC6-49FD-BC28-B77024B59FD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5304384" y="980370"/>
            <a:ext cx="3364046" cy="99084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9" name="Espace réservé du texte 6">
            <a:extLst>
              <a:ext uri="{FF2B5EF4-FFF2-40B4-BE49-F238E27FC236}">
                <a16:creationId xmlns:a16="http://schemas.microsoft.com/office/drawing/2014/main" id="{BBD8101B-9420-4F90-8005-C324CE42F2F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00398" y="677298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A35AA6E-DC96-48BF-B868-F82E35EB72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305707" y="2438985"/>
            <a:ext cx="3364046" cy="9113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1" name="Espace réservé du texte 6">
            <a:extLst>
              <a:ext uri="{FF2B5EF4-FFF2-40B4-BE49-F238E27FC236}">
                <a16:creationId xmlns:a16="http://schemas.microsoft.com/office/drawing/2014/main" id="{505E760A-BC68-46F7-B6D1-CAD4D730FF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301738" y="2135173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2" name="Espace réservé du texte 4">
            <a:extLst>
              <a:ext uri="{FF2B5EF4-FFF2-40B4-BE49-F238E27FC236}">
                <a16:creationId xmlns:a16="http://schemas.microsoft.com/office/drawing/2014/main" id="{FBDC8785-0146-49B6-92A3-7DBDBCFFF9E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303061" y="3816147"/>
            <a:ext cx="3364046" cy="9113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5" name="Espace réservé du texte 6">
            <a:extLst>
              <a:ext uri="{FF2B5EF4-FFF2-40B4-BE49-F238E27FC236}">
                <a16:creationId xmlns:a16="http://schemas.microsoft.com/office/drawing/2014/main" id="{F8B6B640-3D03-4F08-8FE6-2F0CC5A4864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299075" y="3514298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E5F075A4-1DAE-4BF4-ABA7-E91E23111CC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2297" y="319135"/>
            <a:ext cx="3806344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8B44F8C0-C78B-4BF7-90D4-4BE3CF59266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3"/>
            <a:ext cx="4139999" cy="33574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55562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44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hoek 5">
            <a:extLst>
              <a:ext uri="{FF2B5EF4-FFF2-40B4-BE49-F238E27FC236}">
                <a16:creationId xmlns:a16="http://schemas.microsoft.com/office/drawing/2014/main" id="{1446E45F-855F-4203-917E-895AFA435B7D}"/>
              </a:ext>
            </a:extLst>
          </p:cNvPr>
          <p:cNvSpPr/>
          <p:nvPr userDrawn="1"/>
        </p:nvSpPr>
        <p:spPr>
          <a:xfrm>
            <a:off x="4571999" y="0"/>
            <a:ext cx="4572001" cy="514350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43" name="Rechte verbindingslijn 42"/>
          <p:cNvCxnSpPr/>
          <p:nvPr userDrawn="1"/>
        </p:nvCxnSpPr>
        <p:spPr>
          <a:xfrm>
            <a:off x="4955598" y="938586"/>
            <a:ext cx="0" cy="4204914"/>
          </a:xfrm>
          <a:prstGeom prst="line">
            <a:avLst/>
          </a:prstGeom>
          <a:ln w="19050">
            <a:solidFill>
              <a:srgbClr val="253F9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F7C6EC41-0DEB-4677-A1E0-BD209201D55E}"/>
              </a:ext>
            </a:extLst>
          </p:cNvPr>
          <p:cNvGrpSpPr/>
          <p:nvPr userDrawn="1"/>
        </p:nvGrpSpPr>
        <p:grpSpPr>
          <a:xfrm>
            <a:off x="4851058" y="721338"/>
            <a:ext cx="363584" cy="209080"/>
            <a:chOff x="4851058" y="721338"/>
            <a:chExt cx="363584" cy="209080"/>
          </a:xfrm>
        </p:grpSpPr>
        <p:sp>
          <p:nvSpPr>
            <p:cNvPr id="21" name="Ovaal 20"/>
            <p:cNvSpPr/>
            <p:nvPr userDrawn="1"/>
          </p:nvSpPr>
          <p:spPr>
            <a:xfrm>
              <a:off x="4851058" y="721338"/>
              <a:ext cx="209080" cy="2090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53F9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32" name="Ovaal 31"/>
            <p:cNvSpPr/>
            <p:nvPr userDrawn="1"/>
          </p:nvSpPr>
          <p:spPr>
            <a:xfrm flipV="1">
              <a:off x="4899495" y="769775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44" name="Rechte verbindingslijn 43"/>
            <p:cNvCxnSpPr/>
            <p:nvPr userDrawn="1"/>
          </p:nvCxnSpPr>
          <p:spPr>
            <a:xfrm flipH="1">
              <a:off x="5060139" y="825878"/>
              <a:ext cx="154503" cy="0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Rechte verbindingslijn 46"/>
          <p:cNvCxnSpPr/>
          <p:nvPr userDrawn="1"/>
        </p:nvCxnSpPr>
        <p:spPr>
          <a:xfrm flipH="1">
            <a:off x="5060139" y="3014433"/>
            <a:ext cx="154503" cy="0"/>
          </a:xfrm>
          <a:prstGeom prst="line">
            <a:avLst/>
          </a:prstGeom>
          <a:ln w="19050">
            <a:solidFill>
              <a:srgbClr val="253F9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9" name="Afbeelding 4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B4664A6-35B5-4EE8-979B-AA8C4309BA71}"/>
              </a:ext>
            </a:extLst>
          </p:cNvPr>
          <p:cNvGrpSpPr/>
          <p:nvPr userDrawn="1"/>
        </p:nvGrpSpPr>
        <p:grpSpPr>
          <a:xfrm>
            <a:off x="4851058" y="1822519"/>
            <a:ext cx="363584" cy="209080"/>
            <a:chOff x="4851058" y="1822519"/>
            <a:chExt cx="363584" cy="209080"/>
          </a:xfrm>
        </p:grpSpPr>
        <p:sp>
          <p:nvSpPr>
            <p:cNvPr id="61" name="Ovaal 20"/>
            <p:cNvSpPr/>
            <p:nvPr userDrawn="1"/>
          </p:nvSpPr>
          <p:spPr>
            <a:xfrm>
              <a:off x="4851058" y="1822519"/>
              <a:ext cx="209080" cy="2090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53F9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62" name="Ovaal 31"/>
            <p:cNvSpPr/>
            <p:nvPr userDrawn="1"/>
          </p:nvSpPr>
          <p:spPr>
            <a:xfrm flipV="1">
              <a:off x="4899495" y="1870956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63" name="Rechte verbindingslijn 43"/>
            <p:cNvCxnSpPr/>
            <p:nvPr userDrawn="1"/>
          </p:nvCxnSpPr>
          <p:spPr>
            <a:xfrm flipH="1">
              <a:off x="5060139" y="1927059"/>
              <a:ext cx="154503" cy="0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E91F313-8980-422C-A7D1-E2E01D8011BF}"/>
              </a:ext>
            </a:extLst>
          </p:cNvPr>
          <p:cNvGrpSpPr/>
          <p:nvPr userDrawn="1"/>
        </p:nvGrpSpPr>
        <p:grpSpPr>
          <a:xfrm>
            <a:off x="4851058" y="2915532"/>
            <a:ext cx="363584" cy="209080"/>
            <a:chOff x="4851058" y="2915532"/>
            <a:chExt cx="363584" cy="209080"/>
          </a:xfrm>
        </p:grpSpPr>
        <p:sp>
          <p:nvSpPr>
            <p:cNvPr id="66" name="Ovaal 20"/>
            <p:cNvSpPr/>
            <p:nvPr userDrawn="1"/>
          </p:nvSpPr>
          <p:spPr>
            <a:xfrm>
              <a:off x="4851058" y="2915532"/>
              <a:ext cx="209080" cy="2090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53F9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67" name="Ovaal 31"/>
            <p:cNvSpPr/>
            <p:nvPr userDrawn="1"/>
          </p:nvSpPr>
          <p:spPr>
            <a:xfrm flipV="1">
              <a:off x="4899495" y="2963969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68" name="Rechte verbindingslijn 43"/>
            <p:cNvCxnSpPr/>
            <p:nvPr userDrawn="1"/>
          </p:nvCxnSpPr>
          <p:spPr>
            <a:xfrm flipH="1">
              <a:off x="5060139" y="3020072"/>
              <a:ext cx="154503" cy="0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B245C91-0159-4A21-A678-F6A678C7E196}"/>
              </a:ext>
            </a:extLst>
          </p:cNvPr>
          <p:cNvGrpSpPr/>
          <p:nvPr userDrawn="1"/>
        </p:nvGrpSpPr>
        <p:grpSpPr>
          <a:xfrm>
            <a:off x="4851058" y="4001694"/>
            <a:ext cx="363584" cy="209080"/>
            <a:chOff x="4851058" y="4001694"/>
            <a:chExt cx="363584" cy="209080"/>
          </a:xfrm>
        </p:grpSpPr>
        <p:sp>
          <p:nvSpPr>
            <p:cNvPr id="70" name="Ovaal 20"/>
            <p:cNvSpPr/>
            <p:nvPr userDrawn="1"/>
          </p:nvSpPr>
          <p:spPr>
            <a:xfrm>
              <a:off x="4851058" y="4001694"/>
              <a:ext cx="209080" cy="2090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53F9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sp>
          <p:nvSpPr>
            <p:cNvPr id="71" name="Ovaal 31"/>
            <p:cNvSpPr/>
            <p:nvPr userDrawn="1"/>
          </p:nvSpPr>
          <p:spPr>
            <a:xfrm flipV="1">
              <a:off x="4899495" y="4050131"/>
              <a:ext cx="112206" cy="112206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200" dirty="0">
                <a:latin typeface="Arial Black"/>
                <a:cs typeface="Arial Black"/>
              </a:endParaRPr>
            </a:p>
          </p:txBody>
        </p:sp>
        <p:cxnSp>
          <p:nvCxnSpPr>
            <p:cNvPr id="72" name="Rechte verbindingslijn 43"/>
            <p:cNvCxnSpPr/>
            <p:nvPr userDrawn="1"/>
          </p:nvCxnSpPr>
          <p:spPr>
            <a:xfrm flipH="1">
              <a:off x="5060139" y="4106234"/>
              <a:ext cx="154503" cy="0"/>
            </a:xfrm>
            <a:prstGeom prst="line">
              <a:avLst/>
            </a:prstGeom>
            <a:ln w="19050">
              <a:solidFill>
                <a:srgbClr val="253F9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Espace réservé du texte 4">
            <a:extLst>
              <a:ext uri="{FF2B5EF4-FFF2-40B4-BE49-F238E27FC236}">
                <a16:creationId xmlns:a16="http://schemas.microsoft.com/office/drawing/2014/main" id="{BB9DE9B9-6AC6-49FD-BC28-B77024B59FD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5304384" y="980370"/>
            <a:ext cx="3364046" cy="65704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9" name="Espace réservé du texte 6">
            <a:extLst>
              <a:ext uri="{FF2B5EF4-FFF2-40B4-BE49-F238E27FC236}">
                <a16:creationId xmlns:a16="http://schemas.microsoft.com/office/drawing/2014/main" id="{BBD8101B-9420-4F90-8005-C324CE42F2F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00398" y="677298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A35AA6E-DC96-48BF-B868-F82E35EB72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305707" y="2086202"/>
            <a:ext cx="3364046" cy="6339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1" name="Espace réservé du texte 6">
            <a:extLst>
              <a:ext uri="{FF2B5EF4-FFF2-40B4-BE49-F238E27FC236}">
                <a16:creationId xmlns:a16="http://schemas.microsoft.com/office/drawing/2014/main" id="{505E760A-BC68-46F7-B6D1-CAD4D730FF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301738" y="1782390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2" name="Espace réservé du texte 4">
            <a:extLst>
              <a:ext uri="{FF2B5EF4-FFF2-40B4-BE49-F238E27FC236}">
                <a16:creationId xmlns:a16="http://schemas.microsoft.com/office/drawing/2014/main" id="{FBDC8785-0146-49B6-92A3-7DBDBCFFF9E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303061" y="3166758"/>
            <a:ext cx="3364046" cy="6339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5" name="Espace réservé du texte 6">
            <a:extLst>
              <a:ext uri="{FF2B5EF4-FFF2-40B4-BE49-F238E27FC236}">
                <a16:creationId xmlns:a16="http://schemas.microsoft.com/office/drawing/2014/main" id="{F8B6B640-3D03-4F08-8FE6-2F0CC5A4864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299075" y="2864909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1AB828B6-5193-4902-B40B-0A5F9274CC1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301738" y="4256592"/>
            <a:ext cx="3364046" cy="6735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05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50">
                <a:solidFill>
                  <a:schemeClr val="bg1"/>
                </a:solidFill>
              </a:defRPr>
            </a:lvl4pPr>
            <a:lvl5pPr marL="18288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48" name="Espace réservé du texte 6">
            <a:extLst>
              <a:ext uri="{FF2B5EF4-FFF2-40B4-BE49-F238E27FC236}">
                <a16:creationId xmlns:a16="http://schemas.microsoft.com/office/drawing/2014/main" id="{FACD000C-8F40-4B7C-95FD-5154D0D2B9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97752" y="3959644"/>
            <a:ext cx="3362706" cy="29318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1600" cap="all" baseline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GB" noProof="0" dirty="0"/>
              <a:t>HEADER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E5F075A4-1DAE-4BF4-ABA7-E91E23111CC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2297" y="319135"/>
            <a:ext cx="3806344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C3B94BD0-2120-46D2-B998-C73F423747A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370012"/>
            <a:ext cx="3806641" cy="3560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86117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44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rgbClr val="253F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  10"/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3250E98D-FF16-477C-9BB1-4DC0612E09E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74750" y="4064026"/>
            <a:ext cx="7022898" cy="70625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71CFA94-5086-4AE1-86DD-A772AAF35B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2666246"/>
            <a:ext cx="7022898" cy="1391675"/>
          </a:xfrm>
          <a:prstGeom prst="rect">
            <a:avLst/>
          </a:prstGeom>
          <a:ln>
            <a:noFill/>
          </a:ln>
        </p:spPr>
        <p:txBody>
          <a:bodyPr anchor="t" anchorCtr="0">
            <a:noAutofit/>
          </a:bodyPr>
          <a:lstStyle>
            <a:lvl1pPr algn="l">
              <a:lnSpc>
                <a:spcPct val="110000"/>
              </a:lnSpc>
              <a:defRPr sz="2400" b="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Quote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57E43DED-13BF-4143-998D-ADAF28130B1C}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1174750" y="2053926"/>
            <a:ext cx="423328" cy="4233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 i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fr-CH" dirty="0"/>
              <a:t>Ad </a:t>
            </a:r>
            <a:r>
              <a:rPr lang="fr-CH" dirty="0" err="1"/>
              <a:t>quote</a:t>
            </a:r>
            <a:r>
              <a:rPr lang="fr-CH" dirty="0"/>
              <a:t> </a:t>
            </a:r>
            <a:r>
              <a:rPr lang="fr-CH" dirty="0" err="1"/>
              <a:t>icon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54187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 - EUROVISIO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55923" cy="5144936"/>
          </a:xfrm>
          <a:prstGeom prst="rect">
            <a:avLst/>
          </a:prstGeom>
        </p:spPr>
      </p:pic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D4E830F1-0DBA-4740-AB5D-4C833F4208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1924" y="1545020"/>
            <a:ext cx="4573588" cy="2563429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fr-CH" dirty="0"/>
          </a:p>
        </p:txBody>
      </p:sp>
      <p:pic>
        <p:nvPicPr>
          <p:cNvPr id="7" name="Afbeelding 7" descr="overlay2-white.png"/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74" y="1436"/>
            <a:ext cx="1771650" cy="51435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81A2C4D1-208E-49C2-BE59-357B29D033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24933"/>
            <a:ext cx="3724358" cy="857250"/>
          </a:xfrm>
          <a:prstGeom prst="rect">
            <a:avLst/>
          </a:prstGeom>
          <a:ln>
            <a:noFill/>
          </a:ln>
        </p:spPr>
        <p:txBody>
          <a:bodyPr anchor="t">
            <a:noAutofit/>
          </a:bodyPr>
          <a:lstStyle>
            <a:lvl1pPr algn="l">
              <a:defRPr sz="2800" b="1" cap="all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D017FB8-9B0A-471F-89C2-BC958A08EA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2DD94A-45BB-4F6F-9801-9C43A4EF06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2400" y="262800"/>
            <a:ext cx="3210714" cy="71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385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oman">
    <p:bg>
      <p:bgPr>
        <a:solidFill>
          <a:srgbClr val="253F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E31E146F-BD11-45F4-8C29-3D8C82DFE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2666246"/>
            <a:ext cx="7022898" cy="1391675"/>
          </a:xfrm>
          <a:prstGeom prst="rect">
            <a:avLst/>
          </a:prstGeom>
          <a:ln>
            <a:noFill/>
          </a:ln>
        </p:spPr>
        <p:txBody>
          <a:bodyPr anchor="t" anchorCtr="0">
            <a:noAutofit/>
          </a:bodyPr>
          <a:lstStyle>
            <a:lvl1pPr algn="l">
              <a:lnSpc>
                <a:spcPct val="110000"/>
              </a:lnSpc>
              <a:defRPr sz="2400" b="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Quote</a:t>
            </a: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7AE54A94-CC15-4F91-A33F-985DB2B8B6C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74750" y="4064026"/>
            <a:ext cx="7022898" cy="70625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Name</a:t>
            </a:r>
          </a:p>
        </p:txBody>
      </p:sp>
      <p:grpSp>
        <p:nvGrpSpPr>
          <p:cNvPr id="14" name="Groeperen 18">
            <a:extLst>
              <a:ext uri="{FF2B5EF4-FFF2-40B4-BE49-F238E27FC236}">
                <a16:creationId xmlns:a16="http://schemas.microsoft.com/office/drawing/2014/main" id="{DC415DCA-7CA4-46AB-AAAD-2CBB8CF740B3}"/>
              </a:ext>
            </a:extLst>
          </p:cNvPr>
          <p:cNvGrpSpPr/>
          <p:nvPr userDrawn="1"/>
        </p:nvGrpSpPr>
        <p:grpSpPr>
          <a:xfrm rot="10800000">
            <a:off x="1174750" y="1986974"/>
            <a:ext cx="423327" cy="584776"/>
            <a:chOff x="502670" y="1846671"/>
            <a:chExt cx="423327" cy="584776"/>
          </a:xfrm>
        </p:grpSpPr>
        <p:sp>
          <p:nvSpPr>
            <p:cNvPr id="15" name="Tekstvak 15">
              <a:extLst>
                <a:ext uri="{FF2B5EF4-FFF2-40B4-BE49-F238E27FC236}">
                  <a16:creationId xmlns:a16="http://schemas.microsoft.com/office/drawing/2014/main" id="{B8B1B853-9AC5-46D2-80E8-86C49CE6FA55}"/>
                </a:ext>
              </a:extLst>
            </p:cNvPr>
            <p:cNvSpPr txBox="1"/>
            <p:nvPr/>
          </p:nvSpPr>
          <p:spPr>
            <a:xfrm>
              <a:off x="544407" y="1846671"/>
              <a:ext cx="3815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3200" dirty="0">
                  <a:solidFill>
                    <a:srgbClr val="FFFFFF"/>
                  </a:solidFill>
                  <a:latin typeface="Times Bold"/>
                  <a:cs typeface="Times Bold"/>
                </a:rPr>
                <a:t>”</a:t>
              </a:r>
            </a:p>
          </p:txBody>
        </p:sp>
        <p:sp>
          <p:nvSpPr>
            <p:cNvPr id="16" name="Ovaal 16">
              <a:extLst>
                <a:ext uri="{FF2B5EF4-FFF2-40B4-BE49-F238E27FC236}">
                  <a16:creationId xmlns:a16="http://schemas.microsoft.com/office/drawing/2014/main" id="{183674F4-F256-4DB1-A646-2F7449C87229}"/>
                </a:ext>
              </a:extLst>
            </p:cNvPr>
            <p:cNvSpPr/>
            <p:nvPr/>
          </p:nvSpPr>
          <p:spPr>
            <a:xfrm>
              <a:off x="502670" y="1852634"/>
              <a:ext cx="423327" cy="423327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42046354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an">
    <p:bg>
      <p:bgPr>
        <a:solidFill>
          <a:srgbClr val="253F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2000"/>
                    </a14:imgEffect>
                    <a14:imgEffect>
                      <a14:brightnessContrast bright="-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1"/>
            <a:ext cx="9144000" cy="5140989"/>
          </a:xfrm>
          <a:prstGeom prst="rect">
            <a:avLst/>
          </a:prstGeom>
        </p:spPr>
      </p:pic>
      <p:pic>
        <p:nvPicPr>
          <p:cNvPr id="6" name="Afbeelding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963384E1-15EB-4DCF-B211-A325A6BFDA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74750" y="4064026"/>
            <a:ext cx="7022898" cy="70625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1CC52301-8BE7-44AE-93E5-00F61766F5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2666246"/>
            <a:ext cx="7022898" cy="1391675"/>
          </a:xfrm>
          <a:prstGeom prst="rect">
            <a:avLst/>
          </a:prstGeom>
          <a:ln>
            <a:noFill/>
          </a:ln>
        </p:spPr>
        <p:txBody>
          <a:bodyPr anchor="t" anchorCtr="0">
            <a:noAutofit/>
          </a:bodyPr>
          <a:lstStyle>
            <a:lvl1pPr algn="l">
              <a:lnSpc>
                <a:spcPct val="110000"/>
              </a:lnSpc>
              <a:defRPr sz="2400" b="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Quote</a:t>
            </a:r>
          </a:p>
        </p:txBody>
      </p:sp>
      <p:grpSp>
        <p:nvGrpSpPr>
          <p:cNvPr id="17" name="Groeperen 18">
            <a:extLst>
              <a:ext uri="{FF2B5EF4-FFF2-40B4-BE49-F238E27FC236}">
                <a16:creationId xmlns:a16="http://schemas.microsoft.com/office/drawing/2014/main" id="{AAAD57CF-7B14-4C25-9011-F50A3A8FF4FC}"/>
              </a:ext>
            </a:extLst>
          </p:cNvPr>
          <p:cNvGrpSpPr/>
          <p:nvPr userDrawn="1"/>
        </p:nvGrpSpPr>
        <p:grpSpPr>
          <a:xfrm rot="10800000">
            <a:off x="1174750" y="1986974"/>
            <a:ext cx="423327" cy="584776"/>
            <a:chOff x="502670" y="1846671"/>
            <a:chExt cx="423327" cy="584776"/>
          </a:xfrm>
        </p:grpSpPr>
        <p:sp>
          <p:nvSpPr>
            <p:cNvPr id="18" name="Tekstvak 15">
              <a:extLst>
                <a:ext uri="{FF2B5EF4-FFF2-40B4-BE49-F238E27FC236}">
                  <a16:creationId xmlns:a16="http://schemas.microsoft.com/office/drawing/2014/main" id="{90219C5D-23BC-45AF-B6D1-E8B47EBFC3A8}"/>
                </a:ext>
              </a:extLst>
            </p:cNvPr>
            <p:cNvSpPr txBox="1"/>
            <p:nvPr/>
          </p:nvSpPr>
          <p:spPr>
            <a:xfrm>
              <a:off x="544407" y="1846671"/>
              <a:ext cx="3815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3200" dirty="0">
                  <a:solidFill>
                    <a:srgbClr val="FFFFFF"/>
                  </a:solidFill>
                  <a:latin typeface="Times Bold"/>
                  <a:cs typeface="Times Bold"/>
                </a:rPr>
                <a:t>”</a:t>
              </a:r>
            </a:p>
          </p:txBody>
        </p:sp>
        <p:sp>
          <p:nvSpPr>
            <p:cNvPr id="19" name="Ovaal 16">
              <a:extLst>
                <a:ext uri="{FF2B5EF4-FFF2-40B4-BE49-F238E27FC236}">
                  <a16:creationId xmlns:a16="http://schemas.microsoft.com/office/drawing/2014/main" id="{04533FA7-4596-4763-8FF8-1AAF09CBB311}"/>
                </a:ext>
              </a:extLst>
            </p:cNvPr>
            <p:cNvSpPr/>
            <p:nvPr/>
          </p:nvSpPr>
          <p:spPr>
            <a:xfrm>
              <a:off x="502670" y="1852634"/>
              <a:ext cx="423327" cy="423327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30756701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/ Light blue">
    <p:bg>
      <p:bgPr>
        <a:solidFill>
          <a:srgbClr val="253F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10">
            <a:extLst>
              <a:ext uri="{FF2B5EF4-FFF2-40B4-BE49-F238E27FC236}">
                <a16:creationId xmlns:a16="http://schemas.microsoft.com/office/drawing/2014/main" id="{CD515BD8-4DCE-44FC-8B8F-E9014782B49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1174750" y="2571750"/>
            <a:ext cx="7022898" cy="15693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6" name="Espace réservé du texte 19"/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FA9AB91D-3B6E-471F-8EF1-F16200FE01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flipV="1">
            <a:off x="1290063" y="2728686"/>
            <a:ext cx="813600" cy="60052"/>
          </a:xfrm>
          <a:prstGeom prst="rect">
            <a:avLst/>
          </a:prstGeom>
          <a:solidFill>
            <a:srgbClr val="0BBBEF"/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1999335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Dark blue/Light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1255"/>
            <a:ext cx="9143984" cy="5140980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BC9BD723-9A8E-43F1-8EB7-BCB65A0057DC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64D0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4926B13E-6935-4E37-8A94-E7B2FEED8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9" name="Espace réservé du texte 19">
            <a:extLst>
              <a:ext uri="{FF2B5EF4-FFF2-40B4-BE49-F238E27FC236}">
                <a16:creationId xmlns:a16="http://schemas.microsoft.com/office/drawing/2014/main" id="{9D687FFA-0F4C-4369-87F3-88CC5D7D6B8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56168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Blue/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872E2B-A9E9-40A9-8987-7F41B089F4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1255"/>
            <a:ext cx="9143984" cy="5140980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BC9BD723-9A8E-43F1-8EB7-BCB65A0057DC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31BBA27C-5DCA-4CC5-948C-A34B15B04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6" name="Espace réservé du texte 19">
            <a:extLst>
              <a:ext uri="{FF2B5EF4-FFF2-40B4-BE49-F238E27FC236}">
                <a16:creationId xmlns:a16="http://schemas.microsoft.com/office/drawing/2014/main" id="{1454B038-CCCA-478F-8B53-CA012DE1D22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46286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Blue/Yell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8AE5152-9FD5-4C2C-95BF-DA53CA8678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1255"/>
            <a:ext cx="9143984" cy="5140980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BC9BD723-9A8E-43F1-8EB7-BCB65A0057DC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FFE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D9CAE5DF-A97A-4532-B34C-018301A463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DC0F864B-2C91-44C0-BAF8-EA0ED3115D9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58756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Blue/Rubin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949373-13CE-474E-9C2F-FFE438A379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1255"/>
            <a:ext cx="9143984" cy="5140980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BC9BD723-9A8E-43F1-8EB7-BCB65A0057DC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D600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6353156-FDF9-4C0A-86AA-A7EC3B38CC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0A389719-6D50-4B26-B726-2783A78AFF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85131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Blue/Light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9C96CBB-7D4A-4F73-A668-2C26064755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1255"/>
            <a:ext cx="9143984" cy="5140980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BC9BD723-9A8E-43F1-8EB7-BCB65A0057DC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00AD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537F0F6-9E93-4D88-95AD-9C87240B7B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8" name="Espace réservé du texte 19">
            <a:extLst>
              <a:ext uri="{FF2B5EF4-FFF2-40B4-BE49-F238E27FC236}">
                <a16:creationId xmlns:a16="http://schemas.microsoft.com/office/drawing/2014/main" id="{89FCC2E8-1477-40F0-AD7C-4E66B3BB2A5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97484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Light blue/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1255"/>
            <a:ext cx="9143984" cy="5140980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E3DF5FC5-DC5B-4371-8B1D-2F50F5D6F9B2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253F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5B6E8F1E-88E9-48DF-BB39-EA5911C6DE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22064AB1-7A64-4C65-975A-3E9DE5A3894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04620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Light blue/Pur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76C9401-7F48-46F6-A7D5-080445D572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1255"/>
            <a:ext cx="9143984" cy="5140980"/>
          </a:xfrm>
          <a:prstGeom prst="rect">
            <a:avLst/>
          </a:prstGeom>
        </p:spPr>
      </p:pic>
      <p:sp>
        <p:nvSpPr>
          <p:cNvPr id="7" name="Rechthoek 4">
            <a:extLst>
              <a:ext uri="{FF2B5EF4-FFF2-40B4-BE49-F238E27FC236}">
                <a16:creationId xmlns:a16="http://schemas.microsoft.com/office/drawing/2014/main" id="{A65E1039-4624-4941-AC87-2CCC7340342F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A2E054CA-8459-43F5-B000-AABD33CFE4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1" name="Espace réservé du texte 19">
            <a:extLst>
              <a:ext uri="{FF2B5EF4-FFF2-40B4-BE49-F238E27FC236}">
                <a16:creationId xmlns:a16="http://schemas.microsoft.com/office/drawing/2014/main" id="{9BD96344-430D-4383-B6E1-DC8EB1F855E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5415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- EURO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0"/>
            <a:ext cx="4572000" cy="5143499"/>
          </a:xfrm>
          <a:prstGeom prst="rect">
            <a:avLst/>
          </a:prstGeom>
        </p:spPr>
      </p:pic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pic>
        <p:nvPicPr>
          <p:cNvPr id="7" name="Afbeelding 5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315687E-432B-4206-90C9-BAE3C5BF44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DE59C9-96F7-4C9A-94D4-5E11706A10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" y="262800"/>
            <a:ext cx="3210711" cy="718138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194F8B7B-B8F3-455C-9BC3-89C33224E4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5030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Light blue/Rubin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42986F0-1534-4ECF-AD55-2920BB8DA3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1255"/>
            <a:ext cx="9143984" cy="514098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13918FE4-711B-436A-B17D-26C4E7CFAA95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D600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993194D7-3D4D-4532-B8E7-B722CB42DB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042CF9B6-D1C4-4AC8-884C-1F5CE734638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01332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Red/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" y="1255"/>
            <a:ext cx="9143982" cy="5140980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05B81C36-43EF-4D40-B967-5AE75E1B58BF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253F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58AF349F-31B3-47DF-BD3A-21CDDE953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DE6CEB1C-07CB-43A6-AB51-896CD721D3C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82343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Red/Pur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1BA0E2F-2CE3-4A09-AE95-4C2CC6D24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" y="1255"/>
            <a:ext cx="9143982" cy="5140980"/>
          </a:xfrm>
          <a:prstGeom prst="rect">
            <a:avLst/>
          </a:prstGeom>
        </p:spPr>
      </p:pic>
      <p:sp>
        <p:nvSpPr>
          <p:cNvPr id="7" name="Rechthoek 4">
            <a:extLst>
              <a:ext uri="{FF2B5EF4-FFF2-40B4-BE49-F238E27FC236}">
                <a16:creationId xmlns:a16="http://schemas.microsoft.com/office/drawing/2014/main" id="{44FDA360-2E14-4829-A58C-79572E2A440D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40DEAF7E-340F-461E-B229-62C0680648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1" name="Espace réservé du texte 19">
            <a:extLst>
              <a:ext uri="{FF2B5EF4-FFF2-40B4-BE49-F238E27FC236}">
                <a16:creationId xmlns:a16="http://schemas.microsoft.com/office/drawing/2014/main" id="{64A6C211-4E66-4B1B-8343-5D7C9DBA720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38273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Rubin red/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" y="0"/>
            <a:ext cx="9143980" cy="5140979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A51936D3-518A-4CAB-A461-E613C13BDA5A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253F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91E10CA3-B198-4E17-A0B0-EF34660647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E83D966C-2F10-4960-9810-739DB534EE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6826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Rubin red/Light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F5F9A45-6CD4-4532-99EB-2A737B0426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" y="0"/>
            <a:ext cx="9143980" cy="5140979"/>
          </a:xfrm>
          <a:prstGeom prst="rect">
            <a:avLst/>
          </a:prstGeom>
        </p:spPr>
      </p:pic>
      <p:sp>
        <p:nvSpPr>
          <p:cNvPr id="7" name="Rechthoek 4">
            <a:extLst>
              <a:ext uri="{FF2B5EF4-FFF2-40B4-BE49-F238E27FC236}">
                <a16:creationId xmlns:a16="http://schemas.microsoft.com/office/drawing/2014/main" id="{C25B5521-2E9F-4139-B1B1-2E066A254DE1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2F54B49E-201F-4926-B339-32DCC36289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1" name="Espace réservé du texte 19">
            <a:extLst>
              <a:ext uri="{FF2B5EF4-FFF2-40B4-BE49-F238E27FC236}">
                <a16:creationId xmlns:a16="http://schemas.microsoft.com/office/drawing/2014/main" id="{B2BA6E24-CA80-4760-B709-65931D4AC9D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98485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Light green/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" y="0"/>
            <a:ext cx="9143980" cy="5140978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7917D310-AD16-4248-A48F-515AB36E0656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253F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AF4F15A-2895-4308-A4F5-8D8D71B06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DDF7BC1D-C8E9-4907-93D0-FFC3440D4D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37298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Light green/Dark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75F9062-48A3-4819-80AE-E7548648EB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" y="0"/>
            <a:ext cx="9143980" cy="5140978"/>
          </a:xfrm>
          <a:prstGeom prst="rect">
            <a:avLst/>
          </a:prstGeom>
        </p:spPr>
      </p:pic>
      <p:sp>
        <p:nvSpPr>
          <p:cNvPr id="7" name="Rechthoek 4">
            <a:extLst>
              <a:ext uri="{FF2B5EF4-FFF2-40B4-BE49-F238E27FC236}">
                <a16:creationId xmlns:a16="http://schemas.microsoft.com/office/drawing/2014/main" id="{BE553CA1-2112-437D-AAB5-AA6D309A0584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004E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7408E37-327B-4ECA-A71E-37D0931947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1" name="Espace réservé du texte 19">
            <a:extLst>
              <a:ext uri="{FF2B5EF4-FFF2-40B4-BE49-F238E27FC236}">
                <a16:creationId xmlns:a16="http://schemas.microsoft.com/office/drawing/2014/main" id="{CFF21633-3421-4C52-9209-689FFF0749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299667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Purple/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" y="0"/>
            <a:ext cx="9143979" cy="5140978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9D5C41AF-F0D9-4528-8AF1-79028B93EA33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78AC1E8C-5EDC-4F5C-A115-2A74B422D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C2374FDF-989A-43A2-999D-BD04CBFD389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11502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Purple/Light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91D7D66-E1CB-425C-BA6B-01D41B8360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" y="0"/>
            <a:ext cx="9143979" cy="5140978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9D5C41AF-F0D9-4528-8AF1-79028B93EA33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95A686BA-1601-4E41-A8FB-0798F2942E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59D426BA-C02A-4153-8940-4A0669C09A0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79360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Dark green/Light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0" y="0"/>
            <a:ext cx="9143979" cy="5140977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15C8989A-9914-44D3-9BEC-9D78FB68548F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A8A24352-5DC7-433E-91A7-49D7F539C9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7DFF7352-0E42-4991-B570-766DEFE306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1422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own photo - EURO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4" name="Espace réservé pour une image  3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000">
                <a:latin typeface="+mn-lt"/>
              </a:defRPr>
            </a:lvl1pPr>
          </a:lstStyle>
          <a:p>
            <a:r>
              <a:rPr lang="fr-FR" sz="1000" dirty="0">
                <a:latin typeface="+mn-lt"/>
              </a:rPr>
              <a:t>Picture</a:t>
            </a:r>
            <a:endParaRPr lang="fr-FR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9A6F9B7-4246-48EC-B995-19385A357F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9F1BC8-9394-4C6B-95E7-6AD5CD8478A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" y="262800"/>
            <a:ext cx="3210711" cy="718138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AD5956D5-8F87-450A-9D02-F78E331A89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28198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- Dark green/Yell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4B1ED19-AE88-42A3-BA72-AD0716762A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0" y="0"/>
            <a:ext cx="9143979" cy="5140977"/>
          </a:xfrm>
          <a:prstGeom prst="rect">
            <a:avLst/>
          </a:prstGeom>
        </p:spPr>
      </p:pic>
      <p:sp>
        <p:nvSpPr>
          <p:cNvPr id="11" name="Rechthoek 4">
            <a:extLst>
              <a:ext uri="{FF2B5EF4-FFF2-40B4-BE49-F238E27FC236}">
                <a16:creationId xmlns:a16="http://schemas.microsoft.com/office/drawing/2014/main" id="{15C8989A-9914-44D3-9BEC-9D78FB68548F}"/>
              </a:ext>
            </a:extLst>
          </p:cNvPr>
          <p:cNvSpPr/>
          <p:nvPr userDrawn="1"/>
        </p:nvSpPr>
        <p:spPr>
          <a:xfrm>
            <a:off x="1290063" y="2739318"/>
            <a:ext cx="813600" cy="47922"/>
          </a:xfrm>
          <a:prstGeom prst="rect">
            <a:avLst/>
          </a:prstGeom>
          <a:solidFill>
            <a:srgbClr val="FFE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574AE2C2-4952-43F2-8A30-5F4CDFF396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4750" y="1422400"/>
            <a:ext cx="7022898" cy="1306286"/>
          </a:xfrm>
          <a:prstGeom prst="rect">
            <a:avLst/>
          </a:prstGeom>
          <a:ln>
            <a:noFill/>
          </a:ln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4000" b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</a:t>
            </a:r>
          </a:p>
        </p:txBody>
      </p:sp>
      <p:sp>
        <p:nvSpPr>
          <p:cNvPr id="10" name="Espace réservé du texte 19">
            <a:extLst>
              <a:ext uri="{FF2B5EF4-FFF2-40B4-BE49-F238E27FC236}">
                <a16:creationId xmlns:a16="http://schemas.microsoft.com/office/drawing/2014/main" id="{3B694F4D-CD80-49B6-A0B4-27185D9079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74750" y="2788738"/>
            <a:ext cx="7022898" cy="12416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8288" indent="0">
              <a:buNone/>
              <a:defRPr sz="1200">
                <a:latin typeface="+mn-lt"/>
              </a:defRPr>
            </a:lvl2pPr>
            <a:lvl3pPr marL="914400" indent="0">
              <a:buNone/>
              <a:defRPr sz="1200">
                <a:latin typeface="+mn-lt"/>
              </a:defRPr>
            </a:lvl3pPr>
            <a:lvl4pPr marL="1371600" indent="0">
              <a:buNone/>
              <a:defRPr sz="1200">
                <a:latin typeface="+mn-lt"/>
              </a:defRPr>
            </a:lvl4pPr>
            <a:lvl5pPr marL="1828800" indent="0">
              <a:buNone/>
              <a:defRPr sz="1200"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88176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5">
            <a:extLst>
              <a:ext uri="{FF2B5EF4-FFF2-40B4-BE49-F238E27FC236}">
                <a16:creationId xmlns:a16="http://schemas.microsoft.com/office/drawing/2014/main" id="{54D1EA3D-0649-4BAF-9C99-38B7D8BB710E}"/>
              </a:ext>
            </a:extLst>
          </p:cNvPr>
          <p:cNvSpPr/>
          <p:nvPr userDrawn="1"/>
        </p:nvSpPr>
        <p:spPr>
          <a:xfrm>
            <a:off x="1" y="2546036"/>
            <a:ext cx="9144000" cy="2597464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4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31800" y="2833688"/>
            <a:ext cx="8243888" cy="1928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 i="1"/>
            </a:lvl1pPr>
          </a:lstStyle>
          <a:p>
            <a:r>
              <a:rPr lang="en-US" dirty="0"/>
              <a:t>Click icon to add chart</a:t>
            </a:r>
            <a:endParaRPr lang="fr-CH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1A53A33-4676-4EB7-B19E-ED6AC35496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1"/>
            <a:ext cx="8023225" cy="1132326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spcBef>
                <a:spcPts val="0"/>
              </a:spcBef>
              <a:spcAft>
                <a:spcPts val="18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50805A2B-DA97-409E-B30C-7EAA5D4AB70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2297" y="319135"/>
            <a:ext cx="7750544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201760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5">
            <a:extLst>
              <a:ext uri="{FF2B5EF4-FFF2-40B4-BE49-F238E27FC236}">
                <a16:creationId xmlns:a16="http://schemas.microsoft.com/office/drawing/2014/main" id="{8E14FFD4-E403-49E0-94F1-67BFCC73A2EB}"/>
              </a:ext>
            </a:extLst>
          </p:cNvPr>
          <p:cNvSpPr/>
          <p:nvPr userDrawn="1"/>
        </p:nvSpPr>
        <p:spPr>
          <a:xfrm>
            <a:off x="4571999" y="0"/>
            <a:ext cx="4572001" cy="514350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9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582116" y="521690"/>
            <a:ext cx="4561884" cy="43497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 i="1"/>
            </a:lvl1pPr>
          </a:lstStyle>
          <a:p>
            <a:r>
              <a:rPr lang="en-US"/>
              <a:t>Click icon to add chart</a:t>
            </a:r>
            <a:endParaRPr lang="fr-CH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6B9474A-A541-4C03-815D-05FEBE7A81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0"/>
            <a:ext cx="3784009" cy="3467497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spcBef>
                <a:spcPts val="0"/>
              </a:spcBef>
              <a:spcAft>
                <a:spcPts val="18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14698F66-D1FF-43DF-BA42-BA4649A926E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2297" y="319135"/>
            <a:ext cx="3783512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272061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Right on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Afbeelding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9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928192" y="633506"/>
            <a:ext cx="4215808" cy="4237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 i="1"/>
            </a:lvl1pPr>
          </a:lstStyle>
          <a:p>
            <a:r>
              <a:rPr lang="en-US" dirty="0"/>
              <a:t>Click icon to add chart</a:t>
            </a:r>
            <a:endParaRPr lang="fr-CH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6B9474A-A541-4C03-815D-05FEBE7A81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0"/>
            <a:ext cx="3784009" cy="3467497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spcBef>
                <a:spcPts val="0"/>
              </a:spcBef>
              <a:spcAft>
                <a:spcPts val="18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14698F66-D1FF-43DF-BA42-BA4649A926E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2297" y="319135"/>
            <a:ext cx="3783512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  <p:cxnSp>
        <p:nvCxnSpPr>
          <p:cNvPr id="7" name="Rechte verbindingslijn 8">
            <a:extLst>
              <a:ext uri="{FF2B5EF4-FFF2-40B4-BE49-F238E27FC236}">
                <a16:creationId xmlns:a16="http://schemas.microsoft.com/office/drawing/2014/main" id="{DA88154B-B6AC-4A55-B907-39402B068ED6}"/>
              </a:ext>
            </a:extLst>
          </p:cNvPr>
          <p:cNvCxnSpPr>
            <a:cxnSpLocks/>
          </p:cNvCxnSpPr>
          <p:nvPr userDrawn="1"/>
        </p:nvCxnSpPr>
        <p:spPr>
          <a:xfrm>
            <a:off x="4572000" y="228467"/>
            <a:ext cx="0" cy="4683775"/>
          </a:xfrm>
          <a:prstGeom prst="line">
            <a:avLst/>
          </a:prstGeom>
          <a:ln w="19050">
            <a:solidFill>
              <a:srgbClr val="64D0E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558838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Right on blue BG">
    <p:bg>
      <p:bgPr>
        <a:solidFill>
          <a:srgbClr val="253F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582116" y="680605"/>
            <a:ext cx="4561884" cy="41908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 i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fr-CH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E2E576F-6965-4041-9A04-F61D955353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0"/>
            <a:ext cx="3784009" cy="3467497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spcBef>
                <a:spcPts val="0"/>
              </a:spcBef>
              <a:spcAft>
                <a:spcPts val="18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bg1"/>
                </a:solidFill>
              </a:defRPr>
            </a:lvl6pPr>
          </a:lstStyle>
          <a:p>
            <a:pPr lvl="0"/>
            <a:endParaRPr lang="en-GB" noProof="0" dirty="0"/>
          </a:p>
        </p:txBody>
      </p:sp>
      <p:pic>
        <p:nvPicPr>
          <p:cNvPr id="14" name="Afbeelding 18">
            <a:extLst>
              <a:ext uri="{FF2B5EF4-FFF2-40B4-BE49-F238E27FC236}">
                <a16:creationId xmlns:a16="http://schemas.microsoft.com/office/drawing/2014/main" id="{2AB3A397-B518-459B-8B65-F6E5F2B2EA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492AC820-2DA1-4683-AF64-4163D9E11BF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2297" y="319135"/>
            <a:ext cx="3806344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3542236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Chevron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5">
            <a:extLst>
              <a:ext uri="{FF2B5EF4-FFF2-40B4-BE49-F238E27FC236}">
                <a16:creationId xmlns:a16="http://schemas.microsoft.com/office/drawing/2014/main" id="{CC47FDE0-4C9C-47AD-B5DB-13F054D27681}"/>
              </a:ext>
            </a:extLst>
          </p:cNvPr>
          <p:cNvSpPr/>
          <p:nvPr userDrawn="1"/>
        </p:nvSpPr>
        <p:spPr>
          <a:xfrm>
            <a:off x="1" y="2546036"/>
            <a:ext cx="9144000" cy="2597464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5" name="SmartArt Placeholder 4"/>
          <p:cNvSpPr>
            <a:spLocks noGrp="1"/>
          </p:cNvSpPr>
          <p:nvPr>
            <p:ph type="dgm" sz="quarter" idx="19" hasCustomPrompt="1"/>
          </p:nvPr>
        </p:nvSpPr>
        <p:spPr>
          <a:xfrm>
            <a:off x="431800" y="2692400"/>
            <a:ext cx="8243888" cy="2146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 baseline="0"/>
            </a:lvl1pPr>
          </a:lstStyle>
          <a:p>
            <a:r>
              <a:rPr lang="fr-CH" sz="800" dirty="0"/>
              <a:t>Ad </a:t>
            </a:r>
            <a:r>
              <a:rPr lang="fr-CH" sz="800" dirty="0" err="1"/>
              <a:t>SmarArt</a:t>
            </a:r>
            <a:r>
              <a:rPr lang="fr-CH" sz="800" dirty="0"/>
              <a:t> </a:t>
            </a:r>
            <a:r>
              <a:rPr lang="fr-CH" sz="800" dirty="0" err="1"/>
              <a:t>graphic</a:t>
            </a:r>
            <a:r>
              <a:rPr lang="fr-CH" sz="800" dirty="0"/>
              <a:t> – Process – Basic Chevron Process</a:t>
            </a:r>
            <a:endParaRPr lang="fr-CH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CC629BA-C22D-4202-A751-04B74161A4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260001"/>
            <a:ext cx="8023225" cy="1127600"/>
          </a:xfrm>
          <a:prstGeom prst="rect">
            <a:avLst/>
          </a:prstGeom>
        </p:spPr>
        <p:txBody>
          <a:bodyPr anchor="t">
            <a:noAutofit/>
          </a:bodyPr>
          <a:lstStyle>
            <a:lvl1pPr marL="285750" indent="-285750">
              <a:spcBef>
                <a:spcPts val="0"/>
              </a:spcBef>
              <a:spcAft>
                <a:spcPts val="1800"/>
              </a:spcAft>
              <a:buClr>
                <a:srgbClr val="64D0ED"/>
              </a:buClr>
              <a:buSzPct val="130000"/>
              <a:buFontTx/>
              <a:buChar char="›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0"/>
              </a:spcBef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573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14550" indent="-28575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6pPr>
            <a:lvl7pPr marL="2971800" indent="-228600">
              <a:buClr>
                <a:srgbClr val="64D0ED"/>
              </a:buClr>
              <a:buFontTx/>
              <a:buChar char="›"/>
              <a:defRPr sz="1600">
                <a:solidFill>
                  <a:schemeClr val="tx1"/>
                </a:solidFill>
              </a:defRPr>
            </a:lvl7pPr>
          </a:lstStyle>
          <a:p>
            <a:pPr lvl="0"/>
            <a:endParaRPr lang="en-GB" noProof="0" dirty="0"/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0748CDF7-F168-4690-8C89-8B2F6B18FD8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2296" y="319135"/>
            <a:ext cx="7781717" cy="857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4"/>
              </a:spcBef>
              <a:buNone/>
              <a:defRPr sz="2800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4572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2pPr>
            <a:lvl3pPr marL="9144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3pPr>
            <a:lvl4pPr marL="13716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4pPr>
            <a:lvl5pPr marL="1828800" indent="0">
              <a:buNone/>
              <a:defRPr sz="1000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426384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e-away own photo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56700" cy="5143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sz="800" i="1" dirty="0"/>
              <a:t>Background Picture</a:t>
            </a:r>
            <a:endParaRPr lang="fr-CH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284D5B5-C437-4934-AAB4-686E0CF7BCA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1924" y="1545020"/>
            <a:ext cx="4573588" cy="2563429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fr-CH" dirty="0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555DE7D7-3F4F-4FDB-AB26-29CA39C01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924933"/>
            <a:ext cx="3894121" cy="959346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5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Click to edit key take-away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B03C6FB-5A44-4769-AB57-6F5C81BA4F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" y="2836098"/>
            <a:ext cx="3894034" cy="95224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80147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e-away with full page photo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83DA7D4-4C47-4CFE-90ED-6357AEA269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6"/>
            <a:ext cx="9144000" cy="5138148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92E3802A-1D59-47D3-AC65-A284A66D86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924933"/>
            <a:ext cx="5616406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5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Click to edit key take-away style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838E8AB4-1648-40F6-AB8A-9CF5D4CC86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" y="2836098"/>
            <a:ext cx="5616280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en-GB" noProof="0" dirty="0"/>
          </a:p>
        </p:txBody>
      </p:sp>
      <p:pic>
        <p:nvPicPr>
          <p:cNvPr id="5" name="Afbeelding 18">
            <a:extLst>
              <a:ext uri="{FF2B5EF4-FFF2-40B4-BE49-F238E27FC236}">
                <a16:creationId xmlns:a16="http://schemas.microsoft.com/office/drawing/2014/main" id="{AC686B58-062F-4E7F-AE51-A8531AE4BA0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8467"/>
            <a:ext cx="523240" cy="29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02096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low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 descr="imgage-follow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24" name="Espace réservé du texte 23"/>
          <p:cNvSpPr>
            <a:spLocks noGrp="1"/>
          </p:cNvSpPr>
          <p:nvPr>
            <p:ph type="body" sz="quarter" idx="21"/>
          </p:nvPr>
        </p:nvSpPr>
        <p:spPr>
          <a:xfrm>
            <a:off x="948475" y="1738787"/>
            <a:ext cx="3317492" cy="2794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endParaRPr lang="en-GB" noProof="0" dirty="0"/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D6B696B8-1F52-4256-B33B-C69F1FB7FAC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31799" y="919655"/>
            <a:ext cx="3834167" cy="45895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11" name="Espace réservé du texte 23">
            <a:extLst>
              <a:ext uri="{FF2B5EF4-FFF2-40B4-BE49-F238E27FC236}">
                <a16:creationId xmlns:a16="http://schemas.microsoft.com/office/drawing/2014/main" id="{782D8D8E-4415-4A3A-9BF8-1EFBD57DC00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48475" y="4158890"/>
            <a:ext cx="3317492" cy="2794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endParaRPr lang="en-GB" noProof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6AF87C02-B7DF-4C60-AF63-D4B3E5036E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318029"/>
            <a:ext cx="3834166" cy="601626"/>
          </a:xfrm>
          <a:prstGeom prst="rect">
            <a:avLst/>
          </a:prstGeom>
          <a:ln>
            <a:noFill/>
          </a:ln>
        </p:spPr>
        <p:txBody>
          <a:bodyPr anchor="t">
            <a:noAutofit/>
          </a:bodyPr>
          <a:lstStyle>
            <a:lvl1pPr algn="l">
              <a:defRPr sz="2800" b="1">
                <a:solidFill>
                  <a:srgbClr val="253F93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FOLLOW US</a:t>
            </a:r>
          </a:p>
        </p:txBody>
      </p:sp>
      <p:sp>
        <p:nvSpPr>
          <p:cNvPr id="13" name="Espace réservé du texte 23">
            <a:extLst>
              <a:ext uri="{FF2B5EF4-FFF2-40B4-BE49-F238E27FC236}">
                <a16:creationId xmlns:a16="http://schemas.microsoft.com/office/drawing/2014/main" id="{68475005-75EC-43B3-8F27-EA58DCF0DEC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48475" y="2342314"/>
            <a:ext cx="3317492" cy="2794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endParaRPr lang="en-GB" noProof="0" dirty="0"/>
          </a:p>
        </p:txBody>
      </p:sp>
      <p:sp>
        <p:nvSpPr>
          <p:cNvPr id="14" name="Espace réservé du texte 23">
            <a:extLst>
              <a:ext uri="{FF2B5EF4-FFF2-40B4-BE49-F238E27FC236}">
                <a16:creationId xmlns:a16="http://schemas.microsoft.com/office/drawing/2014/main" id="{A34E0970-6351-46C2-A99C-51CCF68BC15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48475" y="2945841"/>
            <a:ext cx="3317492" cy="2794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endParaRPr lang="en-GB" noProof="0" dirty="0"/>
          </a:p>
        </p:txBody>
      </p:sp>
      <p:sp>
        <p:nvSpPr>
          <p:cNvPr id="15" name="Espace réservé du texte 23">
            <a:extLst>
              <a:ext uri="{FF2B5EF4-FFF2-40B4-BE49-F238E27FC236}">
                <a16:creationId xmlns:a16="http://schemas.microsoft.com/office/drawing/2014/main" id="{4DE46AFD-56B5-414F-9153-27BC6006CA3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48475" y="3554194"/>
            <a:ext cx="3317492" cy="2794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endParaRPr lang="en-GB" noProof="0" dirty="0"/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4C3D1160-6096-40A9-8344-6BE5B8797346}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451224" y="1698487"/>
            <a:ext cx="360000" cy="36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4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social media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46C6187B-70B5-4EEE-A480-934E955CFB7A}"/>
              </a:ext>
            </a:extLst>
          </p:cNvPr>
          <p:cNvSpPr>
            <a:spLocks noGrp="1" noChangeAspect="1"/>
          </p:cNvSpPr>
          <p:nvPr>
            <p:ph type="pic" sz="quarter" idx="49" hasCustomPrompt="1"/>
          </p:nvPr>
        </p:nvSpPr>
        <p:spPr>
          <a:xfrm>
            <a:off x="460876" y="2306840"/>
            <a:ext cx="350348" cy="3503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4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social media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30" name="Picture Placeholder 8">
            <a:extLst>
              <a:ext uri="{FF2B5EF4-FFF2-40B4-BE49-F238E27FC236}">
                <a16:creationId xmlns:a16="http://schemas.microsoft.com/office/drawing/2014/main" id="{B6AEF60C-B043-4F13-A721-E24CE73C79A1}"/>
              </a:ext>
            </a:extLst>
          </p:cNvPr>
          <p:cNvSpPr>
            <a:spLocks noGrp="1" noChangeAspect="1"/>
          </p:cNvSpPr>
          <p:nvPr>
            <p:ph type="pic" sz="quarter" idx="50" hasCustomPrompt="1"/>
          </p:nvPr>
        </p:nvSpPr>
        <p:spPr>
          <a:xfrm>
            <a:off x="460876" y="2905541"/>
            <a:ext cx="360000" cy="36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4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social media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32" name="Picture Placeholder 8">
            <a:extLst>
              <a:ext uri="{FF2B5EF4-FFF2-40B4-BE49-F238E27FC236}">
                <a16:creationId xmlns:a16="http://schemas.microsoft.com/office/drawing/2014/main" id="{436FF07F-99D5-4122-A9F5-58795EE06891}"/>
              </a:ext>
            </a:extLst>
          </p:cNvPr>
          <p:cNvSpPr>
            <a:spLocks noGrp="1" noChangeAspect="1"/>
          </p:cNvSpPr>
          <p:nvPr>
            <p:ph type="pic" sz="quarter" idx="51" hasCustomPrompt="1"/>
          </p:nvPr>
        </p:nvSpPr>
        <p:spPr>
          <a:xfrm>
            <a:off x="467372" y="3513894"/>
            <a:ext cx="360000" cy="36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4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social media </a:t>
            </a:r>
            <a:r>
              <a:rPr lang="fr-CH" dirty="0" err="1"/>
              <a:t>icon</a:t>
            </a:r>
            <a:endParaRPr lang="fr-CH" dirty="0"/>
          </a:p>
        </p:txBody>
      </p:sp>
      <p:sp>
        <p:nvSpPr>
          <p:cNvPr id="34" name="Picture Placeholder 8">
            <a:extLst>
              <a:ext uri="{FF2B5EF4-FFF2-40B4-BE49-F238E27FC236}">
                <a16:creationId xmlns:a16="http://schemas.microsoft.com/office/drawing/2014/main" id="{864EC7B3-9E75-441A-8E85-D54B4DF18156}"/>
              </a:ext>
            </a:extLst>
          </p:cNvPr>
          <p:cNvSpPr>
            <a:spLocks noGrp="1" noChangeAspect="1"/>
          </p:cNvSpPr>
          <p:nvPr>
            <p:ph type="pic" sz="quarter" idx="52" hasCustomPrompt="1"/>
          </p:nvPr>
        </p:nvSpPr>
        <p:spPr>
          <a:xfrm>
            <a:off x="496665" y="4118590"/>
            <a:ext cx="360000" cy="36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4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fr-CH" dirty="0"/>
              <a:t>Ad social media </a:t>
            </a:r>
            <a:r>
              <a:rPr lang="fr-CH" dirty="0" err="1"/>
              <a:t>icon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698435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8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27" y="229884"/>
            <a:ext cx="523240" cy="291806"/>
          </a:xfrm>
          <a:prstGeom prst="rect">
            <a:avLst/>
          </a:prstGeom>
        </p:spPr>
      </p:pic>
      <p:sp>
        <p:nvSpPr>
          <p:cNvPr id="8" name="Espace réservé pour une image  4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4643438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sz="1000" dirty="0"/>
              <a:t>Image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7745E7E-5B0B-4CAF-A33B-632888FCFB5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155963" y="1104900"/>
            <a:ext cx="3682004" cy="3766556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CBC7CF1C-5699-4D58-9EAB-E6A1E73BE1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5963" y="318029"/>
            <a:ext cx="3047056" cy="786871"/>
          </a:xfrm>
          <a:prstGeom prst="rect">
            <a:avLst/>
          </a:prstGeom>
          <a:ln>
            <a:noFill/>
          </a:ln>
        </p:spPr>
        <p:txBody>
          <a:bodyPr anchor="t">
            <a:normAutofit/>
          </a:bodyPr>
          <a:lstStyle>
            <a:lvl1pPr algn="l">
              <a:defRPr sz="2800" b="1">
                <a:solidFill>
                  <a:srgbClr val="253F93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Contact me</a:t>
            </a:r>
          </a:p>
        </p:txBody>
      </p:sp>
    </p:spTree>
    <p:extLst>
      <p:ext uri="{BB962C8B-B14F-4D97-AF65-F5344CB8AC3E}">
        <p14:creationId xmlns:p14="http://schemas.microsoft.com/office/powerpoint/2010/main" val="341855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 - EURORADIO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24" y="0"/>
            <a:ext cx="9141429" cy="5144936"/>
          </a:xfrm>
          <a:prstGeom prst="rect">
            <a:avLst/>
          </a:prstGeom>
        </p:spPr>
      </p:pic>
      <p:pic>
        <p:nvPicPr>
          <p:cNvPr id="7" name="Afbeelding 7" descr="overlay2-white.png"/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274" y="1436"/>
            <a:ext cx="1771650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B74911-0CE7-4236-A50F-8236714A608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75" y="262800"/>
            <a:ext cx="3137176" cy="718139"/>
          </a:xfrm>
          <a:prstGeom prst="rect">
            <a:avLst/>
          </a:prstGeom>
        </p:spPr>
      </p:pic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73867D29-8743-464F-929C-0B00B5149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1924" y="1545020"/>
            <a:ext cx="4573588" cy="2563429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fr-CH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A4AD3958-58D4-4826-8945-9F59900C5E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24933"/>
            <a:ext cx="3724358" cy="857250"/>
          </a:xfrm>
          <a:prstGeom prst="rect">
            <a:avLst/>
          </a:prstGeom>
          <a:ln>
            <a:noFill/>
          </a:ln>
        </p:spPr>
        <p:txBody>
          <a:bodyPr anchor="t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0EBEE47-4705-4364-A7A9-4A6CACEFDE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1013653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site">
    <p:bg>
      <p:bgPr>
        <a:solidFill>
          <a:srgbClr val="253F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3" descr="end-slide.jpg">
            <a:extLst>
              <a:ext uri="{FF2B5EF4-FFF2-40B4-BE49-F238E27FC236}">
                <a16:creationId xmlns:a16="http://schemas.microsoft.com/office/drawing/2014/main" id="{62F02B9A-F172-4041-A169-4859D4767B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Afbeelding 8" descr="overlay2-white.png">
            <a:extLst>
              <a:ext uri="{FF2B5EF4-FFF2-40B4-BE49-F238E27FC236}">
                <a16:creationId xmlns:a16="http://schemas.microsoft.com/office/drawing/2014/main" id="{4B8EC7DB-1DE8-467D-BE37-1A582C38C8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0"/>
            <a:ext cx="1771650" cy="5143500"/>
          </a:xfrm>
          <a:prstGeom prst="rect">
            <a:avLst/>
          </a:prstGeom>
        </p:spPr>
      </p:pic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1" y="2297223"/>
            <a:ext cx="7409792" cy="4169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bg1"/>
                </a:solidFill>
              </a:defRPr>
            </a:lvl2pPr>
            <a:lvl3pPr marL="914400" indent="0">
              <a:buNone/>
              <a:defRPr sz="2000">
                <a:solidFill>
                  <a:schemeClr val="bg1"/>
                </a:solidFill>
              </a:defRPr>
            </a:lvl3pPr>
            <a:lvl4pPr marL="1371600" indent="0">
              <a:buNone/>
              <a:defRPr sz="2000">
                <a:solidFill>
                  <a:schemeClr val="bg1"/>
                </a:solidFill>
              </a:defRPr>
            </a:lvl4pPr>
            <a:lvl5pPr marL="1828800" indent="0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Add URL </a:t>
            </a:r>
          </a:p>
        </p:txBody>
      </p:sp>
    </p:spTree>
    <p:extLst>
      <p:ext uri="{BB962C8B-B14F-4D97-AF65-F5344CB8AC3E}">
        <p14:creationId xmlns:p14="http://schemas.microsoft.com/office/powerpoint/2010/main" val="215238790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/ Light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8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75FC86B2-0685-47A5-BDE2-17D6BBCBBD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1D3366F-6376-4143-8E7A-BA9F29FC89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26945437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/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255"/>
            <a:ext cx="9143996" cy="514098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A66CE10E-7597-4DFE-B081-CD3A17B5D8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2C2EBBF-55F1-48CC-87D9-DBBFAAA3D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31757289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/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8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64AB37A3-A2D6-4ACA-BA5C-982E8272E5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FB8B8C1-D888-4C6F-9FF6-6226AE000C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50554847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Red /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255"/>
            <a:ext cx="9143995" cy="514098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2399AD71-B5AF-462C-AD85-A379FB9255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823DB39-EC7D-47E8-861D-BDB79ECE60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38089240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/ Yell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55"/>
            <a:ext cx="9143998" cy="514098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B2112A5A-1602-4F81-8218-932E5594C6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0BE19199-E01B-41A6-99E3-A4D9CCABB4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124189825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/ Rubin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55"/>
            <a:ext cx="9143998" cy="514098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03B8AFBB-4EB7-4A02-8E87-D33D770EC5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582B8CA-BA8D-4BC6-8DF2-3BF6DE1580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365492610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in red /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255"/>
            <a:ext cx="9143995" cy="5140986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3363F57C-B344-4AB8-8A5C-9BD70A4A5A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DFDACB1-2CDD-4F61-96B8-E0055DB3EE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58550522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/ Light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255"/>
            <a:ext cx="9143996" cy="514098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1B485015-61A0-4A12-9A9B-9C81FEAEBD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6EFC5DD-9430-45D6-B2BB-AE94A36B47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83220256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een /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55"/>
            <a:ext cx="9143993" cy="5140986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5C65AED5-12DA-4D82-A729-15A23F3F4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D54716FB-14ED-4F6A-B3B3-2E5FBEB962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2071238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- EURORAD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1999" y="1"/>
            <a:ext cx="4683989" cy="5143500"/>
          </a:xfrm>
          <a:prstGeom prst="rect">
            <a:avLst/>
          </a:prstGeom>
        </p:spPr>
      </p:pic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338" y="0"/>
            <a:ext cx="1771650" cy="5143500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315687E-432B-4206-90C9-BAE3C5BF44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3724275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326469-6765-41EF-8B6C-C1FE5FCB1B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75" y="262800"/>
            <a:ext cx="3137176" cy="718138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CE533AC4-0EB3-4163-A5C7-198C90299F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8" y="1969484"/>
            <a:ext cx="3723778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2800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19269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/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55"/>
            <a:ext cx="9143993" cy="514098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92822639-0A99-4FCA-A9B7-A7E63D424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9E74FACD-B7F3-4172-98BA-D3F718F20F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371802563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U CONNE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55"/>
            <a:ext cx="9143993" cy="51409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4EAB86-2DAA-48E5-906A-C642F29C4F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98" y="278335"/>
            <a:ext cx="2430304" cy="908685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445AC5A5-8B29-4DB1-B06E-DAD9D9F794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A15153-C919-4D5E-AF3C-92858AE81A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34401256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/ Pur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55"/>
            <a:ext cx="9143991" cy="514098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0AE0789C-E31E-4D4E-A4CB-BD07951FF7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A1DA96B-A8FE-481B-8B89-15CEFD7FA4F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34216179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Purple / Light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55"/>
            <a:ext cx="9143991" cy="514098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C6780D97-A2A9-4286-9DF9-F8557497E9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5BFFF8D-1D5F-4634-A257-F15BACF150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421116105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/ Pur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1255"/>
            <a:ext cx="9143989" cy="514098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8F7DFA5F-E3C9-4D1C-B9E4-6ECB649315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D42E8C85-D303-4ED0-9CCD-781DDAD66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158148935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in red / Light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1255"/>
            <a:ext cx="9143989" cy="514098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364739CF-BACB-45C6-BE54-9C47E01C3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888B5288-EAF0-4949-9911-B1C261194A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277815468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/ Rubin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" y="1255"/>
            <a:ext cx="9143987" cy="514098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76F687CE-F30E-42B0-B618-E2791FD1EA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FC458EF-61C7-4DD6-B02D-BC0BFCC2D9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411228235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een / Dark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" y="1255"/>
            <a:ext cx="9143987" cy="514098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37D332A0-6F32-4729-A214-4109768D3C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B39FDE7-23A9-4B60-BAF9-663CDA062F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29823885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/ Light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" y="1255"/>
            <a:ext cx="9143986" cy="514098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A42679BF-1CCA-4B76-9733-A93E1676B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FE084CA-A841-4F18-99DD-05EF191C1C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163456256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/ Yell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CB06E5-7008-40EF-89BD-A558C8B96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" y="1255"/>
            <a:ext cx="9143986" cy="5140981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5" y="385904"/>
            <a:ext cx="2189165" cy="472712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31F38AC8-A4AB-4359-883F-4C1C2933B2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297" y="1836737"/>
            <a:ext cx="5867493" cy="85725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200" b="1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3A852DE-BA7A-4DAB-B6FC-78EB9BCB88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2878138"/>
            <a:ext cx="5867362" cy="8509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Tx/>
              <a:buNone/>
              <a:defRPr sz="16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</p:spTree>
    <p:extLst>
      <p:ext uri="{BB962C8B-B14F-4D97-AF65-F5344CB8AC3E}">
        <p14:creationId xmlns:p14="http://schemas.microsoft.com/office/powerpoint/2010/main" val="1951778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0" Type="http://schemas.openxmlformats.org/officeDocument/2006/relationships/theme" Target="../theme/theme1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theme" Target="../theme/theme9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0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3BF8BD-AAED-438B-879A-F1C3A0E6F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DFE62-3FB3-4FD1-B5CF-E3AE71499B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7107DE-E023-4866-8F92-32F7AA349CA9}" type="datetimeFigureOut">
              <a:rPr lang="en-GB" smtClean="0"/>
              <a:pPr/>
              <a:t>11/03/2021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2498-F52A-49D0-896D-9CCFC6D1F4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657061-B933-475C-8AA0-43152E5ACE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87857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73A235-09C7-438E-AE7E-80D364AA7078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1A1A457-7A40-467A-A43D-D9CB04F53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492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58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  <p:sldLayoutId id="2147483950" r:id="rId13"/>
    <p:sldLayoutId id="2147483951" r:id="rId14"/>
    <p:sldLayoutId id="2147483952" r:id="rId15"/>
    <p:sldLayoutId id="2147483953" r:id="rId16"/>
    <p:sldLayoutId id="2147483954" r:id="rId17"/>
    <p:sldLayoutId id="2147483955" r:id="rId18"/>
    <p:sldLayoutId id="2147483956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baseline="0">
          <a:solidFill>
            <a:srgbClr val="1B4098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966122A-40FA-4A00-B766-18BA827D2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6637932-F8DA-4E7D-85AD-EF4C72D0B8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D408CEA6-152A-4860-84F7-FBECB4A035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7107DE-E023-4866-8F92-32F7AA349CA9}" type="datetimeFigureOut">
              <a:rPr lang="en-GB" smtClean="0"/>
              <a:pPr/>
              <a:t>11/03/2021</a:t>
            </a:fld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F3C6221-01F5-4799-8D47-B62A3C7426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44C5B91-8030-4140-8548-A23E57E3B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87857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73A235-09C7-438E-AE7E-80D364AA707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3188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5" r:id="rId2"/>
    <p:sldLayoutId id="2147483982" r:id="rId3"/>
    <p:sldLayoutId id="2147483875" r:id="rId4"/>
    <p:sldLayoutId id="214748387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1B4098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32000" y="256581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endParaRPr lang="en-GB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8AE15-1F73-8442-A834-50E367B89F22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E46DDB4-5BC2-40E8-B358-2958988746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719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843" r:id="rId2"/>
    <p:sldLayoutId id="2147483702" r:id="rId3"/>
    <p:sldLayoutId id="2147483745" r:id="rId4"/>
    <p:sldLayoutId id="2147483742" r:id="rId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500" kern="1200" cap="all" baseline="0">
          <a:solidFill>
            <a:schemeClr val="tx2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66700" indent="-26670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32000" y="256581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8AE15-1F73-8442-A834-50E367B89F22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29FE0DE-0F90-4198-930C-08B3CABEC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9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58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6" r:id="rId17"/>
    <p:sldLayoutId id="2147483817" r:id="rId18"/>
    <p:sldLayoutId id="2147483818" r:id="rId1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500" kern="1200" cap="all" baseline="0">
          <a:solidFill>
            <a:schemeClr val="tx2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66700" indent="-26670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7385CDF1-DFB8-472B-8081-E367885DD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0B7A8816-16F2-44A5-AE80-AB9E9327A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4" name="Date Placeholder 3">
            <a:extLst>
              <a:ext uri="{FF2B5EF4-FFF2-40B4-BE49-F238E27FC236}">
                <a16:creationId xmlns:a16="http://schemas.microsoft.com/office/drawing/2014/main" id="{E6AEA73B-C3A9-483C-AE0E-5623BEBE3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7107DE-E023-4866-8F92-32F7AA349CA9}" type="datetimeFigureOut">
              <a:rPr lang="en-GB" smtClean="0"/>
              <a:pPr/>
              <a:t>11/03/2021</a:t>
            </a:fld>
            <a:endParaRPr lang="en-GB" dirty="0"/>
          </a:p>
        </p:txBody>
      </p:sp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A0536D7D-6B02-4113-9142-1C6778AA9B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871A19DA-9DF3-4836-A79B-52377CE7CF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87857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73A235-09C7-438E-AE7E-80D364AA707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2599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1B4098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Char char="›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Char char="›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Char char="›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Char char="›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Char char="›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B352F9C3-A871-4C50-BB02-C98DBC47F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69C4089E-D94E-4DFF-BB66-EE8475BDD6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7107DE-E023-4866-8F92-32F7AA349CA9}" type="datetimeFigureOut">
              <a:rPr lang="en-GB" smtClean="0"/>
              <a:pPr/>
              <a:t>11/03/2021</a:t>
            </a:fld>
            <a:endParaRPr lang="en-GB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560BAD1-7FFE-4AA6-9946-18C988AE8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B4528AC-8C2C-4AE4-B330-1671982E85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87857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73A235-09C7-438E-AE7E-80D364AA7078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3D2D868-9D8F-46D6-AA49-7316C00CE3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662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1B4098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BBBEF"/>
        </a:buClr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D6D53-F850-44B9-9C03-4534222AE2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2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114D6-AF71-494D-8E54-45A02A2A158D}" type="datetimeFigureOut">
              <a:rPr lang="en-GB" smtClean="0"/>
              <a:t>11/03/2021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8D352-15CD-4F75-AFF9-BB75421FE4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B6A63-AC67-46DD-A647-E73E2BEED4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21114" y="476509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B17C4-FC69-4E0B-99C0-15C4297FFECF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4CB42E8D-C733-4B8D-81CE-0F94DF897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551E64C-543E-499C-BDB1-7D164A3B9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410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1B4098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001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A6E1CB3-9F60-4525-9D05-4E73AC199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420CD12-572A-4806-8EEB-B25EE9B82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1E99A58-80B7-4B7A-B538-84C59C7CEE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7107DE-E023-4866-8F92-32F7AA349CA9}" type="datetimeFigureOut">
              <a:rPr lang="en-GB" smtClean="0"/>
              <a:pPr/>
              <a:t>11/03/2021</a:t>
            </a:fld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C0EA07C3-006B-46E6-AE44-F1E3BECBE0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F548C6F-6E1D-42E7-AC4B-581F8B02C1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87857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73A235-09C7-438E-AE7E-80D364AA707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3291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1" r:id="rId3"/>
    <p:sldLayoutId id="2147483836" r:id="rId4"/>
    <p:sldLayoutId id="2147483670" r:id="rId5"/>
    <p:sldLayoutId id="2147483756" r:id="rId6"/>
    <p:sldLayoutId id="2147483838" r:id="rId7"/>
    <p:sldLayoutId id="214748370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1B4098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1DAFA914-77A6-40E3-A79D-B5890E1C7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4A24978-FA21-4F9F-8EB8-AA4FF5D89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901F9DD5-4EF7-421C-AA4A-C1D731ED0B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7107DE-E023-4866-8F92-32F7AA349CA9}" type="datetimeFigureOut">
              <a:rPr lang="en-GB" smtClean="0"/>
              <a:pPr/>
              <a:t>11/03/2021</a:t>
            </a:fld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3F3197A-28A4-4BDF-BF81-FADDAF3DFF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9EB72D1-E36C-459E-B32A-425FCABBDA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87857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73A235-09C7-438E-AE7E-80D364AA707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406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971" r:id="rId2"/>
    <p:sldLayoutId id="2147483972" r:id="rId3"/>
    <p:sldLayoutId id="2147483973" r:id="rId4"/>
    <p:sldLayoutId id="2147483978" r:id="rId5"/>
    <p:sldLayoutId id="2147483977" r:id="rId6"/>
    <p:sldLayoutId id="2147483723" r:id="rId7"/>
    <p:sldLayoutId id="2147483976" r:id="rId8"/>
    <p:sldLayoutId id="2147483974" r:id="rId9"/>
    <p:sldLayoutId id="2147483975" r:id="rId10"/>
    <p:sldLayoutId id="214748375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1B4098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17AE24A6-4403-4C70-B27B-EB8B7ED62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099810B-9A1C-46EA-B8E1-2687C0638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105FD3B-F51B-4D88-9F7D-F79C94BEBC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7107DE-E023-4866-8F92-32F7AA349CA9}" type="datetimeFigureOut">
              <a:rPr lang="en-GB" smtClean="0"/>
              <a:pPr/>
              <a:t>11/03/2021</a:t>
            </a:fld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DE86482-A096-4D19-B912-132886FE0C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02CF84D-754E-44D3-8F4B-5D2E8F979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87857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73A235-09C7-438E-AE7E-80D364AA707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371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0" r:id="rId2"/>
    <p:sldLayoutId id="2147483713" r:id="rId3"/>
    <p:sldLayoutId id="214748397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1B4098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0E8673C1-187C-43FD-9070-BE12B23B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84C581-A5D6-47DA-8D69-6432B77D6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7C7F243F-15D6-4779-B184-D0685C5F54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7107DE-E023-4866-8F92-32F7AA349CA9}" type="datetimeFigureOut">
              <a:rPr lang="en-GB" smtClean="0"/>
              <a:pPr/>
              <a:t>11/03/2021</a:t>
            </a:fld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F113505-8972-4893-9509-044F99FAE6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BE0E7FE-7DD8-469F-9BBB-AAE8096986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87857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73A235-09C7-438E-AE7E-80D364AA707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408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54" r:id="rId2"/>
    <p:sldLayoutId id="21474837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1B4098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001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40242340-AD71-43A5-BDDE-FDA962B9F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8404222-436E-48D1-9FB0-0333BB9340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370013"/>
            <a:ext cx="8346514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9955D703-3735-4A33-85F1-908DA2D547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200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7107DE-E023-4866-8F92-32F7AA349CA9}" type="datetimeFigureOut">
              <a:rPr lang="en-GB" smtClean="0"/>
              <a:pPr/>
              <a:t>11/03/2021</a:t>
            </a:fld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015CD11-AEB5-4691-9C1E-031A4EC36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9C3AA36-ECD0-4471-8505-D135C5E6F2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87857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173A235-09C7-438E-AE7E-80D364AA7078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430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  <p:sldLayoutId id="2147483921" r:id="rId15"/>
    <p:sldLayoutId id="2147483922" r:id="rId16"/>
    <p:sldLayoutId id="2147483923" r:id="rId17"/>
    <p:sldLayoutId id="2147483924" r:id="rId18"/>
    <p:sldLayoutId id="2147483925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1B4098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BBBEF"/>
        </a:buClr>
        <a:buFont typeface="Arial" panose="020B0604020202020204" pitchFamily="34" charset="0"/>
        <a:buChar char="›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hyperlink" Target="http://www.ebu.ch/" TargetMode="External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hyperlink" Target="tech.ebu.ch" TargetMode="External"/><Relationship Id="rId9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9930046-157A-4D11-BFB6-C8F4D4FF1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98" y="1924933"/>
            <a:ext cx="3724358" cy="857250"/>
          </a:xfrm>
        </p:spPr>
        <p:txBody>
          <a:bodyPr/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new bands and bandwidth allocation for 5G terrestrial broadcast</a:t>
            </a:r>
            <a:endParaRPr lang="fr-CH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64C8B7D-47BA-4DFD-A56B-08764B8E6F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120765" algn="r"/>
              </a:tabLst>
            </a:pPr>
            <a:r>
              <a:rPr lang="en-GB" sz="1800" b="1" dirty="0">
                <a:cs typeface="Times New Roman" panose="02020603050405020304" pitchFamily="18" charset="0"/>
              </a:rPr>
              <a:t>RAN #91-e, March 16-26, 2021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120765" algn="r"/>
              </a:tabLst>
            </a:pPr>
            <a:endParaRPr lang="en-GB" sz="1800" b="1" dirty="0"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120765" algn="r"/>
              </a:tabLst>
            </a:pPr>
            <a:r>
              <a:rPr lang="en-GB" sz="1800" b="1" dirty="0">
                <a:cs typeface="Times New Roman" panose="02020603050405020304" pitchFamily="18" charset="0"/>
              </a:rPr>
              <a:t>A.I: 10.1.4</a:t>
            </a:r>
            <a:endParaRPr lang="fr-CH" sz="18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531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46654-276A-4CBF-A1A0-F5949ECDA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E253AC-912A-4C67-9FF3-785CE44F69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LTE based 5G terrestrial broadcast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Enables deployment of broadcast, downlink-only network.</a:t>
            </a:r>
          </a:p>
          <a:p>
            <a:pPr lvl="1"/>
            <a:r>
              <a:rPr lang="en-GB" dirty="0"/>
              <a:t>Introduced in Rel-14, evolved in Rel-16.</a:t>
            </a:r>
          </a:p>
          <a:p>
            <a:pPr lvl="1"/>
            <a:endParaRPr lang="en-GB" dirty="0"/>
          </a:p>
          <a:p>
            <a:r>
              <a:rPr lang="en-GB" dirty="0"/>
              <a:t>A clear target for deploying this technology is </a:t>
            </a:r>
            <a:r>
              <a:rPr lang="en-GB" b="1" dirty="0"/>
              <a:t>broadcast UHF spectrum</a:t>
            </a:r>
          </a:p>
          <a:p>
            <a:pPr lvl="1"/>
            <a:r>
              <a:rPr lang="en-US" dirty="0"/>
              <a:t>Between ~470MHz - ~698MHz, depending on the region.</a:t>
            </a:r>
          </a:p>
          <a:p>
            <a:pPr lvl="1"/>
            <a:r>
              <a:rPr lang="en-US" dirty="0"/>
              <a:t>Channelization is based on 6/7/8MHz.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062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46654-276A-4CBF-A1A0-F5949ECDA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Enhancements for UHF spectrum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E253AC-912A-4C67-9FF3-785CE44F69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are two main enhancements needed to enable operation in UHF:</a:t>
            </a:r>
          </a:p>
          <a:p>
            <a:endParaRPr lang="en-US" dirty="0"/>
          </a:p>
          <a:p>
            <a:pPr lvl="1"/>
            <a:r>
              <a:rPr lang="en-US" b="1" dirty="0"/>
              <a:t>Bandwidth:</a:t>
            </a:r>
            <a:r>
              <a:rPr lang="en-US" dirty="0"/>
              <a:t> 5GTB does not support 6/7/8MHz. Operating at 5MHz channel bandwidth wastes a large percentage of spectrum.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Band definition:</a:t>
            </a:r>
            <a:r>
              <a:rPr lang="en-US" dirty="0"/>
              <a:t> The UHF broadcast band is not defined as a 3GPP band.</a:t>
            </a:r>
          </a:p>
          <a:p>
            <a:pPr lvl="1"/>
            <a:endParaRPr lang="en-US" b="1" dirty="0"/>
          </a:p>
          <a:p>
            <a:r>
              <a:rPr lang="en-US" b="1" dirty="0"/>
              <a:t>We propose to close this gap with a short RAN4-led work item in Rel-17.</a:t>
            </a:r>
          </a:p>
          <a:p>
            <a:pPr lvl="1"/>
            <a:endParaRPr lang="en-US" b="1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733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46654-276A-4CBF-A1A0-F5949ECDA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E253AC-912A-4C67-9FF3-785CE44F69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 a short RAN4-led work item (RP-210127) with the following objectives:</a:t>
            </a:r>
          </a:p>
          <a:p>
            <a:endParaRPr lang="en-US" dirty="0"/>
          </a:p>
          <a:p>
            <a:pPr lvl="1"/>
            <a:r>
              <a:rPr lang="en-US" dirty="0"/>
              <a:t>Introduce PMCH bandwidth of 6/7/8MHz [RAN1]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Define UE / BS requirements for the new PMCH bandwidth [RAN4]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Introduce band(s) supporting 6/7/8MHz in UHF broadcast spectrum [RAN4]</a:t>
            </a:r>
          </a:p>
        </p:txBody>
      </p:sp>
    </p:spTree>
    <p:extLst>
      <p:ext uri="{BB962C8B-B14F-4D97-AF65-F5344CB8AC3E}">
        <p14:creationId xmlns:p14="http://schemas.microsoft.com/office/powerpoint/2010/main" val="2846941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jdelijke aanduiding voor inhoud 3">
            <a:extLst>
              <a:ext uri="{FF2B5EF4-FFF2-40B4-BE49-F238E27FC236}">
                <a16:creationId xmlns:a16="http://schemas.microsoft.com/office/drawing/2014/main" id="{5C69B1E5-F5F9-45C5-AA05-6DD6EC9B414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@EBU_HQ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0D49CE7-C190-4F96-B464-4243DF83A63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www.ebu.ch</a:t>
            </a:r>
            <a:r>
              <a:rPr lang="en-GB" dirty="0"/>
              <a:t>, </a:t>
            </a:r>
            <a:r>
              <a:rPr lang="en-GB" dirty="0">
                <a:hlinkClick r:id="rId4" action="ppaction://hlinkfile"/>
              </a:rPr>
              <a:t>tech.ebu.ch</a:t>
            </a:r>
            <a:endParaRPr lang="en-GB" dirty="0"/>
          </a:p>
          <a:p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EF79BF7-89D9-48D2-BAB3-ACF1F4E7F88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CH" dirty="0"/>
              <a:t>EBU UPDATE </a:t>
            </a:r>
            <a:r>
              <a:rPr lang="fr-CH" dirty="0" err="1"/>
              <a:t>monthly</a:t>
            </a:r>
            <a:r>
              <a:rPr lang="fr-CH"/>
              <a:t> newsletter</a:t>
            </a:r>
            <a:endParaRPr lang="fr-CH" dirty="0"/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52EE0475-304A-4B7A-A990-7ACA10C2C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FOLLOW the ebu</a:t>
            </a:r>
            <a:endParaRPr lang="en-GB" dirty="0"/>
          </a:p>
        </p:txBody>
      </p:sp>
      <p:sp>
        <p:nvSpPr>
          <p:cNvPr id="42" name="Text Placeholder 23">
            <a:extLst>
              <a:ext uri="{FF2B5EF4-FFF2-40B4-BE49-F238E27FC236}">
                <a16:creationId xmlns:a16="http://schemas.microsoft.com/office/drawing/2014/main" id="{571E8101-8C9C-4C53-90AF-FAD814B9A94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CH"/>
              <a:t>facebook.com/EBU.HQ</a:t>
            </a:r>
            <a:endParaRPr lang="fr-CH" dirty="0"/>
          </a:p>
        </p:txBody>
      </p:sp>
      <p:sp>
        <p:nvSpPr>
          <p:cNvPr id="44" name="Text Placeholder 24">
            <a:extLst>
              <a:ext uri="{FF2B5EF4-FFF2-40B4-BE49-F238E27FC236}">
                <a16:creationId xmlns:a16="http://schemas.microsoft.com/office/drawing/2014/main" id="{7B07DA2F-0263-44C9-9739-34AED0A2DFC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CH"/>
              <a:t>linkedin.com/company/ebu</a:t>
            </a:r>
            <a:endParaRPr lang="fr-CH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44D1DB5-DC92-49E4-B9D3-031A3F870EB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CH"/>
              <a:t>instagram.com/ebu_hq/</a:t>
            </a:r>
            <a:endParaRPr lang="fr-CH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83D8B0C-FCFA-4045-9A87-63145D93E693}"/>
              </a:ext>
            </a:extLst>
          </p:cNvPr>
          <p:cNvGrpSpPr/>
          <p:nvPr/>
        </p:nvGrpSpPr>
        <p:grpSpPr>
          <a:xfrm>
            <a:off x="503589" y="1684722"/>
            <a:ext cx="387530" cy="387530"/>
            <a:chOff x="503589" y="1828554"/>
            <a:chExt cx="387530" cy="387530"/>
          </a:xfrm>
        </p:grpSpPr>
        <p:sp>
          <p:nvSpPr>
            <p:cNvPr id="34" name="Ovaal 6"/>
            <p:cNvSpPr/>
            <p:nvPr/>
          </p:nvSpPr>
          <p:spPr>
            <a:xfrm>
              <a:off x="503589" y="1828554"/>
              <a:ext cx="387530" cy="387530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5" name="Afbeelding 9" descr="soc-twitter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927" y="1936578"/>
              <a:ext cx="233182" cy="188050"/>
            </a:xfrm>
            <a:prstGeom prst="rect">
              <a:avLst/>
            </a:prstGeom>
          </p:spPr>
        </p:pic>
      </p:grpSp>
      <p:grpSp>
        <p:nvGrpSpPr>
          <p:cNvPr id="36" name="Groupe 35"/>
          <p:cNvGrpSpPr/>
          <p:nvPr/>
        </p:nvGrpSpPr>
        <p:grpSpPr>
          <a:xfrm>
            <a:off x="503589" y="2278758"/>
            <a:ext cx="387530" cy="387530"/>
            <a:chOff x="503589" y="2425999"/>
            <a:chExt cx="387530" cy="387530"/>
          </a:xfrm>
        </p:grpSpPr>
        <p:sp>
          <p:nvSpPr>
            <p:cNvPr id="37" name="Ovaal 7"/>
            <p:cNvSpPr/>
            <p:nvPr/>
          </p:nvSpPr>
          <p:spPr>
            <a:xfrm>
              <a:off x="503589" y="2425999"/>
              <a:ext cx="387530" cy="387530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8" name="Afbeelding 10" descr="soc-fb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937" y="2508504"/>
              <a:ext cx="112830" cy="233182"/>
            </a:xfrm>
            <a:prstGeom prst="rect">
              <a:avLst/>
            </a:prstGeom>
          </p:spPr>
        </p:pic>
      </p:grpSp>
      <p:grpSp>
        <p:nvGrpSpPr>
          <p:cNvPr id="39" name="Groupe 38"/>
          <p:cNvGrpSpPr/>
          <p:nvPr/>
        </p:nvGrpSpPr>
        <p:grpSpPr>
          <a:xfrm>
            <a:off x="503589" y="2872794"/>
            <a:ext cx="387530" cy="387530"/>
            <a:chOff x="503589" y="3012495"/>
            <a:chExt cx="387530" cy="387530"/>
          </a:xfrm>
        </p:grpSpPr>
        <p:sp>
          <p:nvSpPr>
            <p:cNvPr id="40" name="Ovaal 8"/>
            <p:cNvSpPr/>
            <p:nvPr/>
          </p:nvSpPr>
          <p:spPr>
            <a:xfrm>
              <a:off x="503589" y="3012495"/>
              <a:ext cx="387530" cy="387530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1" name="Afbeelding 11" descr="soc-linked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253" y="3095956"/>
              <a:ext cx="187765" cy="187765"/>
            </a:xfrm>
            <a:prstGeom prst="rect">
              <a:avLst/>
            </a:prstGeom>
          </p:spPr>
        </p:pic>
      </p:grpSp>
      <p:sp>
        <p:nvSpPr>
          <p:cNvPr id="43" name="Ovaal 8"/>
          <p:cNvSpPr/>
          <p:nvPr/>
        </p:nvSpPr>
        <p:spPr>
          <a:xfrm>
            <a:off x="503589" y="4060867"/>
            <a:ext cx="387530" cy="387530"/>
          </a:xfrm>
          <a:prstGeom prst="ellipse">
            <a:avLst/>
          </a:prstGeom>
          <a:solidFill>
            <a:srgbClr val="253F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5" name="Image 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96" y="4170645"/>
            <a:ext cx="250316" cy="16797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3AC3E79-C2A0-4749-A808-7C8618DCAB66}"/>
              </a:ext>
            </a:extLst>
          </p:cNvPr>
          <p:cNvGrpSpPr/>
          <p:nvPr/>
        </p:nvGrpSpPr>
        <p:grpSpPr>
          <a:xfrm>
            <a:off x="503589" y="3466830"/>
            <a:ext cx="387530" cy="387530"/>
            <a:chOff x="503589" y="3521413"/>
            <a:chExt cx="387530" cy="387530"/>
          </a:xfrm>
        </p:grpSpPr>
        <p:sp>
          <p:nvSpPr>
            <p:cNvPr id="20" name="Ovaal 6">
              <a:extLst>
                <a:ext uri="{FF2B5EF4-FFF2-40B4-BE49-F238E27FC236}">
                  <a16:creationId xmlns:a16="http://schemas.microsoft.com/office/drawing/2014/main" id="{ACD63FA2-667D-4269-8E32-9D0431C5F874}"/>
                </a:ext>
              </a:extLst>
            </p:cNvPr>
            <p:cNvSpPr/>
            <p:nvPr/>
          </p:nvSpPr>
          <p:spPr>
            <a:xfrm>
              <a:off x="503589" y="3521413"/>
              <a:ext cx="387530" cy="387530"/>
            </a:xfrm>
            <a:prstGeom prst="ellipse">
              <a:avLst/>
            </a:prstGeom>
            <a:solidFill>
              <a:srgbClr val="253F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91D568D-5251-4D37-ADE0-F9850E9B3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218" y="3586546"/>
              <a:ext cx="252350" cy="252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010879"/>
      </p:ext>
    </p:extLst>
  </p:cSld>
  <p:clrMapOvr>
    <a:masterClrMapping/>
  </p:clrMapOvr>
</p:sld>
</file>

<file path=ppt/theme/theme1.xml><?xml version="1.0" encoding="utf-8"?>
<a:theme xmlns:a="http://schemas.openxmlformats.org/drawingml/2006/main" name="0- COVER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66B8AABC-9849-4469-9EEE-FFC87D4CCE28}"/>
    </a:ext>
  </a:extLst>
</a:theme>
</file>

<file path=ppt/theme/theme10.xml><?xml version="1.0" encoding="utf-8"?>
<a:theme xmlns:a="http://schemas.openxmlformats.org/drawingml/2006/main" name="10- CHART / DIAGRAM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4E41E01A-B7B2-4519-984C-BE3EA725545F}"/>
    </a:ext>
  </a:extLst>
</a:theme>
</file>

<file path=ppt/theme/theme11.xml><?xml version="1.0" encoding="utf-8"?>
<a:theme xmlns:a="http://schemas.openxmlformats.org/drawingml/2006/main" name="11- CLOSING SLIDES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EBU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bu new_CS.potx" id="{167F8507-7448-48D0-8AD5-E7C026EAF7D0}" vid="{B3400908-EE3F-4CE0-9778-31A070FED8DE}"/>
    </a:ext>
  </a:extLst>
</a:theme>
</file>

<file path=ppt/theme/theme12.xml><?xml version="1.0" encoding="utf-8"?>
<a:theme xmlns:a="http://schemas.openxmlformats.org/drawingml/2006/main" name="12- COVER Events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EBU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bu new_CS.potx" id="{167F8507-7448-48D0-8AD5-E7C026EAF7D0}" vid="{AB4DF6AC-E123-4536-81CD-386A4814537B}"/>
    </a:ext>
  </a:extLst>
</a:theme>
</file>

<file path=ppt/theme/theme1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- CONTENTS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16105D85-00DE-4C5F-844C-1A26FD204507}"/>
    </a:ext>
  </a:extLst>
</a:theme>
</file>

<file path=ppt/theme/theme3.xml><?xml version="1.0" encoding="utf-8"?>
<a:theme xmlns:a="http://schemas.openxmlformats.org/drawingml/2006/main" name="3- ABOUT / SPEAKER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9A98BBC2-DE89-4E57-9207-113DAA4AF6A8}"/>
    </a:ext>
  </a:extLst>
</a:theme>
</file>

<file path=ppt/theme/theme4.xml><?xml version="1.0" encoding="utf-8"?>
<a:theme xmlns:a="http://schemas.openxmlformats.org/drawingml/2006/main" name="4- BULLE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AFB2443D-872D-40B5-8095-FB9BA8902FF9}"/>
    </a:ext>
  </a:extLst>
</a:theme>
</file>

<file path=ppt/theme/theme5.xml><?xml version="1.0" encoding="utf-8"?>
<a:theme xmlns:a="http://schemas.openxmlformats.org/drawingml/2006/main" name="5- IMAGE / OBJECT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9A99DE7E-AD30-49F5-8F53-220AF88B09D4}"/>
    </a:ext>
  </a:extLst>
</a:theme>
</file>

<file path=ppt/theme/theme6.xml><?xml version="1.0" encoding="utf-8"?>
<a:theme xmlns:a="http://schemas.openxmlformats.org/drawingml/2006/main" name="6- LIST 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C72120AF-BDE9-4DB8-B73B-4A55FA2C74F2}"/>
    </a:ext>
  </a:extLst>
</a:theme>
</file>

<file path=ppt/theme/theme7.xml><?xml version="1.0" encoding="utf-8"?>
<a:theme xmlns:a="http://schemas.openxmlformats.org/drawingml/2006/main" name="7- TIMELINE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A9124AF2-67F5-4C2F-9845-12E36087B94A}"/>
    </a:ext>
  </a:extLst>
</a:theme>
</file>

<file path=ppt/theme/theme8.xml><?xml version="1.0" encoding="utf-8"?>
<a:theme xmlns:a="http://schemas.openxmlformats.org/drawingml/2006/main" name="8- QUOTE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B5AD6F47-378B-41BC-BD89-A3CC680BFCEA}"/>
    </a:ext>
  </a:extLst>
</a:theme>
</file>

<file path=ppt/theme/theme9.xml><?xml version="1.0" encoding="utf-8"?>
<a:theme xmlns:a="http://schemas.openxmlformats.org/drawingml/2006/main" name="9- SEPARATION">
  <a:themeElements>
    <a:clrScheme name="EBU">
      <a:dk1>
        <a:sysClr val="windowText" lastClr="000000"/>
      </a:dk1>
      <a:lt1>
        <a:sysClr val="window" lastClr="FFFFFF"/>
      </a:lt1>
      <a:dk2>
        <a:srgbClr val="1B4098"/>
      </a:dk2>
      <a:lt2>
        <a:srgbClr val="EEECE1"/>
      </a:lt2>
      <a:accent1>
        <a:srgbClr val="1B4098"/>
      </a:accent1>
      <a:accent2>
        <a:srgbClr val="0BBBEF"/>
      </a:accent2>
      <a:accent3>
        <a:srgbClr val="DBD9D6"/>
      </a:accent3>
      <a:accent4>
        <a:srgbClr val="DD0031"/>
      </a:accent4>
      <a:accent5>
        <a:srgbClr val="00AD68"/>
      </a:accent5>
      <a:accent6>
        <a:srgbClr val="873299"/>
      </a:accent6>
      <a:hlink>
        <a:srgbClr val="1B4098"/>
      </a:hlink>
      <a:folHlink>
        <a:srgbClr val="1B40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bu new_CS.potx" id="{167F8507-7448-48D0-8AD5-E7C026EAF7D0}" vid="{ED69E6B4-97B5-4804-8E1F-83529AA74F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EBU_PowerPoint_Template_EN</Template>
  <TotalTime>0</TotalTime>
  <Words>235</Words>
  <Application>Microsoft Office PowerPoint</Application>
  <PresentationFormat>Bildschirmpräsentation (16:9)</PresentationFormat>
  <Paragraphs>36</Paragraphs>
  <Slides>5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12</vt:i4>
      </vt:variant>
      <vt:variant>
        <vt:lpstr>Folientitel</vt:lpstr>
      </vt:variant>
      <vt:variant>
        <vt:i4>5</vt:i4>
      </vt:variant>
    </vt:vector>
  </HeadingPairs>
  <TitlesOfParts>
    <vt:vector size="21" baseType="lpstr">
      <vt:lpstr>Arial</vt:lpstr>
      <vt:lpstr>Arial Black</vt:lpstr>
      <vt:lpstr>Calibri</vt:lpstr>
      <vt:lpstr>Times Bold</vt:lpstr>
      <vt:lpstr>0- COVER</vt:lpstr>
      <vt:lpstr>2- CONTENTS</vt:lpstr>
      <vt:lpstr>3- ABOUT / SPEAKER</vt:lpstr>
      <vt:lpstr>4- BULLET</vt:lpstr>
      <vt:lpstr>5- IMAGE / OBJECT</vt:lpstr>
      <vt:lpstr>6- LIST </vt:lpstr>
      <vt:lpstr>7- TIMELINE</vt:lpstr>
      <vt:lpstr>8- QUOTE</vt:lpstr>
      <vt:lpstr>9- SEPARATION</vt:lpstr>
      <vt:lpstr>10- CHART / DIAGRAM</vt:lpstr>
      <vt:lpstr>11- CLOSING SLIDES</vt:lpstr>
      <vt:lpstr>12- COVER Events</vt:lpstr>
      <vt:lpstr>new bands and bandwidth allocation for 5G terrestrial broadcast</vt:lpstr>
      <vt:lpstr>Background</vt:lpstr>
      <vt:lpstr>Enhancements for UHF spectrum</vt:lpstr>
      <vt:lpstr>Proposal</vt:lpstr>
      <vt:lpstr>FOLLOW the ebu</vt:lpstr>
    </vt:vector>
  </TitlesOfParts>
  <Company>demo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Darko Ratkaj</dc:creator>
  <cp:lastModifiedBy>Dr. Roland Beutler</cp:lastModifiedBy>
  <cp:revision>8</cp:revision>
  <dcterms:created xsi:type="dcterms:W3CDTF">2021-03-09T09:06:26Z</dcterms:created>
  <dcterms:modified xsi:type="dcterms:W3CDTF">2021-03-11T13:39:56Z</dcterms:modified>
</cp:coreProperties>
</file>