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22"/>
  </p:sldMasterIdLst>
  <p:notesMasterIdLst>
    <p:notesMasterId r:id="rId27"/>
  </p:notesMasterIdLst>
  <p:handoutMasterIdLst>
    <p:handoutMasterId r:id="rId28"/>
  </p:handoutMasterIdLst>
  <p:sldIdLst>
    <p:sldId id="272" r:id="rId23"/>
    <p:sldId id="273" r:id="rId24"/>
    <p:sldId id="310" r:id="rId25"/>
    <p:sldId id="299" r:id="rId26"/>
  </p:sldIdLst>
  <p:sldSz cx="12192000" cy="6858000"/>
  <p:notesSz cx="6858000" cy="9144000"/>
  <p:embeddedFontLst>
    <p:embeddedFont>
      <p:font typeface="Ericsson Hilda" panose="00000500000000000000" pitchFamily="2" charset="0"/>
      <p:regular r:id="rId29"/>
      <p:bold r:id="rId30"/>
    </p:embeddedFont>
    <p:embeddedFont>
      <p:font typeface="Ericsson Hilda Light" panose="00000400000000000000" pitchFamily="2" charset="0"/>
      <p:regular r:id="rId31"/>
    </p:embeddedFont>
    <p:embeddedFont>
      <p:font typeface="Ericsson Technical Icons" panose="00000500000000000000" pitchFamily="2" charset="0"/>
      <p:regular r:id="rId32"/>
      <p:bold r:id="rId33"/>
      <p:italic r:id="rId34"/>
      <p:boldItalic r:id="rId35"/>
    </p:embeddedFont>
  </p:embeddedFontLst>
  <p:defaultTextStyle>
    <a:defPPr>
      <a:defRPr lang="en-US"/>
    </a:def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EEC13C-08A3-414F-BF02-7A4E1A758CDD}" v="102" dt="2021-03-15T15:33:09.4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1" autoAdjust="0"/>
    <p:restoredTop sz="86385" autoAdjust="0"/>
  </p:normalViewPr>
  <p:slideViewPr>
    <p:cSldViewPr snapToGrid="0" snapToObjects="1" showGuides="1">
      <p:cViewPr varScale="1">
        <p:scale>
          <a:sx n="86" d="100"/>
          <a:sy n="86" d="100"/>
        </p:scale>
        <p:origin x="470" y="5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slide" Target="slides/slide4.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customXml" Target="../customXml/item21.xml"/><Relationship Id="rId34" Type="http://schemas.openxmlformats.org/officeDocument/2006/relationships/font" Target="fonts/font6.fntdata"/><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3.xml"/><Relationship Id="rId33" Type="http://schemas.openxmlformats.org/officeDocument/2006/relationships/font" Target="fonts/font5.fntdata"/><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customXml" Target="../customXml/item16.xml"/><Relationship Id="rId20" Type="http://schemas.openxmlformats.org/officeDocument/2006/relationships/customXml" Target="../customXml/item20.xml"/><Relationship Id="rId29"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2.xml"/><Relationship Id="rId32" Type="http://schemas.openxmlformats.org/officeDocument/2006/relationships/font" Target="fonts/font4.fntdata"/><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 Target="slides/slide1.xml"/><Relationship Id="rId28" Type="http://schemas.openxmlformats.org/officeDocument/2006/relationships/handoutMaster" Target="handoutMasters/handoutMaster1.xml"/><Relationship Id="rId36" Type="http://schemas.openxmlformats.org/officeDocument/2006/relationships/presProps" Target="presProps.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font" Target="fonts/font3.fntdata"/><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Master" Target="slideMasters/slideMaster1.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Test document 2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1551-192072 Uen, Rev PA1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Test document 2 </a:t>
            </a: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1551-192072 Uen, Rev PA1 </a:t>
            </a: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24E99054-AB84-4633-8556-676C9C07B2A0}"/>
              </a:ext>
            </a:extLst>
          </p:cNvPr>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cs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cs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cs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cs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9pPr>
          </a:lstStyle>
          <a:p>
            <a:pPr fontAlgn="base">
              <a:spcBef>
                <a:spcPct val="0"/>
              </a:spcBef>
              <a:spcAft>
                <a:spcPct val="0"/>
              </a:spcAft>
            </a:pPr>
            <a:r>
              <a:rPr lang="en-US" altLang="en-US">
                <a:latin typeface="Arial" panose="020B0604020202020204" pitchFamily="34" charset="0"/>
              </a:rPr>
              <a:t>Project Specification for &lt;Project Name&gt; </a:t>
            </a:r>
            <a:endParaRPr lang="en-GB" altLang="en-US">
              <a:latin typeface="Arial" panose="020B0604020202020204" pitchFamily="34" charset="0"/>
            </a:endParaRPr>
          </a:p>
        </p:txBody>
      </p:sp>
      <p:sp>
        <p:nvSpPr>
          <p:cNvPr id="52227" name="Rectangle 3">
            <a:extLst>
              <a:ext uri="{FF2B5EF4-FFF2-40B4-BE49-F238E27FC236}">
                <a16:creationId xmlns:a16="http://schemas.microsoft.com/office/drawing/2014/main" id="{17FEB9FC-D8F2-4E9E-BBB4-BDB569C392DF}"/>
              </a:ext>
            </a:extLst>
          </p:cNvPr>
          <p:cNvSpPr>
            <a:spLocks noGrp="1" noChangeArrowheads="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cs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cs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cs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cs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9pPr>
          </a:lstStyle>
          <a:p>
            <a:pPr fontAlgn="base">
              <a:spcBef>
                <a:spcPct val="0"/>
              </a:spcBef>
              <a:spcAft>
                <a:spcPct val="0"/>
              </a:spcAft>
            </a:pPr>
            <a:r>
              <a:rPr lang="en-GB" altLang="en-US">
                <a:latin typeface="Arial" panose="020B0604020202020204" pitchFamily="34" charset="0"/>
              </a:rPr>
              <a:t>2019-09-04 </a:t>
            </a:r>
          </a:p>
        </p:txBody>
      </p:sp>
      <p:sp>
        <p:nvSpPr>
          <p:cNvPr id="52228" name="Rectangle 6">
            <a:extLst>
              <a:ext uri="{FF2B5EF4-FFF2-40B4-BE49-F238E27FC236}">
                <a16:creationId xmlns:a16="http://schemas.microsoft.com/office/drawing/2014/main" id="{8FA6F753-A72A-4946-AD15-AADC9DC0722A}"/>
              </a:ext>
            </a:extLst>
          </p:cNvPr>
          <p:cNvSpPr>
            <a:spLocks noGrp="1" noChangeArrowheads="1"/>
          </p:cNvSpPr>
          <p:nvPr>
            <p:ph type="ftr" sz="quarter" idx="4"/>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cs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cs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cs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cs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9pPr>
          </a:lstStyle>
          <a:p>
            <a:pPr fontAlgn="base">
              <a:spcBef>
                <a:spcPct val="0"/>
              </a:spcBef>
              <a:spcAft>
                <a:spcPct val="0"/>
              </a:spcAft>
            </a:pPr>
            <a:r>
              <a:rPr lang="en-GB" altLang="en-US">
                <a:latin typeface="Arial" panose="020B0604020202020204" pitchFamily="34" charset="0"/>
              </a:rPr>
              <a:t>EAB-08:064327 Uen, Rev V </a:t>
            </a:r>
          </a:p>
        </p:txBody>
      </p:sp>
      <p:sp>
        <p:nvSpPr>
          <p:cNvPr id="52229" name="Rectangle 7">
            <a:extLst>
              <a:ext uri="{FF2B5EF4-FFF2-40B4-BE49-F238E27FC236}">
                <a16:creationId xmlns:a16="http://schemas.microsoft.com/office/drawing/2014/main" id="{3F8C60B4-9542-48DF-B1DD-603987EEBAFB}"/>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cs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cs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cs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cs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cs typeface="Times New Roman" panose="02020603050405020304" pitchFamily="18" charset="0"/>
              </a:defRPr>
            </a:lvl9pPr>
          </a:lstStyle>
          <a:p>
            <a:pPr>
              <a:spcBef>
                <a:spcPct val="0"/>
              </a:spcBef>
            </a:pPr>
            <a:fld id="{52319BA2-7C45-4C7E-83AF-79AB5D22AB07}" type="slidenum">
              <a:rPr lang="en-GB" altLang="en-US">
                <a:latin typeface="Arial" panose="020B0604020202020204" pitchFamily="34" charset="0"/>
              </a:rPr>
              <a:pPr>
                <a:spcBef>
                  <a:spcPct val="0"/>
                </a:spcBef>
              </a:pPr>
              <a:t>4</a:t>
            </a:fld>
            <a:endParaRPr lang="en-GB" altLang="en-US">
              <a:latin typeface="Arial" panose="020B0604020202020204" pitchFamily="34" charset="0"/>
            </a:endParaRPr>
          </a:p>
        </p:txBody>
      </p:sp>
      <p:sp>
        <p:nvSpPr>
          <p:cNvPr id="52230" name="Rectangle 2">
            <a:extLst>
              <a:ext uri="{FF2B5EF4-FFF2-40B4-BE49-F238E27FC236}">
                <a16:creationId xmlns:a16="http://schemas.microsoft.com/office/drawing/2014/main" id="{880AEC51-BD3F-4846-AC25-F171B18F3FE2}"/>
              </a:ext>
            </a:extLst>
          </p:cNvPr>
          <p:cNvSpPr>
            <a:spLocks noGrp="1" noRot="1" noChangeAspect="1" noChangeArrowheads="1" noTextEdit="1"/>
          </p:cNvSpPr>
          <p:nvPr>
            <p:ph type="sldImg"/>
          </p:nvPr>
        </p:nvSpPr>
        <p:spPr>
          <a:ln/>
        </p:spPr>
      </p:sp>
      <p:sp>
        <p:nvSpPr>
          <p:cNvPr id="52231" name="Rectangle 3">
            <a:extLst>
              <a:ext uri="{FF2B5EF4-FFF2-40B4-BE49-F238E27FC236}">
                <a16:creationId xmlns:a16="http://schemas.microsoft.com/office/drawing/2014/main" id="{CD3A5DE6-F9AA-4437-9C93-A04D8BFCF59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solidFill>
                <a:schemeClr val="accent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36D1288D-6C72-4971-B895-27E90722A109}"/>
              </a:ext>
            </a:extLst>
          </p:cNvPr>
          <p:cNvSpPr>
            <a:spLocks noGrp="1"/>
          </p:cNvSpPr>
          <p:nvPr>
            <p:ph sz="quarter" idx="13" hasCustomPrompt="1"/>
          </p:nvPr>
        </p:nvSpPr>
        <p:spPr>
          <a:xfrm>
            <a:off x="0" y="0"/>
            <a:ext cx="12192000" cy="6858000"/>
          </a:xfrm>
          <a:prstGeom prst="rect">
            <a:avLst/>
          </a:prstGeom>
        </p:spPr>
        <p:txBody>
          <a:bodyPr/>
          <a:lstStyle>
            <a:lvl1pPr marL="0" indent="0">
              <a:buNone/>
              <a:defRPr/>
            </a:lvl1pPr>
            <a:lvl2pPr>
              <a:defRPr/>
            </a:lvl2pPr>
            <a:lvl3pPr>
              <a:defRPr/>
            </a:lvl3pPr>
            <a:lvl4pPr>
              <a:defRPr/>
            </a:lvl4pPr>
            <a:lvl5pPr>
              <a:defRPr/>
            </a:lvl5pPr>
          </a:lstStyle>
          <a:p>
            <a:pPr lvl="0"/>
            <a:r>
              <a:rPr lang="en-US" dirty="0"/>
              <a:t> </a:t>
            </a:r>
          </a:p>
        </p:txBody>
      </p:sp>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latin typeface="+mj-lt"/>
              </a:defRPr>
            </a:lvl1pPr>
          </a:lstStyle>
          <a:p>
            <a:r>
              <a:rPr lang="en-US" dirty="0"/>
              <a:t>Title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a:t>
            </a:r>
            <a:r>
              <a:rPr lang="en-US"/>
              <a:t>/subtitle</a:t>
            </a:r>
            <a:br>
              <a:rPr lang="en-US"/>
            </a:br>
            <a:r>
              <a:rPr lang="en-US"/>
              <a:t>Ericsson </a:t>
            </a:r>
            <a:r>
              <a:rPr lang="en-US" dirty="0"/>
              <a:t>Hilda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latin typeface="+mn-lt"/>
              </a:defRPr>
            </a:lvl1pPr>
          </a:lstStyle>
          <a:p>
            <a:r>
              <a:rPr lang="en-US" dirty="0"/>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latin typeface="+mn-lt"/>
              </a:defRPr>
            </a:lvl1pPr>
          </a:lstStyle>
          <a:p>
            <a:pPr lvl="0"/>
            <a:r>
              <a:rPr lang="en-US" dirty="0"/>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734C2A61-AF06-417A-A0FA-BEB1FCF9BCB1}"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0" name="FirstDividerHider">
            <a:extLst>
              <a:ext uri="{FF2B5EF4-FFF2-40B4-BE49-F238E27FC236}">
                <a16:creationId xmlns:a16="http://schemas.microsoft.com/office/drawing/2014/main" id="{D76AC379-37ED-447F-84CF-99B2FA694549}"/>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a:t>
            </a:r>
            <a:r>
              <a:rPr lang="en-US"/>
              <a:t>, </a:t>
            </a:r>
            <a:br>
              <a:rPr lang="en-US"/>
            </a:br>
            <a:r>
              <a:rPr lang="en-US"/>
              <a:t>Ericsson </a:t>
            </a:r>
            <a:r>
              <a:rPr lang="en-US" dirty="0"/>
              <a:t>Hilda Light 60pt</a:t>
            </a:r>
            <a:r>
              <a:rPr lang="en-US"/>
              <a:t>, </a:t>
            </a:r>
            <a:br>
              <a:rPr lang="en-US"/>
            </a:br>
            <a:r>
              <a:rPr lang="en-US"/>
              <a:t>Ericsson </a:t>
            </a:r>
            <a:r>
              <a:rPr lang="en-US" dirty="0"/>
              <a:t>White</a:t>
            </a:r>
            <a:r>
              <a:rPr lang="en-US"/>
              <a:t>, </a:t>
            </a:r>
            <a:br>
              <a:rPr lang="en-US"/>
            </a:br>
            <a:r>
              <a:rPr lang="en-US"/>
              <a:t>max </a:t>
            </a:r>
            <a:r>
              <a:rPr lang="en-US" dirty="0"/>
              <a:t>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E08DADFB-44CC-4810-9193-0C9F586CE666}"/>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2021-03-15  |  Page </a:t>
            </a:r>
            <a:fld id="{2FD0D137-37A4-4F59-9ADD-D7185F3EB16A}" type="slidenum">
              <a:rPr lang="en-US" sz="800" b="0" i="0" u="none" smtClean="0">
                <a:solidFill>
                  <a:schemeClr val="bg1"/>
                </a:solidFill>
                <a:latin typeface="+mn-lt"/>
              </a:rPr>
              <a:t>‹#›</a:t>
            </a:fld>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B20F1184-2943-4F17-9C57-995EA2003751}"/>
              </a:ext>
            </a:extLst>
          </p:cNvPr>
          <p:cNvSpPr/>
          <p:nvPr userDrawn="1"/>
        </p:nvSpPr>
        <p:spPr bwMode="auto">
          <a:xfrm>
            <a:off x="396000" y="6408751"/>
            <a:ext cx="79513" cy="262393"/>
          </a:xfrm>
          <a:prstGeom prst="rect">
            <a:avLst/>
          </a:prstGeom>
          <a:solidFill>
            <a:schemeClr val="accent6"/>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267818655"/>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dirty="0"/>
              <a:t>Chapter/section divider or Statement/fact/quote</a:t>
            </a:r>
            <a:r>
              <a:rPr lang="en-US"/>
              <a:t>, </a:t>
            </a:r>
            <a:br>
              <a:rPr lang="en-US"/>
            </a:br>
            <a:r>
              <a:rPr lang="en-US"/>
              <a:t>Ericsson </a:t>
            </a:r>
            <a:r>
              <a:rPr lang="en-US" dirty="0"/>
              <a:t>Hilda Light 60pt</a:t>
            </a:r>
            <a:r>
              <a:rPr lang="en-US"/>
              <a:t>, </a:t>
            </a:r>
            <a:br>
              <a:rPr lang="en-US"/>
            </a:br>
            <a:r>
              <a:rPr lang="en-US"/>
              <a:t>Ericsson </a:t>
            </a:r>
            <a:r>
              <a:rPr lang="en-US" dirty="0"/>
              <a:t>Black</a:t>
            </a:r>
            <a:r>
              <a:rPr lang="en-US"/>
              <a:t>, </a:t>
            </a:r>
            <a:br>
              <a:rPr lang="en-US"/>
            </a:br>
            <a:r>
              <a:rPr lang="en-US"/>
              <a:t>max </a:t>
            </a:r>
            <a:r>
              <a:rPr lang="en-US" dirty="0"/>
              <a:t>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Statement/quote source, </a:t>
            </a:r>
          </a:p>
          <a:p>
            <a:r>
              <a:rPr lang="en-US" dirty="0"/>
              <a:t>Ericsson Black, Ericsson Hilda 20pt</a:t>
            </a:r>
          </a:p>
        </p:txBody>
      </p:sp>
      <p:sp>
        <p:nvSpPr>
          <p:cNvPr id="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AB1CD1C-AD0D-4C0E-8012-BDF9F1E4C38B}"/>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EB8315A2-6B1B-4292-8254-60808B43B10D}"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5" name="FirstDividerHider">
            <a:extLst>
              <a:ext uri="{FF2B5EF4-FFF2-40B4-BE49-F238E27FC236}">
                <a16:creationId xmlns:a16="http://schemas.microsoft.com/office/drawing/2014/main" id="{280FD398-9480-44AE-B01C-23BDC7D4B6B7}"/>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dirty="0"/>
              <a:t>Chapter/section</a:t>
            </a:r>
            <a:r>
              <a:rPr lang="en-US"/>
              <a:t>, </a:t>
            </a:r>
            <a:br>
              <a:rPr lang="en-US"/>
            </a:br>
            <a:r>
              <a:rPr lang="en-US"/>
              <a:t>Ericsson </a:t>
            </a:r>
            <a:r>
              <a:rPr lang="en-US" dirty="0"/>
              <a:t>Hilda Light 60pt, Ericsson Black</a:t>
            </a:r>
            <a:r>
              <a:rPr lang="en-US"/>
              <a:t>, </a:t>
            </a:r>
            <a:br>
              <a:rPr lang="en-US"/>
            </a:br>
            <a:r>
              <a:rPr lang="en-US"/>
              <a:t>max </a:t>
            </a:r>
            <a:r>
              <a:rPr lang="en-US" dirty="0"/>
              <a:t>4-lines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6D5DBE1-F5A0-4F54-BCB1-8A4278408056}"/>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32666749-4EF4-47AF-89D0-548CA5FA4219}"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4" name="FirstDividerHider">
            <a:extLst>
              <a:ext uri="{FF2B5EF4-FFF2-40B4-BE49-F238E27FC236}">
                <a16:creationId xmlns:a16="http://schemas.microsoft.com/office/drawing/2014/main" id="{EBCE69E9-15BF-463F-B5D4-3C1F6E9F6B53}"/>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048579AF-9F4F-4873-A719-B02065524328}"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3" name="FirstDividerHider">
            <a:extLst>
              <a:ext uri="{FF2B5EF4-FFF2-40B4-BE49-F238E27FC236}">
                <a16:creationId xmlns:a16="http://schemas.microsoft.com/office/drawing/2014/main" id="{1B42E3D4-F1BA-4FA4-8629-042A5D955B23}"/>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85933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4187325F-28EC-4C01-9D5F-7D0B1A835CBF}"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5" name="FirstDividerHider">
            <a:extLst>
              <a:ext uri="{FF2B5EF4-FFF2-40B4-BE49-F238E27FC236}">
                <a16:creationId xmlns:a16="http://schemas.microsoft.com/office/drawing/2014/main" id="{CA0A38D4-B093-4CE6-9935-648A137BFEC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4154561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6BFCB29-C939-4442-981C-DE6A97866D13}"/>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2021-03-15  |  Page </a:t>
            </a:r>
            <a:fld id="{1549F9E3-0CAE-47B4-A11E-9B2AA1E210F8}" type="slidenum">
              <a:rPr lang="en-US" sz="800" b="0" i="0" u="none" smtClean="0">
                <a:solidFill>
                  <a:schemeClr val="bg1"/>
                </a:solidFill>
                <a:latin typeface="+mn-lt"/>
              </a:rPr>
              <a:t>‹#›</a:t>
            </a:fld>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CDFB9A14-FAD3-478A-957D-C7B532F6669C}"/>
              </a:ext>
            </a:extLst>
          </p:cNvPr>
          <p:cNvSpPr/>
          <p:nvPr userDrawn="1"/>
        </p:nvSpPr>
        <p:spPr bwMode="auto">
          <a:xfrm>
            <a:off x="396000" y="6408751"/>
            <a:ext cx="79513" cy="262393"/>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5517331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4262351-4A54-4EAA-990E-D909E1CAD758}"/>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2021-03-15  |  Page </a:t>
            </a:r>
            <a:fld id="{A980CF72-327A-45A8-AF8C-EA6723917A90}" type="slidenum">
              <a:rPr lang="en-US" sz="800" b="0" i="0" u="none" smtClean="0">
                <a:solidFill>
                  <a:schemeClr val="bg1"/>
                </a:solidFill>
                <a:latin typeface="+mn-lt"/>
              </a:rPr>
              <a:t>‹#›</a:t>
            </a:fld>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26AD250A-4DBC-40DE-AFFC-E7624FE87538}"/>
              </a:ext>
            </a:extLst>
          </p:cNvPr>
          <p:cNvSpPr/>
          <p:nvPr userDrawn="1"/>
        </p:nvSpPr>
        <p:spPr bwMode="auto">
          <a:xfrm>
            <a:off x="396000" y="6408751"/>
            <a:ext cx="79513" cy="262393"/>
          </a:xfrm>
          <a:prstGeom prst="rect">
            <a:avLst/>
          </a:prstGeom>
          <a:solidFill>
            <a:schemeClr val="accent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6739243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128B6DA1-0170-4C5B-ABCB-83F1E4B0ECBB}"/>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2021-03-15  |  Page </a:t>
            </a:r>
            <a:fld id="{8BD7ED62-36A2-424C-9E53-4DFC5667BD8B}" type="slidenum">
              <a:rPr lang="en-US" sz="800" b="0" i="0" u="none" smtClean="0">
                <a:solidFill>
                  <a:schemeClr val="bg1"/>
                </a:solidFill>
                <a:latin typeface="+mn-lt"/>
              </a:rPr>
              <a:t>‹#›</a:t>
            </a:fld>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1DDC2944-9064-423F-8989-C84E9A8FA793}"/>
              </a:ext>
            </a:extLst>
          </p:cNvPr>
          <p:cNvSpPr/>
          <p:nvPr userDrawn="1"/>
        </p:nvSpPr>
        <p:spPr bwMode="auto">
          <a:xfrm>
            <a:off x="396000" y="6408751"/>
            <a:ext cx="79513" cy="262393"/>
          </a:xfrm>
          <a:prstGeom prst="rect">
            <a:avLst/>
          </a:prstGeom>
          <a:solidFill>
            <a:schemeClr val="accent3"/>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5265974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F93BC53-EE81-4467-94F1-401BB6631310}"/>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2021-03-15  |  Page </a:t>
            </a:r>
            <a:fld id="{D6EF8C80-889C-4B33-A944-8C8C1A99F350}" type="slidenum">
              <a:rPr lang="en-US" sz="800" b="0" i="0" u="none" smtClean="0">
                <a:solidFill>
                  <a:schemeClr val="bg1"/>
                </a:solidFill>
                <a:latin typeface="+mn-lt"/>
              </a:rPr>
              <a:t>‹#›</a:t>
            </a:fld>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28FE6F9E-68CB-4EDC-92EF-E3371EEA23DA}"/>
              </a:ext>
            </a:extLst>
          </p:cNvPr>
          <p:cNvSpPr/>
          <p:nvPr userDrawn="1"/>
        </p:nvSpPr>
        <p:spPr bwMode="auto">
          <a:xfrm>
            <a:off x="396000" y="6408751"/>
            <a:ext cx="79513" cy="262393"/>
          </a:xfrm>
          <a:prstGeom prst="rect">
            <a:avLst/>
          </a:prstGeom>
          <a:solidFill>
            <a:schemeClr val="accent4"/>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4768382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64BC3BB-EB1F-4C03-845A-197D7CB3D7FF}"/>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2021-03-15  |  Page </a:t>
            </a:r>
            <a:fld id="{67C95068-97E6-41E2-ABC4-FEA110E61E87}" type="slidenum">
              <a:rPr lang="en-US" sz="800" b="0" i="0" u="none" smtClean="0">
                <a:solidFill>
                  <a:schemeClr val="bg1"/>
                </a:solidFill>
                <a:latin typeface="+mn-lt"/>
              </a:rPr>
              <a:t>‹#›</a:t>
            </a:fld>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10F60CD3-0F2D-42D6-B39D-C861213831E0}"/>
              </a:ext>
            </a:extLst>
          </p:cNvPr>
          <p:cNvSpPr/>
          <p:nvPr userDrawn="1"/>
        </p:nvSpPr>
        <p:spPr bwMode="auto">
          <a:xfrm>
            <a:off x="396000" y="6408751"/>
            <a:ext cx="79513" cy="262393"/>
          </a:xfrm>
          <a:prstGeom prst="rect">
            <a:avLst/>
          </a:prstGeom>
          <a:solidFill>
            <a:schemeClr val="accent5"/>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501140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white text">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4CCEC097-FFF5-42B5-861E-569EAABCFEFB}"/>
              </a:ext>
            </a:extLst>
          </p:cNvPr>
          <p:cNvSpPr>
            <a:spLocks noGrp="1"/>
          </p:cNvSpPr>
          <p:nvPr>
            <p:ph sz="quarter" idx="13" hasCustomPrompt="1"/>
          </p:nvPr>
        </p:nvSpPr>
        <p:spPr>
          <a:xfrm>
            <a:off x="0" y="-3048"/>
            <a:ext cx="12192000" cy="6858000"/>
          </a:xfrm>
          <a:prstGeom prst="rect">
            <a:avLst/>
          </a:prstGeom>
          <a:solidFill>
            <a:schemeClr val="tx1"/>
          </a:solidFill>
        </p:spPr>
        <p:txBody>
          <a:bodyPr/>
          <a:lstStyle>
            <a:lvl1pPr marL="0" indent="0">
              <a:buNone/>
              <a:defRPr>
                <a:solidFill>
                  <a:schemeClr val="bg1"/>
                </a:solidFill>
              </a:defRPr>
            </a:lvl1pPr>
            <a:lvl2pPr>
              <a:defRPr/>
            </a:lvl2pPr>
            <a:lvl3pPr>
              <a:defRPr/>
            </a:lvl3pPr>
            <a:lvl4pPr>
              <a:defRPr/>
            </a:lvl4pPr>
            <a:lvl5pPr>
              <a:defRPr/>
            </a:lvl5pPr>
          </a:lstStyle>
          <a:p>
            <a:pPr lvl="0"/>
            <a:r>
              <a:rPr lang="en-US" dirty="0"/>
              <a:t> </a:t>
            </a:r>
          </a:p>
        </p:txBody>
      </p:sp>
      <p:sp>
        <p:nvSpPr>
          <p:cNvPr id="22531" name="Title_TM"/>
          <p:cNvSpPr>
            <a:spLocks noGrp="1" noChangeArrowheads="1"/>
          </p:cNvSpPr>
          <p:nvPr>
            <p:ph type="ctrTitle" hasCustomPrompt="1"/>
          </p:nvPr>
        </p:nvSpPr>
        <p:spPr>
          <a:xfrm>
            <a:off x="479425" y="476250"/>
            <a:ext cx="8353426" cy="3456000"/>
          </a:xfrm>
        </p:spPr>
        <p:txBody>
          <a:bodyPr/>
          <a:lstStyle>
            <a:lvl1pPr>
              <a:lnSpc>
                <a:spcPct val="85000"/>
              </a:lnSpc>
              <a:defRPr sz="8000" b="0" kern="1400" spc="-160" baseline="0">
                <a:solidFill>
                  <a:schemeClr val="bg1"/>
                </a:solidFill>
                <a:latin typeface="+mj-lt"/>
              </a:defRPr>
            </a:lvl1pPr>
          </a:lstStyle>
          <a:p>
            <a:r>
              <a:rPr lang="en-US" dirty="0"/>
              <a:t>Title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Presentation description</a:t>
            </a:r>
            <a:r>
              <a:rPr lang="en-US"/>
              <a:t>/subtitle</a:t>
            </a:r>
            <a:br>
              <a:rPr lang="en-US"/>
            </a:br>
            <a:r>
              <a:rPr lang="en-US"/>
              <a:t>Ericsson </a:t>
            </a:r>
            <a:r>
              <a:rPr lang="en-US" dirty="0"/>
              <a:t>Hilda 20pt</a:t>
            </a:r>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bg1"/>
                </a:solidFill>
                <a:latin typeface="+mn-lt"/>
              </a:defRPr>
            </a:lvl1pPr>
          </a:lstStyle>
          <a:p>
            <a:r>
              <a:rPr lang="en-US" dirty="0"/>
              <a:t>Speaker name</a:t>
            </a:r>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bg1"/>
                </a:solidFill>
                <a:latin typeface="+mn-lt"/>
              </a:defRPr>
            </a:lvl1pPr>
          </a:lstStyle>
          <a:p>
            <a:r>
              <a:rPr lang="en-US" dirty="0"/>
              <a:t>Organization</a:t>
            </a:r>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bg1"/>
                </a:solidFill>
                <a:latin typeface="+mn-lt"/>
              </a:defRPr>
            </a:lvl1pPr>
          </a:lstStyle>
          <a:p>
            <a:pPr lvl="0"/>
            <a:r>
              <a:rPr lang="en-US" dirty="0"/>
              <a:t>YYYY-MM-DD</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9DFBA61-B916-44BD-A1D9-F41D32B7BCB6}"/>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2021-03-15  |  Page </a:t>
            </a:r>
            <a:fld id="{D2948733-FE5E-4CBF-B1CA-789E10F072CF}" type="slidenum">
              <a:rPr lang="en-US" sz="800" b="0" i="0" u="none" smtClean="0">
                <a:solidFill>
                  <a:schemeClr val="bg1"/>
                </a:solidFill>
                <a:latin typeface="+mn-lt"/>
              </a:rPr>
              <a:t>‹#›</a:t>
            </a:fld>
            <a:endParaRPr lang="en-US" sz="800" b="0" i="0" u="none" dirty="0">
              <a:solidFill>
                <a:schemeClr val="bg1"/>
              </a:solidFill>
              <a:latin typeface="+mn-lt"/>
            </a:endParaRPr>
          </a:p>
        </p:txBody>
      </p:sp>
      <p:sp>
        <p:nvSpPr>
          <p:cNvPr id="15" name="FirstDividerHider">
            <a:extLst>
              <a:ext uri="{FF2B5EF4-FFF2-40B4-BE49-F238E27FC236}">
                <a16:creationId xmlns:a16="http://schemas.microsoft.com/office/drawing/2014/main" id="{27FCDB26-E6AD-44EC-BD53-56F02C5E322F}"/>
              </a:ext>
            </a:extLst>
          </p:cNvPr>
          <p:cNvSpPr/>
          <p:nvPr userDrawn="1"/>
        </p:nvSpPr>
        <p:spPr bwMode="auto">
          <a:xfrm>
            <a:off x="396000" y="6408751"/>
            <a:ext cx="79513" cy="262393"/>
          </a:xfrm>
          <a:prstGeom prst="rect">
            <a:avLst/>
          </a:prstGeom>
          <a:solidFill>
            <a:schemeClr val="tx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787326472"/>
      </p:ext>
    </p:extLst>
  </p:cSld>
  <p:clrMapOvr>
    <a:masterClrMapping/>
  </p:clrMapOvr>
  <p:hf sldNum="0" hdr="0" ftr="0"/>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EE432ACF-022C-4E4D-A91E-50BCA41421CC}"/>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2021-03-15  |  Page </a:t>
            </a:r>
            <a:fld id="{6A03BE9B-E98B-416A-B162-876A60F2B48D}" type="slidenum">
              <a:rPr lang="en-US" sz="800" b="0" i="0" u="none" smtClean="0">
                <a:solidFill>
                  <a:schemeClr val="bg1"/>
                </a:solidFill>
                <a:latin typeface="+mn-lt"/>
              </a:rPr>
              <a:t>‹#›</a:t>
            </a:fld>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5B4E638F-9BC6-4741-A3D8-E259C93F0F0D}"/>
              </a:ext>
            </a:extLst>
          </p:cNvPr>
          <p:cNvSpPr/>
          <p:nvPr userDrawn="1"/>
        </p:nvSpPr>
        <p:spPr bwMode="auto">
          <a:xfrm>
            <a:off x="396000" y="6408751"/>
            <a:ext cx="79513" cy="262393"/>
          </a:xfrm>
          <a:prstGeom prst="rect">
            <a:avLst/>
          </a:prstGeom>
          <a:solidFill>
            <a:schemeClr val="accent6"/>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40944647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A859F72-32B2-47EB-8CB5-BCF639CDADF5}"/>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2021-03-15  |  Page </a:t>
            </a:r>
            <a:fld id="{76157EB7-EAAD-462E-BEFD-B231CE567806}" type="slidenum">
              <a:rPr lang="en-US" sz="800" b="0" i="0" u="none" smtClean="0">
                <a:solidFill>
                  <a:schemeClr val="bg1"/>
                </a:solidFill>
                <a:latin typeface="+mn-lt"/>
              </a:rPr>
              <a:t>‹#›</a:t>
            </a:fld>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4EDD5C80-CD72-4597-8F70-395B8174120F}"/>
              </a:ext>
            </a:extLst>
          </p:cNvPr>
          <p:cNvSpPr/>
          <p:nvPr userDrawn="1"/>
        </p:nvSpPr>
        <p:spPr bwMode="auto">
          <a:xfrm>
            <a:off x="396000" y="6408751"/>
            <a:ext cx="79513" cy="262393"/>
          </a:xfrm>
          <a:prstGeom prst="rect">
            <a:avLst/>
          </a:prstGeom>
          <a:solidFill>
            <a:schemeClr val="tx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7451379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8422FD4F-C048-432C-9BC8-C15DA06E63E1}"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9331677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E7F3A396-1FF3-4898-B1AE-97AC87276CDA}"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4433389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5256450E-F388-495C-A692-1CC33EEC168A}"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9" name="FirstDividerHider">
            <a:extLst>
              <a:ext uri="{FF2B5EF4-FFF2-40B4-BE49-F238E27FC236}">
                <a16:creationId xmlns:a16="http://schemas.microsoft.com/office/drawing/2014/main" id="{F5902C4D-6221-4E36-A2F9-055DD294206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6079995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EF2C589A-70A9-4C1E-92FD-76B1E60A1A29}"/>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6EEA3547-C05E-4378-9BA7-7553403182C9}"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8" name="FirstDividerHider">
            <a:extLst>
              <a:ext uri="{FF2B5EF4-FFF2-40B4-BE49-F238E27FC236}">
                <a16:creationId xmlns:a16="http://schemas.microsoft.com/office/drawing/2014/main" id="{E735C405-D694-4150-B4C4-0B84A1A5CAEA}"/>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41146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 Hilda Light 40pt, Eri. Black, max 2-lines</a:t>
            </a:r>
          </a:p>
        </p:txBody>
      </p:sp>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dirty="0"/>
              <a:t>     Click icon to add picture</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372D240-75C4-4747-BB0C-CDA1A95650A3}"/>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22856FF6-36FB-43DB-BAC1-606A3416F3AD}"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DDD81FA4-E9EC-4B93-8FAA-8C7EE9DC027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5843472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D51E95B-B5A6-40B6-97CB-5F0FE563EB1D}"/>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501FDE95-7055-49A4-ADBB-C3DCEF03AB17}"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FF233E17-CA98-40A3-BA47-478F1A44B299}"/>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5223735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max 2-lines</a:t>
            </a:r>
          </a:p>
        </p:txBody>
      </p:sp>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dirty="0"/>
              <a:t>      Click icon to add picture</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137CA89-AFF7-46A6-A978-5D6CF4C2A39A}"/>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B133A96E-D67B-4D69-9DCB-5C245C21E4BE}"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7D53C9C0-925C-4E10-98AB-FC8F3B8CF044}"/>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7319818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58133F04-D011-4C73-8F81-A95F010AD258}"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9" name="FirstDividerHider">
            <a:extLst>
              <a:ext uri="{FF2B5EF4-FFF2-40B4-BE49-F238E27FC236}">
                <a16:creationId xmlns:a16="http://schemas.microsoft.com/office/drawing/2014/main" id="{F6894424-A363-4771-BFDF-A3CD35CCD7D5}"/>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675883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0B84C4A2-9E83-4451-8F6C-F4FA7B70C700}"/>
              </a:ext>
            </a:extLst>
          </p:cNvPr>
          <p:cNvSpPr>
            <a:spLocks noGrp="1"/>
          </p:cNvSpPr>
          <p:nvPr>
            <p:ph sz="quarter" idx="13" hasCustomPrompt="1"/>
          </p:nvPr>
        </p:nvSpPr>
        <p:spPr>
          <a:xfrm>
            <a:off x="0" y="0"/>
            <a:ext cx="12192000" cy="6858000"/>
          </a:xfrm>
          <a:prstGeom prst="rect">
            <a:avLst/>
          </a:prstGeom>
        </p:spPr>
        <p:txBody>
          <a:bodyPr/>
          <a:lstStyle>
            <a:lvl1pPr marL="0" indent="0">
              <a:buNone/>
              <a:defRPr/>
            </a:lvl1pPr>
            <a:lvl2pPr>
              <a:defRPr/>
            </a:lvl2pPr>
            <a:lvl3pPr>
              <a:defRPr/>
            </a:lvl3pPr>
            <a:lvl4pPr>
              <a:defRPr/>
            </a:lvl4pPr>
            <a:lvl5pPr>
              <a:defRPr/>
            </a:lvl5pPr>
          </a:lstStyle>
          <a:p>
            <a:pPr lvl="0"/>
            <a:r>
              <a:rPr lang="en-US" dirty="0"/>
              <a:t> </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8000" b="0" dirty="0">
                <a:solidFill>
                  <a:schemeClr val="tx1"/>
                </a:solidFill>
                <a:latin typeface="+mj-lt"/>
              </a:defRPr>
            </a:lvl1pPr>
          </a:lstStyle>
          <a:p>
            <a:pPr lvl="0"/>
            <a:r>
              <a:rPr lang="en-US" dirty="0"/>
              <a:t>Keynote cover </a:t>
            </a:r>
            <a:r>
              <a:rPr lang="en-US"/>
              <a:t>page </a:t>
            </a:r>
            <a:br>
              <a:rPr lang="en-US"/>
            </a:br>
            <a:r>
              <a:rPr lang="en-US"/>
              <a:t>Ericsson </a:t>
            </a:r>
            <a:r>
              <a:rPr lang="en-US" dirty="0"/>
              <a:t>Hilda Light 80pt, max 3-lines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a:t>
            </a:r>
            <a:r>
              <a:rPr lang="en-US" dirty="0"/>
              <a:t>Black, Ericsson Hilda 20pt</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3AD885ED-EA58-419A-BC0B-F06CF9659422}"/>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9C7C3820-84AB-4CCD-8DCF-91440B504A61}"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3" name="FirstDividerHider">
            <a:extLst>
              <a:ext uri="{FF2B5EF4-FFF2-40B4-BE49-F238E27FC236}">
                <a16:creationId xmlns:a16="http://schemas.microsoft.com/office/drawing/2014/main" id="{417661C0-2F80-41FC-8827-508BB33F923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0E7BBCA-E768-4FD9-82EA-328297783367}"/>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EF436E00-FC6B-45E3-B162-2186278BFC9B}"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A72F0A55-0A74-4EC8-A6C3-6ADA907353C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922214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1"/>
          <p:cNvSpPr>
            <a:spLocks noGrp="1"/>
          </p:cNvSpPr>
          <p:nvPr>
            <p:ph idx="1" hasCustomPrompt="1"/>
          </p:nvPr>
        </p:nvSpPr>
        <p:spPr>
          <a:xfrm>
            <a:off x="479425" y="415126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Content Placeholder 2"/>
          <p:cNvSpPr>
            <a:spLocks noGrp="1"/>
          </p:cNvSpPr>
          <p:nvPr>
            <p:ph sz="quarter" idx="10" hasCustomPrompt="1"/>
          </p:nvPr>
        </p:nvSpPr>
        <p:spPr>
          <a:xfrm>
            <a:off x="479425"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E1D7684-BC36-44BA-9074-E0D05038847F}"/>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ED3DC21B-18B8-47E5-9D1B-880489C216D4}"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9" name="FirstDividerHider">
            <a:extLst>
              <a:ext uri="{FF2B5EF4-FFF2-40B4-BE49-F238E27FC236}">
                <a16:creationId xmlns:a16="http://schemas.microsoft.com/office/drawing/2014/main" id="{1954EF9A-E11E-4334-BC30-2E9405F508E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6312020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Content Placeholder 2"/>
          <p:cNvSpPr>
            <a:spLocks noGrp="1"/>
          </p:cNvSpPr>
          <p:nvPr>
            <p:ph sz="quarter" idx="10" hasCustomPrompt="1"/>
          </p:nvPr>
        </p:nvSpPr>
        <p:spPr>
          <a:xfrm>
            <a:off x="6242305"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27D3F0D-C903-4314-9038-82A30CA70290}"/>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0F024796-E76B-4F60-965A-FE18505AEFC9}"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9" name="FirstDividerHider">
            <a:extLst>
              <a:ext uri="{FF2B5EF4-FFF2-40B4-BE49-F238E27FC236}">
                <a16:creationId xmlns:a16="http://schemas.microsoft.com/office/drawing/2014/main" id="{0B9F5F07-6E63-456E-AAB2-A105F6BE39D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850641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421DB2A-3017-4E73-8332-6B8D884A5493}"/>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BBC46685-B803-44F3-AEDD-9AA69B65EBB0}"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0" name="FirstDividerHider">
            <a:extLst>
              <a:ext uri="{FF2B5EF4-FFF2-40B4-BE49-F238E27FC236}">
                <a16:creationId xmlns:a16="http://schemas.microsoft.com/office/drawing/2014/main" id="{A3A86C7D-7D12-4BF6-8892-EF043F36E2EA}"/>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9772865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7" name="Content Placeholder 1"/>
          <p:cNvSpPr>
            <a:spLocks noGrp="1"/>
          </p:cNvSpPr>
          <p:nvPr>
            <p:ph sz="quarter" idx="11" hasCustomPrompt="1"/>
          </p:nvPr>
        </p:nvSpPr>
        <p:spPr>
          <a:xfrm>
            <a:off x="6240464"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Content Placeholder 2"/>
          <p:cNvSpPr>
            <a:spLocks noGrp="1"/>
          </p:cNvSpPr>
          <p:nvPr>
            <p:ph sz="quarter" idx="12" hasCustomPrompt="1"/>
          </p:nvPr>
        </p:nvSpPr>
        <p:spPr>
          <a:xfrm>
            <a:off x="479425" y="4149725"/>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E5A81C5-0588-4509-B7B9-9497297F88ED}"/>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7691B634-FE10-4156-8287-F77879CD7B70}"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0" name="FirstDividerHider">
            <a:extLst>
              <a:ext uri="{FF2B5EF4-FFF2-40B4-BE49-F238E27FC236}">
                <a16:creationId xmlns:a16="http://schemas.microsoft.com/office/drawing/2014/main" id="{54A68D25-E1D7-496F-BC83-0E0E9B8A021B}"/>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7625462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489126B6-CDA7-44F3-A462-3870D9E92EC4}"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CABEA97C-68C1-4FF0-BE0B-B792D9655202}"/>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5457253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815D3F0-43E8-418F-A5E4-30F31668DC0E}"/>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C96F1B64-9E6E-4381-97BF-56870E995AF4}"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EDCD44CA-6216-40D7-A43C-C84DC0870CD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89606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ACBA9E44-BE90-4C7C-A635-B74632E8E75F}"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D7A387F2-835E-495C-A46F-E0BAED03A9A5}"/>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2758992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Preamble text, </a:t>
            </a:r>
            <a:r>
              <a:rPr lang="en-US" dirty="0"/>
              <a:t>Ericsson </a:t>
            </a:r>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Hilda 25pt, Ericsson Black</a:t>
            </a:r>
            <a:endParaRPr lang="en-US" dirty="0"/>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4"/>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107CDD62-B47C-43AB-8BA0-F875DF45681E}"/>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83403B3D-10C9-4BAA-85BF-D11E78691EA2}"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18C6E5A5-2F53-43D5-8F46-313E672024E6}"/>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50909029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4"/>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2963A4D-3277-42A5-8919-305DE5AD9247}"/>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A7AB7ACB-AFA6-49C8-B42E-F652D315A727}"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E1242BA1-7F88-4EA2-ACA1-05CEF1F3A57D}"/>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100695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white text">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8F2554F4-437E-411D-B2B2-6A58D5858094}"/>
              </a:ext>
            </a:extLst>
          </p:cNvPr>
          <p:cNvSpPr>
            <a:spLocks noGrp="1"/>
          </p:cNvSpPr>
          <p:nvPr>
            <p:ph sz="quarter" idx="13" hasCustomPrompt="1"/>
          </p:nvPr>
        </p:nvSpPr>
        <p:spPr>
          <a:xfrm>
            <a:off x="0" y="-3048"/>
            <a:ext cx="12192000" cy="6858000"/>
          </a:xfrm>
          <a:prstGeom prst="rect">
            <a:avLst/>
          </a:prstGeom>
          <a:solidFill>
            <a:schemeClr val="tx1"/>
          </a:solidFill>
        </p:spPr>
        <p:txBody>
          <a:bodyPr/>
          <a:lstStyle>
            <a:lvl1pPr marL="0" indent="0">
              <a:buNone/>
              <a:defRPr>
                <a:solidFill>
                  <a:schemeClr val="bg1"/>
                </a:solidFill>
              </a:defRPr>
            </a:lvl1pPr>
            <a:lvl2pPr>
              <a:defRPr/>
            </a:lvl2pPr>
            <a:lvl3pPr>
              <a:defRPr/>
            </a:lvl3pPr>
            <a:lvl4pPr>
              <a:defRPr/>
            </a:lvl4pPr>
            <a:lvl5pPr>
              <a:defRPr/>
            </a:lvl5pPr>
          </a:lstStyle>
          <a:p>
            <a:pPr lvl="0"/>
            <a:r>
              <a:rPr lang="en-US" dirty="0"/>
              <a:t> </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49"/>
            <a:ext cx="8353426" cy="3456000"/>
          </a:xfrm>
          <a:noFill/>
          <a:ln w="9525">
            <a:noFill/>
            <a:miter lim="800000"/>
            <a:headEnd/>
            <a:tailEnd/>
          </a:ln>
        </p:spPr>
        <p:txBody>
          <a:bodyPr anchor="t"/>
          <a:lstStyle>
            <a:lvl1pPr>
              <a:defRPr lang="en-US" sz="8000" b="0" dirty="0">
                <a:solidFill>
                  <a:schemeClr val="bg1"/>
                </a:solidFill>
              </a:defRPr>
            </a:lvl1pPr>
          </a:lstStyle>
          <a:p>
            <a:pPr lvl="0"/>
            <a:r>
              <a:rPr lang="en-US" dirty="0"/>
              <a:t>Keynote cover </a:t>
            </a:r>
            <a:r>
              <a:rPr lang="en-US"/>
              <a:t>page </a:t>
            </a:r>
            <a:br>
              <a:rPr lang="en-US"/>
            </a:br>
            <a:r>
              <a:rPr lang="en-US"/>
              <a:t>Ericsson </a:t>
            </a:r>
            <a:r>
              <a:rPr lang="en-US" dirty="0"/>
              <a:t>Hilda Light 80pt, max 3-lines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Speaker,</a:t>
            </a:r>
            <a:br>
              <a:rPr lang="en-US"/>
            </a:br>
            <a:r>
              <a:rPr lang="en-US"/>
              <a:t>Ericsson </a:t>
            </a:r>
            <a:r>
              <a:rPr lang="en-US" dirty="0"/>
              <a:t>Black, Ericsson Hilda 20pt</a:t>
            </a:r>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66A1512-27D5-4CA8-94C5-10E56C30705D}"/>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2021-03-15  |  Page </a:t>
            </a:r>
            <a:fld id="{DC411DEC-A50B-4767-A109-1799DF9C7E70}" type="slidenum">
              <a:rPr lang="en-US" sz="800" b="0" i="0" u="none" smtClean="0">
                <a:solidFill>
                  <a:schemeClr val="bg1"/>
                </a:solidFill>
                <a:latin typeface="+mn-lt"/>
              </a:rPr>
              <a:t>‹#›</a:t>
            </a:fld>
            <a:endParaRPr lang="en-US" sz="800" b="0" i="0" u="none" dirty="0">
              <a:solidFill>
                <a:schemeClr val="bg1"/>
              </a:solidFill>
              <a:latin typeface="+mn-lt"/>
            </a:endParaRPr>
          </a:p>
        </p:txBody>
      </p:sp>
      <p:sp>
        <p:nvSpPr>
          <p:cNvPr id="11" name="FirstDividerHider">
            <a:extLst>
              <a:ext uri="{FF2B5EF4-FFF2-40B4-BE49-F238E27FC236}">
                <a16:creationId xmlns:a16="http://schemas.microsoft.com/office/drawing/2014/main" id="{30276571-778A-43C8-820D-4E055433343F}"/>
              </a:ext>
            </a:extLst>
          </p:cNvPr>
          <p:cNvSpPr/>
          <p:nvPr userDrawn="1"/>
        </p:nvSpPr>
        <p:spPr bwMode="auto">
          <a:xfrm>
            <a:off x="396000" y="6408751"/>
            <a:ext cx="79513" cy="262393"/>
          </a:xfrm>
          <a:prstGeom prst="rect">
            <a:avLst/>
          </a:prstGeom>
          <a:solidFill>
            <a:schemeClr val="tx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064663325"/>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A2AE79B6-5ED9-4130-95BD-D730E33C25DC}"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5B2537ED-0985-4CA8-A865-C2C6DFCB18EB}"/>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5486120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2021-03-15  |  Page </a:t>
            </a:r>
            <a:fld id="{FDF2F6A3-96B6-43F6-9077-D59A84A2E3EB}" type="slidenum">
              <a:rPr lang="en-US" sz="800" b="0" i="0" u="none" smtClean="0">
                <a:solidFill>
                  <a:srgbClr val="1A1816"/>
                </a:solidFill>
                <a:latin typeface="+mn-lt"/>
              </a:rPr>
              <a:t>‹#›</a:t>
            </a:fld>
            <a:endParaRPr lang="en-US" sz="800" b="0" i="0" u="none" dirty="0">
              <a:solidFill>
                <a:srgbClr val="1A1816"/>
              </a:solidFill>
              <a:latin typeface="+mn-lt"/>
            </a:endParaRPr>
          </a:p>
        </p:txBody>
      </p:sp>
      <p:sp>
        <p:nvSpPr>
          <p:cNvPr id="16" name="FirstDividerHider">
            <a:extLst>
              <a:ext uri="{FF2B5EF4-FFF2-40B4-BE49-F238E27FC236}">
                <a16:creationId xmlns:a16="http://schemas.microsoft.com/office/drawing/2014/main" id="{440C0979-D90E-4CC1-9A55-E0FC60A30731}"/>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4369881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Use this space for relevant Ericsson URLs or hashtags</a:t>
            </a:r>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dirty="0"/>
              <a:t>Use this space for relevant Ericsson URLs or hashtags</a:t>
            </a:r>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92047"/>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rPr>
              <a:t>This Master Slide is to ensure that all our characters are embedded with the presentation. Should not be used in a presentation.</a:t>
            </a:r>
            <a:endParaRPr lang="en-US" dirty="0"/>
          </a:p>
          <a:p>
            <a:pPr marL="0" indent="0">
              <a:buClr>
                <a:schemeClr val="tx1"/>
              </a:buClr>
              <a:buFont typeface="Ericsson Hilda Light" panose="00000400000000000000" pitchFamily="2" charset="0"/>
              <a:buNone/>
            </a:pPr>
            <a:endParaRPr lang="en-US" sz="1400" b="1" dirty="0">
              <a:solidFill>
                <a:schemeClr val="tx1"/>
              </a:solidFill>
            </a:endParaRPr>
          </a:p>
          <a:p>
            <a:pPr marL="0" indent="0">
              <a:buClr>
                <a:schemeClr val="tx1"/>
              </a:buClr>
              <a:buFont typeface="Ericsson Hilda Light" panose="00000400000000000000" pitchFamily="2" charset="0"/>
              <a:buNone/>
            </a:pPr>
            <a:r>
              <a:rPr lang="en-US" sz="1400" dirty="0">
                <a:solidFill>
                  <a:schemeClr val="tx1"/>
                </a:solidFill>
              </a:rPr>
              <a:t>!"#$%&amp;'()*+,./0123456789:;&lt;=&gt;?@ABCDEFGHIJKLMNOPQRSTUVWXYZ[\]^_`</a:t>
            </a:r>
            <a:r>
              <a:rPr lang="en-US" sz="1400" dirty="0" err="1">
                <a:solidFill>
                  <a:schemeClr val="tx1"/>
                </a:solidFill>
              </a:rPr>
              <a:t>abcdefghijklmnopqrstuvwxyz</a:t>
            </a:r>
            <a:r>
              <a:rPr lang="en-US" sz="1400"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dirty="0" err="1">
                <a:solidFill>
                  <a:schemeClr val="tx1"/>
                </a:solidFill>
              </a:rPr>
              <a:t>ẀẁẃẄẅỲỳ</a:t>
            </a:r>
            <a:r>
              <a:rPr lang="en-US" sz="1400" dirty="0">
                <a:solidFill>
                  <a:schemeClr val="tx1"/>
                </a:solidFill>
              </a:rPr>
              <a:t>‘’‚“”„†‡•…‰‹›⁄€™ĀĀĂĂĄĄĆĆĊĊČČĎĎĐĐĒĒĖĖĘĘĚĚĞĞĠĠĢĢĪĪĮĮİĶĶĹĹĻĻĽĽŃŃŅŅŇŇŌŌŐŐŔŔŖŖŘŘŚŚŞŞŢŢŤŤŪŪŮŮŰŰŲŲŴŴŶŶŹŹŻŻȘș−≤≥</a:t>
            </a:r>
            <a:r>
              <a:rPr lang="en-US" sz="1400" dirty="0" err="1">
                <a:solidFill>
                  <a:schemeClr val="tx1"/>
                </a:solidFill>
              </a:rPr>
              <a:t>ﬁﬂΆΈΉΊΌΎΏΐΑΒΓΕΖΗΘΙΚΛΜΝΞΟΠΡΣΤΥΦΧΨΪΫΆΈΉΊΰ</a:t>
            </a:r>
            <a:r>
              <a:rPr lang="en-US" sz="1400"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400" dirty="0">
                <a:solidFill>
                  <a:schemeClr val="tx1"/>
                </a:solidFill>
                <a:latin typeface="Ericsson Hilda" panose="00000500000000000000" pitchFamily="2" charset="0"/>
              </a:rPr>
              <a:t>●</a:t>
            </a: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rPr>
              <a:t>!"#$%&amp;'()*+,./0123456789:;&lt;=&gt;?@ABCDEFGHIJKLMNOPQRSTUVWXYZ[\]^_`</a:t>
            </a:r>
            <a:r>
              <a:rPr lang="en-US" sz="1400" b="1" dirty="0" err="1">
                <a:solidFill>
                  <a:schemeClr val="tx1"/>
                </a:solidFill>
              </a:rPr>
              <a:t>abcdefghijklmnopqrstuvwxyz</a:t>
            </a:r>
            <a:r>
              <a:rPr lang="en-US" sz="1400" b="1"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dirty="0" err="1">
                <a:solidFill>
                  <a:schemeClr val="tx1"/>
                </a:solidFill>
              </a:rPr>
              <a:t>ẀẁẃẄẅỲỳ</a:t>
            </a:r>
            <a:r>
              <a:rPr lang="en-US" sz="1400" b="1" dirty="0">
                <a:solidFill>
                  <a:schemeClr val="tx1"/>
                </a:solidFill>
              </a:rPr>
              <a:t>‘’‚“”„†‡•…‰‹›⁄€™ĀĀĂĂĄĄĆĆĊĊČČĎĎĐĐĒĒĖĖĘĘĚĚĞĞĠĠĢĢĪĪĮĮİĶĶĹĹĻĻĽĽŃŃŅŅŇŇŌŌŐŐŔŔŖŖŘŘŚŚŞŞŢŢŤŤŪŪŮŮŰŰŲŲŴŴŶŶŹŹŻŻȘș−≤≥</a:t>
            </a:r>
            <a:r>
              <a:rPr lang="en-US" sz="1400" b="1" dirty="0" err="1">
                <a:solidFill>
                  <a:schemeClr val="tx1"/>
                </a:solidFill>
              </a:rPr>
              <a:t>ﬁﬂΆΈΉΊΌΎΏΐΑΒΓΕΖΗΘΙΚΛΜΝΞΟΠΡΣΤΥΦΧΨΪΫΆΈΉΊΰ</a:t>
            </a:r>
            <a:r>
              <a:rPr lang="en-US" sz="1400" b="1"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400" dirty="0">
                <a:solidFill>
                  <a:schemeClr val="tx1"/>
                </a:solidFill>
                <a:latin typeface="Ericsson Hilda" panose="00000500000000000000" pitchFamily="2" charset="0"/>
              </a:rPr>
              <a:t> </a:t>
            </a:r>
            <a:r>
              <a:rPr lang="en-US" sz="1400" b="1" dirty="0">
                <a:solidFill>
                  <a:schemeClr val="tx1"/>
                </a:solidFill>
                <a:latin typeface="Ericsson Hilda" panose="00000500000000000000" pitchFamily="2" charset="0"/>
              </a:rPr>
              <a:t>●</a:t>
            </a:r>
            <a:endParaRPr lang="en-US" sz="1400" b="1"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dirty="0">
                <a:solidFill>
                  <a:schemeClr val="tx1"/>
                </a:solidFill>
                <a:latin typeface="+mj-lt"/>
              </a:rPr>
              <a:t>!"#$%&amp;'()*+,./0123456789:;&lt;=&gt;?@ABCDEFGHIJKLMNOPQRSTUVWXYZ[\]^_`</a:t>
            </a:r>
            <a:r>
              <a:rPr lang="en-US" sz="1400" dirty="0" err="1">
                <a:solidFill>
                  <a:schemeClr val="tx1"/>
                </a:solidFill>
                <a:latin typeface="+mj-lt"/>
              </a:rPr>
              <a:t>abcdefghijklmnopqrstuvwxyz</a:t>
            </a:r>
            <a:r>
              <a:rPr lang="en-US" sz="1400" dirty="0">
                <a:solidFill>
                  <a:schemeClr val="tx1"/>
                </a:solidFill>
                <a:latin typeface="+mj-lt"/>
              </a:rPr>
              <a:t>{|}~¡¢£¤¥¦§¨©ª«¬®¯°±²³´¶·¸¹º»¼½ÀÁÂÃÄÅÆÇÈËÌÍÎÏÐÑÒÓÔÕÖ×ØÙÚÛÜÝÞßàáâãäåæçèéêëìíîïðñòóôõö÷øùúûüýþÿĀāĂăąĆćĊċ</a:t>
            </a:r>
            <a:r>
              <a:rPr lang="en-US" sz="1400" kern="1200" dirty="0">
                <a:solidFill>
                  <a:schemeClr val="tx1"/>
                </a:solidFill>
                <a:latin typeface="+mn-lt"/>
                <a:ea typeface="+mn-ea"/>
                <a:cs typeface="+mn-cs"/>
              </a:rPr>
              <a:t>Čč</a:t>
            </a:r>
            <a:r>
              <a:rPr lang="en-US" sz="1400" dirty="0">
                <a:solidFill>
                  <a:schemeClr val="tx1"/>
                </a:solidFill>
                <a:latin typeface="+mj-lt"/>
              </a:rPr>
              <a:t>ĎďĐđĒĖėĘęĚěĞğĠġĢģĪīĮįİıĶķĹĺĻļĽľŁłŃńŅņŇňŌŐőŒœŔŕŖŗŘřŚśŞşŠšŢţŤťŪūŮůŰűŲųŴŵŶŷŸŹźŻżŽžƒȘșˆˇ˘˙˚˛˜˝</a:t>
            </a:r>
            <a:r>
              <a:rPr lang="en-US" sz="1400" dirty="0" err="1">
                <a:solidFill>
                  <a:schemeClr val="tx1"/>
                </a:solidFill>
                <a:latin typeface="+mj-lt"/>
              </a:rPr>
              <a:t>ẀẁẃẄẅỲỳ</a:t>
            </a:r>
            <a:r>
              <a:rPr lang="en-US" sz="1400" dirty="0">
                <a:solidFill>
                  <a:schemeClr val="tx1"/>
                </a:solidFill>
                <a:latin typeface="+mj-lt"/>
              </a:rPr>
              <a:t>‘’‚“”„†‡•…‰‹›⁄€™ĀĀĂĂĄĄĆĆĊĊČČĎĎĐĐĒĒĖĖĘĘĚĚĞĞĠĠĢĢĪĪĮĮİĶĶĹĹĻĻĽĽŃŃŅŅŇŇŌŌŐŐŔŔŖŖŘŘŚŚŞŞŢŢŤŤŪŪŮŮŰŰŲŲŴŴŶŶŹŹŻŻȘș−≤≥</a:t>
            </a:r>
            <a:r>
              <a:rPr lang="en-US" sz="1400" dirty="0" err="1">
                <a:solidFill>
                  <a:schemeClr val="tx1"/>
                </a:solidFill>
                <a:latin typeface="+mj-lt"/>
              </a:rPr>
              <a:t>ﬁﬂΆΈΉΊΌΎΏΐΑΒΓΕΖΗΘΙΚΛΜΝΞΟΠΡΣΤΥΦΧΨΪΫΆΈΉΊΰ</a:t>
            </a:r>
            <a:r>
              <a:rPr lang="en-US" sz="14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400" dirty="0">
                <a:solidFill>
                  <a:schemeClr val="tx1"/>
                </a:solidFill>
                <a:latin typeface="Ericsson Hilda Light" panose="00000400000000000000" pitchFamily="2" charset="0"/>
              </a:rPr>
              <a:t>●</a:t>
            </a:r>
            <a:endParaRPr lang="en-US" sz="1400"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mj-lt"/>
              </a:rPr>
              <a:t>!"#$%&amp;'()*+,./0123456789:;&lt;=&gt;?@ABCDEFGHIJKLMNOPQRSTUVWXYZ[\]^_`</a:t>
            </a:r>
            <a:r>
              <a:rPr lang="en-US" sz="1400" b="1" dirty="0" err="1">
                <a:solidFill>
                  <a:schemeClr val="tx1"/>
                </a:solidFill>
                <a:latin typeface="+mj-lt"/>
              </a:rPr>
              <a:t>abcdefghijklmnopqrstuvwxyz</a:t>
            </a:r>
            <a:r>
              <a:rPr lang="en-US" sz="1400" b="1" dirty="0">
                <a:solidFill>
                  <a:schemeClr val="tx1"/>
                </a:solidFill>
                <a:latin typeface="+mj-lt"/>
              </a:rPr>
              <a:t>{|}~¡¢£¤¥¦§¨©ª«¬®¯°±²³´¶·¸¹º»¼½ÀÁÂÃÄÅÆÇÈËÌÍÎÏÐÑÒÓÔÕÖ×ØÙÚÛÜÝÞßàáâãäåæçèéêëìíîïðñòóôõö÷øùúûüýþÿĀāĂăąĆćĊċ</a:t>
            </a:r>
            <a:r>
              <a:rPr lang="en-US" sz="1400" b="1" kern="1200" dirty="0">
                <a:solidFill>
                  <a:schemeClr val="tx1"/>
                </a:solidFill>
                <a:latin typeface="+mn-lt"/>
                <a:ea typeface="+mn-ea"/>
                <a:cs typeface="+mn-cs"/>
              </a:rPr>
              <a:t>Čč</a:t>
            </a:r>
            <a:r>
              <a:rPr lang="en-US" sz="1400" b="1" dirty="0">
                <a:solidFill>
                  <a:schemeClr val="tx1"/>
                </a:solidFill>
                <a:latin typeface="+mj-lt"/>
              </a:rPr>
              <a:t>ĎďĐđĒĖėĘęĚěĞğĠġĢģĪīĮįİıĶķĹĺĻļĽľŁłŃńŅņŇňŌŐőŒœŔŕŖŗŘřŚśŞşŠšŢţŤťŪūŮůŰűŲųŴŵŶŷŸŹźŻżŽžƒȘșˆˇ˘˙˚˛˜˝</a:t>
            </a:r>
            <a:r>
              <a:rPr lang="en-US" sz="1400" b="1" dirty="0" err="1">
                <a:solidFill>
                  <a:schemeClr val="tx1"/>
                </a:solidFill>
                <a:latin typeface="+mj-lt"/>
              </a:rPr>
              <a:t>ẀẁẃẄẅỲỳ</a:t>
            </a:r>
            <a:r>
              <a:rPr lang="en-US" sz="1400" b="1" dirty="0">
                <a:solidFill>
                  <a:schemeClr val="tx1"/>
                </a:solidFill>
                <a:latin typeface="+mj-lt"/>
              </a:rPr>
              <a:t>‘’‚“”„†‡•…‰‹›⁄€™ĀĀĂĂĄĄĆĆĊĊČČĎĎĐĐĒĒĖĖĘĘĚĚĞĞĠĠĢĢĪĪĮĮİĶĶĹĹĻĻĽĽŃŃŅŅŇŇŌŌŐŐŔŔŖŖŘŘŚŚŞŞŢŢŤŤŪŪŮŮŰŰŲŲŴŴŶŶŹŹŻŻȘș−≤≥</a:t>
            </a:r>
            <a:r>
              <a:rPr lang="en-US" sz="1400" b="1" dirty="0" err="1">
                <a:solidFill>
                  <a:schemeClr val="tx1"/>
                </a:solidFill>
                <a:latin typeface="+mj-lt"/>
              </a:rPr>
              <a:t>ﬁﬂΆΈΉΊΌΎΏΐΑΒΓΕΖΗΘΙΚΛΜΝΞΟΠΡΣΤΥΦΧΨΪΫΆΈΉΊΰ</a:t>
            </a:r>
            <a:r>
              <a:rPr lang="en-US" sz="14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400" b="1" dirty="0">
                <a:solidFill>
                  <a:schemeClr val="tx1"/>
                </a:solidFill>
                <a:latin typeface="Ericsson Hilda Light" panose="00000400000000000000" pitchFamily="2" charset="0"/>
              </a:rPr>
              <a:t>●</a:t>
            </a:r>
            <a:endParaRPr lang="en-US" sz="14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Ericsson Technical Icons" panose="00000500000000000000" pitchFamily="2" charset="0"/>
              </a:rPr>
              <a:t>B C D F G H I L M O P R S W X b c d f g h I l m o p r s w x</a:t>
            </a:r>
            <a:endParaRPr lang="en-US" sz="14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24933" y="239713"/>
            <a:ext cx="9992784" cy="1085850"/>
          </a:xfrm>
          <a:prstGeom prst="rect">
            <a:avLst/>
          </a:prstGeom>
        </p:spPr>
        <p:txBody>
          <a:bodyPr/>
          <a:lstStyle/>
          <a:p>
            <a:r>
              <a:rPr lang="en-US" dirty="0"/>
              <a:t>Click to edit Master title style</a:t>
            </a:r>
          </a:p>
        </p:txBody>
      </p:sp>
      <p:sp>
        <p:nvSpPr>
          <p:cNvPr id="3" name="Content Placeholder 2"/>
          <p:cNvSpPr>
            <a:spLocks noGrp="1"/>
          </p:cNvSpPr>
          <p:nvPr>
            <p:ph sz="half" idx="1"/>
          </p:nvPr>
        </p:nvSpPr>
        <p:spPr>
          <a:xfrm>
            <a:off x="529168" y="1800226"/>
            <a:ext cx="5465233" cy="38512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1" y="1800226"/>
            <a:ext cx="5467351" cy="38512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38165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a:t>
            </a:r>
            <a:r>
              <a:rPr lang="en-US"/>
              <a:t>, </a:t>
            </a:r>
            <a:br>
              <a:rPr lang="en-US"/>
            </a:br>
            <a:r>
              <a:rPr lang="en-US"/>
              <a:t>Ericsson </a:t>
            </a:r>
            <a:r>
              <a:rPr lang="en-US" dirty="0"/>
              <a:t>Hilda Light 60pt</a:t>
            </a:r>
            <a:r>
              <a:rPr lang="en-US"/>
              <a:t>, </a:t>
            </a:r>
            <a:br>
              <a:rPr lang="en-US"/>
            </a:br>
            <a:r>
              <a:rPr lang="en-US"/>
              <a:t>Ericsson </a:t>
            </a:r>
            <a:r>
              <a:rPr lang="en-US" dirty="0"/>
              <a:t>White</a:t>
            </a:r>
            <a:r>
              <a:rPr lang="en-US"/>
              <a:t>, </a:t>
            </a:r>
            <a:br>
              <a:rPr lang="en-US"/>
            </a:br>
            <a:r>
              <a:rPr lang="en-US"/>
              <a:t>max </a:t>
            </a:r>
            <a:r>
              <a:rPr lang="en-US" dirty="0"/>
              <a:t>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F4D3A834-11EE-4BDF-A704-0BF0873EFBA3}"/>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2021-03-15  |  Page </a:t>
            </a:r>
            <a:fld id="{8640471A-7651-42B7-BBCF-7CE2101334BC}" type="slidenum">
              <a:rPr lang="en-US" sz="800" b="0" i="0" u="none" smtClean="0">
                <a:solidFill>
                  <a:schemeClr val="bg1"/>
                </a:solidFill>
                <a:latin typeface="+mn-lt"/>
              </a:rPr>
              <a:t>‹#›</a:t>
            </a:fld>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B0BFCB65-C4A0-4777-AB6F-CDDDEBA7BAEE}"/>
              </a:ext>
            </a:extLst>
          </p:cNvPr>
          <p:cNvSpPr/>
          <p:nvPr userDrawn="1"/>
        </p:nvSpPr>
        <p:spPr bwMode="auto">
          <a:xfrm>
            <a:off x="396000" y="6408751"/>
            <a:ext cx="79513" cy="262393"/>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108219646"/>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a:t>
            </a:r>
            <a:r>
              <a:rPr lang="en-US"/>
              <a:t>, </a:t>
            </a:r>
            <a:br>
              <a:rPr lang="en-US"/>
            </a:br>
            <a:r>
              <a:rPr lang="en-US"/>
              <a:t>Ericsson </a:t>
            </a:r>
            <a:r>
              <a:rPr lang="en-US" dirty="0"/>
              <a:t>Hilda Light 60pt</a:t>
            </a:r>
            <a:r>
              <a:rPr lang="en-US"/>
              <a:t>, </a:t>
            </a:r>
            <a:br>
              <a:rPr lang="en-US"/>
            </a:br>
            <a:r>
              <a:rPr lang="en-US"/>
              <a:t>Ericsson </a:t>
            </a:r>
            <a:r>
              <a:rPr lang="en-US" dirty="0"/>
              <a:t>White</a:t>
            </a:r>
            <a:r>
              <a:rPr lang="en-US"/>
              <a:t>, </a:t>
            </a:r>
            <a:br>
              <a:rPr lang="en-US"/>
            </a:br>
            <a:r>
              <a:rPr lang="en-US"/>
              <a:t>max </a:t>
            </a:r>
            <a:r>
              <a:rPr lang="en-US" dirty="0"/>
              <a:t>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1D0608-0A57-43BF-AD18-8DFD8B5D249B}"/>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2021-03-15  |  Page </a:t>
            </a:r>
            <a:fld id="{97310683-2B58-40C2-9D01-79A02A6B2EB7}" type="slidenum">
              <a:rPr lang="en-US" sz="800" b="0" i="0" u="none" smtClean="0">
                <a:solidFill>
                  <a:schemeClr val="bg1"/>
                </a:solidFill>
                <a:latin typeface="+mn-lt"/>
              </a:rPr>
              <a:t>‹#›</a:t>
            </a:fld>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E1090122-906E-44AF-A054-14B12CB245F6}"/>
              </a:ext>
            </a:extLst>
          </p:cNvPr>
          <p:cNvSpPr/>
          <p:nvPr userDrawn="1"/>
        </p:nvSpPr>
        <p:spPr bwMode="auto">
          <a:xfrm>
            <a:off x="396000" y="6408751"/>
            <a:ext cx="79513" cy="262393"/>
          </a:xfrm>
          <a:prstGeom prst="rect">
            <a:avLst/>
          </a:prstGeom>
          <a:solidFill>
            <a:schemeClr val="accent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99406540"/>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a:t>
            </a:r>
            <a:r>
              <a:rPr lang="en-US"/>
              <a:t>, </a:t>
            </a:r>
            <a:br>
              <a:rPr lang="en-US"/>
            </a:br>
            <a:r>
              <a:rPr lang="en-US"/>
              <a:t>Ericsson </a:t>
            </a:r>
            <a:r>
              <a:rPr lang="en-US" dirty="0"/>
              <a:t>Hilda Light 60pt</a:t>
            </a:r>
            <a:r>
              <a:rPr lang="en-US"/>
              <a:t>, </a:t>
            </a:r>
            <a:br>
              <a:rPr lang="en-US"/>
            </a:br>
            <a:r>
              <a:rPr lang="en-US"/>
              <a:t>Ericsson </a:t>
            </a:r>
            <a:r>
              <a:rPr lang="en-US" dirty="0"/>
              <a:t>White</a:t>
            </a:r>
            <a:r>
              <a:rPr lang="en-US"/>
              <a:t>, </a:t>
            </a:r>
            <a:br>
              <a:rPr lang="en-US"/>
            </a:br>
            <a:r>
              <a:rPr lang="en-US"/>
              <a:t>max </a:t>
            </a:r>
            <a:r>
              <a:rPr lang="en-US" dirty="0"/>
              <a:t>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9A384A6-2ED7-4C73-9166-564C827C9CC4}"/>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2021-03-15  |  Page </a:t>
            </a:r>
            <a:fld id="{3723F223-F7A7-4616-A77E-0571F8382B81}" type="slidenum">
              <a:rPr lang="en-US" sz="800" b="0" i="0" u="none" smtClean="0">
                <a:solidFill>
                  <a:schemeClr val="bg1"/>
                </a:solidFill>
                <a:latin typeface="+mn-lt"/>
              </a:rPr>
              <a:t>‹#›</a:t>
            </a:fld>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82C84FC9-A121-42A0-B02B-2C2E8358C2B7}"/>
              </a:ext>
            </a:extLst>
          </p:cNvPr>
          <p:cNvSpPr/>
          <p:nvPr userDrawn="1"/>
        </p:nvSpPr>
        <p:spPr bwMode="auto">
          <a:xfrm>
            <a:off x="396000" y="6408751"/>
            <a:ext cx="79513" cy="262393"/>
          </a:xfrm>
          <a:prstGeom prst="rect">
            <a:avLst/>
          </a:prstGeom>
          <a:solidFill>
            <a:schemeClr val="accent3"/>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450366910"/>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a:t>
            </a:r>
            <a:r>
              <a:rPr lang="en-US"/>
              <a:t>, </a:t>
            </a:r>
            <a:br>
              <a:rPr lang="en-US"/>
            </a:br>
            <a:r>
              <a:rPr lang="en-US"/>
              <a:t>Ericsson </a:t>
            </a:r>
            <a:r>
              <a:rPr lang="en-US" dirty="0"/>
              <a:t>Hilda Light 60pt</a:t>
            </a:r>
            <a:r>
              <a:rPr lang="en-US"/>
              <a:t>, </a:t>
            </a:r>
            <a:br>
              <a:rPr lang="en-US"/>
            </a:br>
            <a:r>
              <a:rPr lang="en-US"/>
              <a:t>Ericsson </a:t>
            </a:r>
            <a:r>
              <a:rPr lang="en-US" dirty="0"/>
              <a:t>White</a:t>
            </a:r>
            <a:r>
              <a:rPr lang="en-US"/>
              <a:t>, </a:t>
            </a:r>
            <a:br>
              <a:rPr lang="en-US"/>
            </a:br>
            <a:r>
              <a:rPr lang="en-US"/>
              <a:t>max </a:t>
            </a:r>
            <a:r>
              <a:rPr lang="en-US" dirty="0"/>
              <a:t>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8BB9017-2EBC-4916-882A-FAB5684DE9CF}"/>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2021-03-15  |  Page </a:t>
            </a:r>
            <a:fld id="{245113D5-4EA0-4DCB-8CD9-ADD648E9ECB6}" type="slidenum">
              <a:rPr lang="en-US" sz="800" b="0" i="0" u="none" smtClean="0">
                <a:solidFill>
                  <a:schemeClr val="bg1"/>
                </a:solidFill>
                <a:latin typeface="+mn-lt"/>
              </a:rPr>
              <a:t>‹#›</a:t>
            </a:fld>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E7F6A807-1479-4A4A-8685-DB8E37BEB19A}"/>
              </a:ext>
            </a:extLst>
          </p:cNvPr>
          <p:cNvSpPr/>
          <p:nvPr userDrawn="1"/>
        </p:nvSpPr>
        <p:spPr bwMode="auto">
          <a:xfrm>
            <a:off x="396000" y="6408751"/>
            <a:ext cx="79513" cy="262393"/>
          </a:xfrm>
          <a:prstGeom prst="rect">
            <a:avLst/>
          </a:prstGeom>
          <a:solidFill>
            <a:schemeClr val="accent5"/>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593654033"/>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a:t>
            </a:r>
            <a:r>
              <a:rPr lang="en-US"/>
              <a:t>, </a:t>
            </a:r>
            <a:br>
              <a:rPr lang="en-US"/>
            </a:br>
            <a:r>
              <a:rPr lang="en-US"/>
              <a:t>Ericsson </a:t>
            </a:r>
            <a:r>
              <a:rPr lang="en-US" dirty="0"/>
              <a:t>Hilda Light 60pt</a:t>
            </a:r>
            <a:r>
              <a:rPr lang="en-US"/>
              <a:t>, </a:t>
            </a:r>
            <a:br>
              <a:rPr lang="en-US"/>
            </a:br>
            <a:r>
              <a:rPr lang="en-US"/>
              <a:t>Ericsson </a:t>
            </a:r>
            <a:r>
              <a:rPr lang="en-US" dirty="0"/>
              <a:t>White</a:t>
            </a:r>
            <a:r>
              <a:rPr lang="en-US"/>
              <a:t>, </a:t>
            </a:r>
            <a:br>
              <a:rPr lang="en-US"/>
            </a:br>
            <a:r>
              <a:rPr lang="en-US"/>
              <a:t>max </a:t>
            </a:r>
            <a:r>
              <a:rPr lang="en-US" dirty="0"/>
              <a:t>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15DEFEB-D8FB-411D-89D1-C457BD4FE531}"/>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2021-03-15  |  Page </a:t>
            </a:r>
            <a:fld id="{183C5E6B-F959-457C-83E4-0E1DBE45F4B2}" type="slidenum">
              <a:rPr lang="en-US" sz="800" b="0" i="0" u="none" smtClean="0">
                <a:solidFill>
                  <a:schemeClr val="bg1"/>
                </a:solidFill>
                <a:latin typeface="+mn-lt"/>
              </a:rPr>
              <a:t>‹#›</a:t>
            </a:fld>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3E2F9C47-A316-4B0F-8C2E-D42B253351EB}"/>
              </a:ext>
            </a:extLst>
          </p:cNvPr>
          <p:cNvSpPr/>
          <p:nvPr userDrawn="1"/>
        </p:nvSpPr>
        <p:spPr bwMode="auto">
          <a:xfrm>
            <a:off x="396000" y="6408751"/>
            <a:ext cx="79513" cy="262393"/>
          </a:xfrm>
          <a:prstGeom prst="rect">
            <a:avLst/>
          </a:prstGeom>
          <a:solidFill>
            <a:schemeClr val="accent4"/>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4136202525"/>
      </p:ext>
    </p:extLst>
  </p:cSld>
  <p:clrMapOvr>
    <a:masterClrMapping/>
  </p:clrMapOvr>
  <p:hf sldNum="0" hdr="0" ftr="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3.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2.sv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p>
        </p:txBody>
      </p:sp>
      <p:pic>
        <p:nvPicPr>
          <p:cNvPr id="6" name="Graphic 5" hidden="1">
            <a:extLst>
              <a:ext uri="{FF2B5EF4-FFF2-40B4-BE49-F238E27FC236}">
                <a16:creationId xmlns:a16="http://schemas.microsoft.com/office/drawing/2014/main" id="{DE25556D-527C-4037-A1EA-D4D374B5DCA7}"/>
              </a:ext>
            </a:extLst>
          </p:cNvPr>
          <p:cNvPicPr>
            <a:picLocks noChangeAspect="1"/>
          </p:cNvPicPr>
          <p:nvPr userDrawn="1"/>
        </p:nvPicPr>
        <p:blipFill>
          <a:blip r:embed="rId47">
            <a:extLst>
              <a:ext uri="{28A0092B-C50C-407E-A947-70E740481C1C}">
                <a14:useLocalDpi xmlns:a14="http://schemas.microsoft.com/office/drawing/2010/main" val="0"/>
              </a:ext>
              <a:ext uri="{96DAC541-7B7A-43D3-8B79-37D633B846F1}">
                <asvg:svgBlip xmlns:asvg="http://schemas.microsoft.com/office/drawing/2016/SVG/main" r:embed="rId48"/>
              </a:ext>
            </a:extLst>
          </a:blip>
          <a:stretch>
            <a:fillRect/>
          </a:stretch>
        </p:blipFill>
        <p:spPr>
          <a:xfrm>
            <a:off x="11490452" y="476250"/>
            <a:ext cx="256032" cy="256032"/>
          </a:xfrm>
          <a:prstGeom prst="rect">
            <a:avLst/>
          </a:prstGeom>
        </p:spPr>
      </p:pic>
      <p:pic>
        <p:nvPicPr>
          <p:cNvPr id="3" name="image" descr="{&quot;templafy&quot;:{&quot;id&quot;:&quot;8a3aeae1-5431-42ea-95fa-66996755a726&quot;}}" title="Form.LogoInsertion.Pplogoname">
            <a:extLst>
              <a:ext uri="{FF2B5EF4-FFF2-40B4-BE49-F238E27FC236}">
                <a16:creationId xmlns:a16="http://schemas.microsoft.com/office/drawing/2014/main" id="{4C790698-A48D-4972-A5EF-97DB073033E3}"/>
              </a:ext>
            </a:extLst>
          </p:cNvPr>
          <p:cNvPicPr>
            <a:picLocks noChangeAspect="1"/>
          </p:cNvPicPr>
          <p:nvPr userDrawn="1"/>
        </p:nvPicPr>
        <p:blipFill>
          <a:blip r:embed="rId49">
            <a:extLst>
              <a:ext uri="{28A0092B-C50C-407E-A947-70E740481C1C}">
                <a14:useLocalDpi xmlns:a14="http://schemas.microsoft.com/office/drawing/2010/main" val="0"/>
              </a:ext>
            </a:extLst>
          </a:blip>
          <a:stretch>
            <a:fillRect/>
          </a:stretch>
        </p:blipFill>
        <p:spPr>
          <a:xfrm>
            <a:off x="11379841" y="429421"/>
            <a:ext cx="482229" cy="482439"/>
          </a:xfrm>
          <a:prstGeom prst="rect">
            <a:avLst/>
          </a:prstGeom>
        </p:spPr>
      </p:pic>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3" r:id="rId2"/>
    <p:sldLayoutId id="2147483662"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91" r:id="rId13"/>
    <p:sldLayoutId id="2147483673" r:id="rId14"/>
    <p:sldLayoutId id="2147483697" r:id="rId15"/>
    <p:sldLayoutId id="2147483698" r:id="rId16"/>
    <p:sldLayoutId id="2147483699" r:id="rId17"/>
    <p:sldLayoutId id="2147483700" r:id="rId18"/>
    <p:sldLayoutId id="2147483701" r:id="rId19"/>
    <p:sldLayoutId id="2147483702" r:id="rId20"/>
    <p:sldLayoutId id="2147483703" r:id="rId21"/>
    <p:sldLayoutId id="2147483674" r:id="rId22"/>
    <p:sldLayoutId id="2147483706" r:id="rId23"/>
    <p:sldLayoutId id="2147483694" r:id="rId24"/>
    <p:sldLayoutId id="2147483682" r:id="rId25"/>
    <p:sldLayoutId id="2147483683" r:id="rId26"/>
    <p:sldLayoutId id="2147483684" r:id="rId27"/>
    <p:sldLayoutId id="2147483685" r:id="rId28"/>
    <p:sldLayoutId id="2147483675" r:id="rId29"/>
    <p:sldLayoutId id="2147483676" r:id="rId30"/>
    <p:sldLayoutId id="2147483686" r:id="rId31"/>
    <p:sldLayoutId id="2147483687" r:id="rId32"/>
    <p:sldLayoutId id="2147483688" r:id="rId33"/>
    <p:sldLayoutId id="2147483689" r:id="rId34"/>
    <p:sldLayoutId id="2147483696" r:id="rId35"/>
    <p:sldLayoutId id="2147483677" r:id="rId36"/>
    <p:sldLayoutId id="2147483678" r:id="rId37"/>
    <p:sldLayoutId id="2147483679" r:id="rId38"/>
    <p:sldLayoutId id="2147483680" r:id="rId39"/>
    <p:sldLayoutId id="2147483690" r:id="rId40"/>
    <p:sldLayoutId id="2147483681" r:id="rId41"/>
    <p:sldLayoutId id="2147483692" r:id="rId42"/>
    <p:sldLayoutId id="2147483704" r:id="rId43"/>
    <p:sldLayoutId id="2147483705" r:id="rId44"/>
    <p:sldLayoutId id="2147483707" r:id="rId45"/>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11.xml"/><Relationship Id="rId1" Type="http://schemas.openxmlformats.org/officeDocument/2006/relationships/customXml" Target="../../customXml/item1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customXml" Target="../../customXml/item3.xml"/><Relationship Id="rId1" Type="http://schemas.openxmlformats.org/officeDocument/2006/relationships/customXml" Target="../../customXml/item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customXml" Target="../../customXml/item13.xml"/><Relationship Id="rId1" Type="http://schemas.openxmlformats.org/officeDocument/2006/relationships/customXml" Target="../../customXml/item1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customXml" Target="../../customXml/item21.xml"/><Relationship Id="rId1" Type="http://schemas.openxmlformats.org/officeDocument/2006/relationships/customXml" Target="../../customXml/item6.xml"/><Relationship Id="rId4"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4D311D-2157-4A35-9F56-0E8FE9FDD7BC}"/>
              </a:ext>
            </a:extLst>
          </p:cNvPr>
          <p:cNvSpPr>
            <a:spLocks noGrp="1"/>
          </p:cNvSpPr>
          <p:nvPr>
            <p:ph sz="quarter" idx="13"/>
          </p:nvPr>
        </p:nvSpPr>
        <p:spPr>
          <a:xfrm>
            <a:off x="0" y="0"/>
            <a:ext cx="12192000" cy="6858000"/>
          </a:xfrm>
        </p:spPr>
        <p:txBody>
          <a:bodyPr/>
          <a:lstStyle/>
          <a:p>
            <a:endParaRPr lang="en-US" dirty="0"/>
          </a:p>
        </p:txBody>
      </p:sp>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a:xfrm>
            <a:off x="2360341" y="2120837"/>
            <a:ext cx="8353426" cy="3457576"/>
          </a:xfrm>
        </p:spPr>
        <p:txBody>
          <a:bodyPr/>
          <a:lstStyle/>
          <a:p>
            <a:r>
              <a:rPr lang="en-US" sz="5400"/>
              <a:t>Discussion on EMC Test Simplification for Rel-17 EMC enhancement</a:t>
            </a:r>
            <a:endParaRPr lang="en-US" sz="5400" dirty="0"/>
          </a:p>
        </p:txBody>
      </p:sp>
      <p:sp>
        <p:nvSpPr>
          <p:cNvPr id="4" name="Subtitle 3">
            <a:extLst>
              <a:ext uri="{FF2B5EF4-FFF2-40B4-BE49-F238E27FC236}">
                <a16:creationId xmlns:a16="http://schemas.microsoft.com/office/drawing/2014/main" id="{6A927E07-3624-45B8-934B-C229726CA813}"/>
              </a:ext>
            </a:extLst>
          </p:cNvPr>
          <p:cNvSpPr>
            <a:spLocks noGrp="1"/>
          </p:cNvSpPr>
          <p:nvPr>
            <p:ph type="subTitle" idx="1"/>
          </p:nvPr>
        </p:nvSpPr>
        <p:spPr>
          <a:xfrm>
            <a:off x="436784" y="323247"/>
            <a:ext cx="10630772" cy="2087563"/>
          </a:xfrm>
        </p:spPr>
        <p:txBody>
          <a:bodyPr/>
          <a:lstStyle/>
          <a:p>
            <a:r>
              <a:rPr lang="en-US" b="1" dirty="0"/>
              <a:t>3GPP TSG-RAN Meeting # 91-e							 RP‑210518 </a:t>
            </a:r>
          </a:p>
          <a:p>
            <a:r>
              <a:rPr lang="en-US" dirty="0"/>
              <a:t>Electronic Meeting, Mar. 16th -Mar. 26th , 2021</a:t>
            </a:r>
          </a:p>
          <a:p>
            <a:endParaRPr lang="en-US" dirty="0"/>
          </a:p>
        </p:txBody>
      </p:sp>
      <p:sp>
        <p:nvSpPr>
          <p:cNvPr id="18" name="TextBox 17">
            <a:extLst>
              <a:ext uri="{FF2B5EF4-FFF2-40B4-BE49-F238E27FC236}">
                <a16:creationId xmlns:a16="http://schemas.microsoft.com/office/drawing/2014/main" id="{C953DD57-192F-45FA-8D6A-D293FC5BEB7E}"/>
              </a:ext>
            </a:extLst>
          </p:cNvPr>
          <p:cNvSpPr txBox="1"/>
          <p:nvPr/>
        </p:nvSpPr>
        <p:spPr>
          <a:xfrm>
            <a:off x="-237744" y="2734056"/>
            <a:ext cx="914400" cy="914400"/>
          </a:xfrm>
          <a:prstGeom prst="rect">
            <a:avLst/>
          </a:prstGeom>
        </p:spPr>
        <p:txBody>
          <a:bodyPr vert="horz" wrap="none" lIns="72000" tIns="36000" rIns="72000" bIns="36000" rtlCol="0" anchor="t">
            <a:noAutofit/>
          </a:bodyPr>
          <a:lstStyle/>
          <a:p>
            <a:pPr algn="l"/>
            <a:endParaRPr lang="en-US" dirty="0"/>
          </a:p>
        </p:txBody>
      </p:sp>
      <p:sp>
        <p:nvSpPr>
          <p:cNvPr id="12" name="TextBox 11">
            <a:extLst>
              <a:ext uri="{FF2B5EF4-FFF2-40B4-BE49-F238E27FC236}">
                <a16:creationId xmlns:a16="http://schemas.microsoft.com/office/drawing/2014/main" id="{A8A25775-62CA-4C7A-847A-BE94BD59A83D}"/>
              </a:ext>
            </a:extLst>
          </p:cNvPr>
          <p:cNvSpPr txBox="1"/>
          <p:nvPr/>
        </p:nvSpPr>
        <p:spPr>
          <a:xfrm>
            <a:off x="9235440" y="859536"/>
            <a:ext cx="2011680" cy="2148840"/>
          </a:xfrm>
          <a:prstGeom prst="rect">
            <a:avLst/>
          </a:prstGeom>
        </p:spPr>
        <p:txBody>
          <a:bodyPr vert="horz" wrap="square" lIns="72000" tIns="36000" rIns="72000" bIns="36000" rtlCol="0" anchor="t">
            <a:noAutofit/>
          </a:bodyPr>
          <a:lstStyle/>
          <a:p>
            <a:endParaRPr lang="en-US" dirty="0"/>
          </a:p>
        </p:txBody>
      </p:sp>
    </p:spTree>
    <p:custDataLst>
      <p:custData r:id="rId1"/>
      <p:custData r:id="rId2"/>
    </p:custDataLst>
    <p:extLst>
      <p:ext uri="{BB962C8B-B14F-4D97-AF65-F5344CB8AC3E}">
        <p14:creationId xmlns:p14="http://schemas.microsoft.com/office/powerpoint/2010/main" val="3619342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7D4468-58D5-40D1-8182-8FDBCEF777E1}"/>
              </a:ext>
            </a:extLst>
          </p:cNvPr>
          <p:cNvSpPr>
            <a:spLocks noGrp="1"/>
          </p:cNvSpPr>
          <p:nvPr>
            <p:ph type="title"/>
          </p:nvPr>
        </p:nvSpPr>
        <p:spPr/>
        <p:txBody>
          <a:bodyPr/>
          <a:lstStyle/>
          <a:p>
            <a:r>
              <a:rPr lang="en-US" dirty="0"/>
              <a:t>Background (BS EMC)</a:t>
            </a:r>
          </a:p>
        </p:txBody>
      </p:sp>
      <p:sp>
        <p:nvSpPr>
          <p:cNvPr id="5" name="Content Placeholder 4">
            <a:extLst>
              <a:ext uri="{FF2B5EF4-FFF2-40B4-BE49-F238E27FC236}">
                <a16:creationId xmlns:a16="http://schemas.microsoft.com/office/drawing/2014/main" id="{393A08AF-E8DD-44C5-A85C-B1192DD283A4}"/>
              </a:ext>
            </a:extLst>
          </p:cNvPr>
          <p:cNvSpPr>
            <a:spLocks noGrp="1"/>
          </p:cNvSpPr>
          <p:nvPr>
            <p:ph sz="quarter" idx="10"/>
          </p:nvPr>
        </p:nvSpPr>
        <p:spPr/>
        <p:txBody>
          <a:bodyPr/>
          <a:lstStyle/>
          <a:p>
            <a:pPr hangingPunct="0"/>
            <a:r>
              <a:rPr lang="en-US"/>
              <a:t>Current testing of EMC requirements as specified in TS 37.113 or TS 37.114 (AAS BS, which is part of the MSR standard) is increasingly complex and considers many test configurations, due to various possible RAT combinations. </a:t>
            </a:r>
          </a:p>
          <a:p>
            <a:endParaRPr lang="en-US" dirty="0"/>
          </a:p>
          <a:p>
            <a:pPr hangingPunct="0"/>
            <a:r>
              <a:rPr lang="en-US"/>
              <a:t>The TCs for MSR BS are defined in TS 37.141 and include 19 different capability sets (including 3 of single mode condition: WCDMA, LTE and NB-IoT standalone), which cover the possible RAT combinations available in an MSR BS. </a:t>
            </a:r>
            <a:endParaRPr lang="en-US" dirty="0"/>
          </a:p>
        </p:txBody>
      </p:sp>
    </p:spTree>
    <p:custDataLst>
      <p:custData r:id="rId1"/>
      <p:custData r:id="rId2"/>
    </p:custDataLst>
    <p:extLst>
      <p:ext uri="{BB962C8B-B14F-4D97-AF65-F5344CB8AC3E}">
        <p14:creationId xmlns:p14="http://schemas.microsoft.com/office/powerpoint/2010/main" val="32056595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7D4468-58D5-40D1-8182-8FDBCEF777E1}"/>
              </a:ext>
            </a:extLst>
          </p:cNvPr>
          <p:cNvSpPr>
            <a:spLocks noGrp="1"/>
          </p:cNvSpPr>
          <p:nvPr>
            <p:ph type="title"/>
          </p:nvPr>
        </p:nvSpPr>
        <p:spPr/>
        <p:txBody>
          <a:bodyPr/>
          <a:lstStyle/>
          <a:p>
            <a:r>
              <a:rPr lang="en-US" dirty="0"/>
              <a:t>Justification (BS EMC)</a:t>
            </a:r>
          </a:p>
        </p:txBody>
      </p:sp>
      <p:sp>
        <p:nvSpPr>
          <p:cNvPr id="5" name="Content Placeholder 4">
            <a:extLst>
              <a:ext uri="{FF2B5EF4-FFF2-40B4-BE49-F238E27FC236}">
                <a16:creationId xmlns:a16="http://schemas.microsoft.com/office/drawing/2014/main" id="{393A08AF-E8DD-44C5-A85C-B1192DD283A4}"/>
              </a:ext>
            </a:extLst>
          </p:cNvPr>
          <p:cNvSpPr>
            <a:spLocks noGrp="1"/>
          </p:cNvSpPr>
          <p:nvPr>
            <p:ph sz="quarter" idx="10"/>
          </p:nvPr>
        </p:nvSpPr>
        <p:spPr/>
        <p:txBody>
          <a:bodyPr/>
          <a:lstStyle/>
          <a:p>
            <a:r>
              <a:rPr lang="en-US" dirty="0"/>
              <a:t>Currently the Capability Sets for MSR standard add a new combination when a new RATs comes in. Even though, this principle looks for an understandable follow up of technical developments, it might not be the most efficient way from an EMC testing perspective.</a:t>
            </a:r>
            <a:endParaRPr lang="en-US" sz="1600" i="1" dirty="0"/>
          </a:p>
          <a:p>
            <a:endParaRPr lang="en-US" dirty="0"/>
          </a:p>
          <a:p>
            <a:r>
              <a:rPr lang="en-US" dirty="0"/>
              <a:t>A simplification in the EMC testing could be achieved by considering the specificities of the EMC testing. An analysis of these characteristics might lead to alternatives such as the reduction in the number of RAT combinations defined in some Capability Sets, or the definition of Test Configurations and Capability Sets specifically devised for EMC tests. </a:t>
            </a:r>
            <a:endParaRPr lang="en-US" i="1" dirty="0"/>
          </a:p>
        </p:txBody>
      </p:sp>
    </p:spTree>
    <p:custDataLst>
      <p:custData r:id="rId1"/>
      <p:custData r:id="rId2"/>
    </p:custDataLst>
    <p:extLst>
      <p:ext uri="{BB962C8B-B14F-4D97-AF65-F5344CB8AC3E}">
        <p14:creationId xmlns:p14="http://schemas.microsoft.com/office/powerpoint/2010/main" val="589889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99">
            <a:extLst>
              <a:ext uri="{FF2B5EF4-FFF2-40B4-BE49-F238E27FC236}">
                <a16:creationId xmlns:a16="http://schemas.microsoft.com/office/drawing/2014/main" id="{71B71EAE-A26F-43AD-BD20-294A894B5000}"/>
              </a:ext>
            </a:extLst>
          </p:cNvPr>
          <p:cNvSpPr>
            <a:spLocks noGrp="1" noChangeArrowheads="1"/>
          </p:cNvSpPr>
          <p:nvPr>
            <p:ph type="title"/>
          </p:nvPr>
        </p:nvSpPr>
        <p:spPr/>
        <p:txBody>
          <a:bodyPr/>
          <a:lstStyle/>
          <a:p>
            <a:pPr>
              <a:defRPr/>
            </a:pPr>
            <a:r>
              <a:rPr lang="en-US"/>
              <a:t>Objective of Performance part WI (BS EMC)</a:t>
            </a:r>
            <a:endParaRPr lang="en-US" altLang="en-US" dirty="0"/>
          </a:p>
        </p:txBody>
      </p:sp>
      <p:sp>
        <p:nvSpPr>
          <p:cNvPr id="6" name="Content Placeholder 2">
            <a:extLst>
              <a:ext uri="{FF2B5EF4-FFF2-40B4-BE49-F238E27FC236}">
                <a16:creationId xmlns:a16="http://schemas.microsoft.com/office/drawing/2014/main" id="{49B0B7C1-D597-4BED-A6F7-B6A555B76885}"/>
              </a:ext>
            </a:extLst>
          </p:cNvPr>
          <p:cNvSpPr txBox="1">
            <a:spLocks/>
          </p:cNvSpPr>
          <p:nvPr/>
        </p:nvSpPr>
        <p:spPr>
          <a:xfrm>
            <a:off x="538655" y="1181807"/>
            <a:ext cx="11114689" cy="5123136"/>
          </a:xfrm>
          <a:prstGeom prst="rect">
            <a:avLst/>
          </a:prstGeom>
        </p:spPr>
        <p:txBody>
          <a:bodyPr>
            <a:normAutofit fontScale="55000" lnSpcReduction="20000"/>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hangingPunct="0"/>
            <a:r>
              <a:rPr lang="en-US" b="1"/>
              <a:t>For BS EMC enhancement</a:t>
            </a:r>
            <a:endParaRPr lang="en-US"/>
          </a:p>
          <a:p>
            <a:pPr hangingPunct="0"/>
            <a:r>
              <a:rPr lang="en-US"/>
              <a:t>The goals of this WI for the BS part include a study phase:</a:t>
            </a:r>
          </a:p>
          <a:p>
            <a:pPr marL="0" indent="0" hangingPunct="0">
              <a:buFont typeface="Ericsson Hilda" panose="00000500000000000000" pitchFamily="2" charset="0"/>
              <a:buNone/>
            </a:pPr>
            <a:endParaRPr lang="en-US"/>
          </a:p>
          <a:p>
            <a:pPr hangingPunct="0"/>
            <a:r>
              <a:rPr lang="en-US" b="1" u="sng"/>
              <a:t>Study </a:t>
            </a:r>
            <a:r>
              <a:rPr lang="en-US" b="1" u="sng" dirty="0"/>
              <a:t>phase (till RAN#</a:t>
            </a:r>
            <a:r>
              <a:rPr lang="en-US" b="1" u="sng"/>
              <a:t>92e):</a:t>
            </a:r>
            <a:endParaRPr lang="en-US"/>
          </a:p>
          <a:p>
            <a:pPr hangingPunct="0"/>
            <a:r>
              <a:rPr lang="en-US"/>
              <a:t>Investigate </a:t>
            </a:r>
            <a:r>
              <a:rPr lang="en-US" dirty="0"/>
              <a:t>the potential following alternatives to achieve EMC test simplification (if any possible) considering both Emission and Immunity testing scenarios, with the priority on MSR/AAS </a:t>
            </a:r>
            <a:r>
              <a:rPr lang="en-US"/>
              <a:t>BS.</a:t>
            </a:r>
          </a:p>
          <a:p>
            <a:pPr lvl="1" hangingPunct="0"/>
            <a:r>
              <a:rPr lang="en-US"/>
              <a:t>Considering Test Configurations</a:t>
            </a:r>
          </a:p>
          <a:p>
            <a:pPr lvl="1" hangingPunct="0"/>
            <a:r>
              <a:rPr lang="en-US"/>
              <a:t>Considering Capability sets</a:t>
            </a:r>
          </a:p>
          <a:p>
            <a:pPr lvl="1" hangingPunct="0"/>
            <a:r>
              <a:rPr lang="en-US"/>
              <a:t>A </a:t>
            </a:r>
            <a:r>
              <a:rPr lang="en-US" dirty="0"/>
              <a:t>combination of Test configurations and Capability </a:t>
            </a:r>
            <a:r>
              <a:rPr lang="en-US"/>
              <a:t>sets.</a:t>
            </a:r>
          </a:p>
          <a:p>
            <a:pPr marL="400050" lvl="1" indent="0" hangingPunct="0">
              <a:buFont typeface="Ericsson Hilda" panose="00000500000000000000" pitchFamily="2" charset="0"/>
              <a:buNone/>
            </a:pPr>
            <a:r>
              <a:rPr lang="en-US"/>
              <a:t>NOTE </a:t>
            </a:r>
            <a:r>
              <a:rPr lang="en-US" dirty="0"/>
              <a:t>1:	Potential testing optimizations for single RAT testing not to be excluded from the </a:t>
            </a:r>
            <a:r>
              <a:rPr lang="en-US"/>
              <a:t>analysis.</a:t>
            </a:r>
          </a:p>
          <a:p>
            <a:pPr marL="400050" lvl="1" indent="0" hangingPunct="0">
              <a:buFont typeface="Ericsson Hilda" panose="00000500000000000000" pitchFamily="2" charset="0"/>
              <a:buNone/>
            </a:pPr>
            <a:r>
              <a:rPr lang="en-US"/>
              <a:t>NOTE </a:t>
            </a:r>
            <a:r>
              <a:rPr lang="en-US" dirty="0"/>
              <a:t>2:	Modification impacting RF Test Configurations and Capability sets are excluded from this WI. RF test specifications are not to be impacted</a:t>
            </a:r>
            <a:r>
              <a:rPr lang="en-US"/>
              <a:t>. </a:t>
            </a:r>
          </a:p>
          <a:p>
            <a:pPr hangingPunct="0"/>
            <a:r>
              <a:rPr lang="en-US"/>
              <a:t>Evaluate </a:t>
            </a:r>
            <a:r>
              <a:rPr lang="en-US" dirty="0"/>
              <a:t>the potential gains (in terms of test reduction) of the alternatives considered in bullet 7 to achieve the EMC test </a:t>
            </a:r>
            <a:r>
              <a:rPr lang="en-US"/>
              <a:t>simplification.</a:t>
            </a:r>
          </a:p>
          <a:p>
            <a:pPr hangingPunct="0"/>
            <a:endParaRPr lang="en-US" b="1" u="sng" dirty="0"/>
          </a:p>
          <a:p>
            <a:pPr hangingPunct="0"/>
            <a:r>
              <a:rPr lang="en-US" b="1" u="sng" dirty="0"/>
              <a:t>Implementation phase (based on study phase outcomes, till RAN#</a:t>
            </a:r>
            <a:r>
              <a:rPr lang="en-US" b="1" u="sng"/>
              <a:t>94e):</a:t>
            </a:r>
            <a:endParaRPr lang="en-US"/>
          </a:p>
          <a:p>
            <a:pPr hangingPunct="0"/>
            <a:r>
              <a:rPr lang="en-US"/>
              <a:t>Implement </a:t>
            </a:r>
            <a:r>
              <a:rPr lang="en-US" dirty="0"/>
              <a:t>Emission testing simplifications in TS 37.113 and TS 37.114</a:t>
            </a:r>
            <a:r>
              <a:rPr lang="en-US"/>
              <a:t>. </a:t>
            </a:r>
          </a:p>
          <a:p>
            <a:pPr hangingPunct="0"/>
            <a:r>
              <a:rPr lang="en-US"/>
              <a:t>Implement </a:t>
            </a:r>
            <a:r>
              <a:rPr lang="en-US" dirty="0"/>
              <a:t>Immunity testing simplifications in TS 37.113 and TS </a:t>
            </a:r>
            <a:r>
              <a:rPr lang="en-US"/>
              <a:t>37.114.</a:t>
            </a:r>
          </a:p>
          <a:p>
            <a:pPr hangingPunct="0"/>
            <a:r>
              <a:rPr lang="en-US"/>
              <a:t>Apply </a:t>
            </a:r>
            <a:r>
              <a:rPr lang="en-US" dirty="0"/>
              <a:t>adjustments of the existing RF capability sets and test configurations which are reused for EMC testing of MSR/AAS BS (according to the outcome of the study phase) considering both emission and immunity </a:t>
            </a:r>
            <a:r>
              <a:rPr lang="en-US"/>
              <a:t>testing.</a:t>
            </a:r>
          </a:p>
          <a:p>
            <a:pPr marL="400050" lvl="1" indent="0" hangingPunct="0">
              <a:buFont typeface="Ericsson Hilda" panose="00000500000000000000" pitchFamily="2" charset="0"/>
              <a:buNone/>
            </a:pPr>
            <a:r>
              <a:rPr lang="en-US"/>
              <a:t>NOTE</a:t>
            </a:r>
            <a:r>
              <a:rPr lang="en-US" dirty="0"/>
              <a:t>:	Modification impacting RF Test Configurations and Capability sets are excluded from this WI. RF test specifications are not to be impacted</a:t>
            </a:r>
            <a:r>
              <a:rPr lang="en-US"/>
              <a:t>. </a:t>
            </a:r>
          </a:p>
          <a:p>
            <a:pPr marL="400050" lvl="1" indent="0" hangingPunct="0">
              <a:buFont typeface="Ericsson Hilda" panose="00000500000000000000" pitchFamily="2" charset="0"/>
              <a:buNone/>
            </a:pPr>
            <a:r>
              <a:rPr lang="en-US"/>
              <a:t>Define </a:t>
            </a:r>
            <a:r>
              <a:rPr lang="en-US" dirty="0"/>
              <a:t>the required adjustments (if any possible) </a:t>
            </a:r>
            <a:r>
              <a:rPr lang="en-US"/>
              <a:t>to BS test configurations </a:t>
            </a:r>
            <a:r>
              <a:rPr lang="en-US" dirty="0"/>
              <a:t>clause (i.e. clause 4.5 in TS 37.113, 4.4 in TS 37.114) considering both emission and immunity </a:t>
            </a:r>
            <a:r>
              <a:rPr lang="en-US"/>
              <a:t>testing.</a:t>
            </a:r>
          </a:p>
          <a:p>
            <a:pPr marL="400050" lvl="1" indent="0" hangingPunct="0">
              <a:buFont typeface="Ericsson Hilda" panose="00000500000000000000" pitchFamily="2" charset="0"/>
              <a:buNone/>
            </a:pPr>
            <a:r>
              <a:rPr lang="en-US"/>
              <a:t>NOTE </a:t>
            </a:r>
            <a:r>
              <a:rPr lang="en-US" dirty="0"/>
              <a:t>1: The starting point for the specification of capability sets and test configurations will be the existing ones defined in TS </a:t>
            </a:r>
            <a:r>
              <a:rPr lang="en-US"/>
              <a:t>37.141.</a:t>
            </a:r>
          </a:p>
          <a:p>
            <a:pPr marL="400050" lvl="1" indent="0" hangingPunct="0">
              <a:buFont typeface="Ericsson Hilda" panose="00000500000000000000" pitchFamily="2" charset="0"/>
              <a:buNone/>
            </a:pPr>
            <a:r>
              <a:rPr lang="en-US"/>
              <a:t>NOTE </a:t>
            </a:r>
            <a:r>
              <a:rPr lang="en-US" dirty="0"/>
              <a:t>2: The purpose of this WID is not to change the existing limits for EMC </a:t>
            </a:r>
            <a:r>
              <a:rPr lang="en-US"/>
              <a:t>testing.</a:t>
            </a:r>
          </a:p>
          <a:p>
            <a:pPr marL="400050" lvl="1" indent="0">
              <a:buFont typeface="Ericsson Hilda" panose="00000500000000000000" pitchFamily="2" charset="0"/>
              <a:buNone/>
            </a:pPr>
            <a:r>
              <a:rPr lang="en-US"/>
              <a:t>NOTE </a:t>
            </a:r>
            <a:r>
              <a:rPr lang="en-US" dirty="0"/>
              <a:t>3: for bullets 9 – 12, potential testing optimizations for single RAT testing not to be </a:t>
            </a:r>
            <a:r>
              <a:rPr lang="en-US"/>
              <a:t>excluded.</a:t>
            </a:r>
            <a:endParaRPr lang="en-US" b="1" dirty="0"/>
          </a:p>
        </p:txBody>
      </p:sp>
    </p:spTree>
    <p:custDataLst>
      <p:custData r:id="rId1"/>
      <p:custData r:id="rId2"/>
    </p:custDataLst>
  </p:cSld>
  <p:clrMapOvr>
    <a:masterClrMapping/>
  </p:clrMapOvr>
</p:sld>
</file>

<file path=ppt/theme/theme1.xml><?xml version="1.0" encoding="utf-8"?>
<a:theme xmlns:a="http://schemas.openxmlformats.org/drawingml/2006/main" name="PresentationTemplate2017">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chemeClr val="bg1"/>
            </a:solidFill>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err="1" smtClean="0">
            <a:ln>
              <a:noFill/>
            </a:ln>
            <a:solidFill>
              <a:srgbClr val="181818"/>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TemplateConfiguration><![CDATA[{"documentContentValidatorConfiguration":{"enableDocumentContentValidator":false,"documentContentValidatorVersion":0},"elementsMetadata":[],"slideId":"637260122995775075","enableDocumentContentUpdater":true,"version":"1.9"}]]></TemplafySlideTemplateConfiguration>
</file>

<file path=customXml/item10.xml><?xml version="1.0" encoding="utf-8"?>
<TemplafyTemplateConfiguration><![CDATA[{"elementsMetadata":[{"type":"shape","id":"8a3aeae1-5431-42ea-95fa-66996755a726","elementConfiguration":{"inheritDimensions":"inheritNone","height":"1.34 cm","binding":"Form.LogoInsertion.Pplogoname","disableUpdates":false,"type":"image"}}],"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Customer Project Specification","templateDescription":"Customer project XLPM templates for project presentation.","enableDocumentContentUpdater":true,"version":"1.9"}]]></TemplafyTemplateConfiguration>
</file>

<file path=customXml/item11.xml><?xml version="1.0" encoding="utf-8"?>
<TemplafySlideFormConfiguration><![CDATA[{"formFields":[],"formDataEntries":[]}]]></TemplafySlideFormConfiguration>
</file>

<file path=customXml/item12.xml><?xml version="1.0" encoding="utf-8"?>
<TemplafySlideTemplateConfiguration><![CDATA[{"documentContentValidatorConfiguration":{"enableDocumentContentValidator":false,"documentContentValidatorVersion":0},"elementsMetadata":[],"slideId":"637260122995462646","enableDocumentContentUpdater":true,"version":"1.9"}]]></TemplafySlideTemplateConfiguration>
</file>

<file path=customXml/item13.xml><?xml version="1.0" encoding="utf-8"?>
<TemplafySlideTemplateConfiguration><![CDATA[{"documentContentValidatorConfiguration":{"enableDocumentContentValidator":false,"documentContentValidatorVersion":0},"elementsMetadata":[],"slideId":"637327224187810712","enableDocumentContentUpdater":true,"version":"1.9"}]]></TemplafySlideTemplateConfiguration>
</file>

<file path=customXml/item14.xml><?xml version="1.0" encoding="utf-8"?>
<?mso-contentType ?>
<FormTemplates xmlns="http://schemas.microsoft.com/sharepoint/v3/contenttype/forms">
  <Display>DocumentLibraryForm</Display>
  <Edit>DocumentLibraryForm</Edit>
  <New>DocumentLibraryForm</New>
</FormTemplates>
</file>

<file path=customXml/item15.xml><?xml version="1.0" encoding="utf-8"?>
<TemplafySlideFormConfiguration><![CDATA[{"formFields":[],"formDataEntries":[]}]]></TemplafySlideFormConfiguration>
</file>

<file path=customXml/item16.xml><?xml version="1.0" encoding="utf-8"?>
<TemplafySlideTemplateConfiguration><![CDATA[{"documentContentValidatorConfiguration":{"enableDocumentContentValidator":false,"documentContentValidatorVersion":0},"elementsMetadata":[],"slideId":"637327224187029351","enableDocumentContentUpdater":true,"version":"1.9"}]]></TemplafySlideTemplateConfiguration>
</file>

<file path=customXml/item17.xml><?xml version="1.0" encoding="utf-8"?>
<TemplafySlideFormConfiguration><![CDATA[{"formFields":[],"formDataEntries":[]}]]></TemplafySlideFormConfiguration>
</file>

<file path=customXml/item18.xml><?xml version="1.0" encoding="utf-8"?>
<ct:contentTypeSchema xmlns:ct="http://schemas.microsoft.com/office/2006/metadata/contentType" xmlns:ma="http://schemas.microsoft.com/office/2006/metadata/properties/metaAttributes" ct:_="" ma:_="" ma:contentTypeName="Document" ma:contentTypeID="0x0101002C8661F604A9A64C9627B875CBEE0D49" ma:contentTypeVersion="15" ma:contentTypeDescription="Create a new document." ma:contentTypeScope="" ma:versionID="a479c757ef17ea2b01d6697cee2b70c6">
  <xsd:schema xmlns:xsd="http://www.w3.org/2001/XMLSchema" xmlns:xs="http://www.w3.org/2001/XMLSchema" xmlns:p="http://schemas.microsoft.com/office/2006/metadata/properties" xmlns:ns3="92e1255f-bb7b-4dc9-b051-584cc104eb44" xmlns:ns4="a6550eff-0fc9-443f-8e77-72cbcf778382" targetNamespace="http://schemas.microsoft.com/office/2006/metadata/properties" ma:root="true" ma:fieldsID="08df2d0f55032e4052d032aa8ec7ed1f" ns3:_="" ns4:_="">
    <xsd:import namespace="92e1255f-bb7b-4dc9-b051-584cc104eb44"/>
    <xsd:import namespace="a6550eff-0fc9-443f-8e77-72cbcf778382"/>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1255f-bb7b-4dc9-b051-584cc104eb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6550eff-0fc9-443f-8e77-72cbcf778382"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Location" ma:index="18" nillable="true" ma:displayName="MediaServic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9.xml><?xml version="1.0" encoding="utf-8"?>
<TemplafySlideFormConfiguration><![CDATA[{"formFields":[],"formDataEntries":[]}]]></TemplafySlideFormConfiguration>
</file>

<file path=customXml/item2.xml><?xml version="1.0" encoding="utf-8"?>
<TemplafySlideFormConfiguration><![CDATA[{"formFields":[],"formDataEntries":[]}]]></TemplafySlideFormConfiguration>
</file>

<file path=customXml/item20.xml><?xml version="1.0" encoding="utf-8"?>
<TemplafySlideFormConfiguration><![CDATA[{"formFields":[],"formDataEntries":[]}]]></TemplafySlideFormConfiguration>
</file>

<file path=customXml/item21.xml><?xml version="1.0" encoding="utf-8"?>
<TemplafySlideTemplateConfiguration><![CDATA[{"documentContentValidatorConfiguration":{"enableDocumentContentValidator":false,"documentContentValidatorVersion":0},"elementsMetadata":[],"slideId":"637327224190310729","enableDocumentContentUpdater":true,"version":"1.9"}]]></TemplafySlideTemplateConfiguration>
</file>

<file path=customXml/item3.xml><?xml version="1.0" encoding="utf-8"?>
<TemplafySlideFormConfiguration><![CDATA[{"formFields":[],"formDataEntries":[]}]]></TemplafySlideFormConfiguration>
</file>

<file path=customXml/item4.xml><?xml version="1.0" encoding="utf-8"?>
<TemplafyFormConfiguration><![CDATA[{"formFields":[{"required":true,"placeholder":"","lines":0,"type":"textBox","name":"DocumentTitle","label":"Document Title","helpTexts":{"prefix":"","postfix":""},"spacing":{},"fullyQualifiedName":"DocumentTitle"},{"dataSource":"Confidentiality","displayColumn":"confidentiality","hideIfNoUserInteractionRequired":false,"distinct":true,"required":true,"autoSelectFirstOption":false,"type":"dropDown","name":"ConfidentialityClass","label":"Confidentiality Class","helpTexts":{"prefix":"","postfix":""},"spacing":{},"fullyQualifiedName":"ConfidentialityClass"},{"dataSource":"External Confidentiality label","displayColumn":"externalConfidentiality","hideIfNoUserInteractionRequired":false,"distinct":true,"required":false,"autoSelectFirstOption":false,"defaultValue":"1","type":"dropDown","name":"ExternalConfidentialityLabel","label":"External Confidentiality label","helpTexts":{"prefix":"","postfix":"If no external confidentiality class then please choose the blank value"},"spacing":{},"fullyQualifiedName":"ExternalConfidentialityLabel"},{"dataSource":"PowerPoint Document Type","column":"documentType","required":false,"placeholder":"","autoSelectFirstOption":false,"type":"comboBox","name":"DocTypePresentation","label":"Document Type","helpTexts":{"prefix":"","postfix":"If the document type differs from the default value, click on the X to delete and type/choose another type."},"spacing":{},"fullyQualifiedName":"DocTypePresentation"},{"required":false,"placeholder":"","lines":0,"type":"textBox","name":"DocumentNumber","label":"Document Number","helpTexts":{"prefix":"","postfix":""},"spacing":{},"fullyQualifiedName":"DocumentNumber"},{"dataSource":"Language code","displayColumn":"showName","hideIfNoUserInteractionRequired":false,"distinct":true,"required":false,"autoSelectFirstOption":false,"defaultValue":"1","type":"dropDown","name":"LanguageCode","label":"Language Code","helpTexts":{"prefix":"","postfix":"The language code will be appended to the Document No."},"spacing":{},"fullyQualifiedName":"LanguageCode"},{"dataSource":"Revision","column":"revision","required":false,"placeholder":"","autoSelectFirstOption":false,"type":"comboBox","name":"Revision","label":"Revision","helpTexts":{"prefix":"","postfix":""},"spacing":{},"fullyQualifiedName":"Revision"},{"required":false,"type":"datePicker","name":"Date","label":"Date","helpTexts":{"prefix":"","postfix":""},"spacing":{},"fullyQualifiedName":"Date"},{"type":"heading","name":"FooterVisibilityOptions","label":"Footer Visibility Options","helpTexts":{"prefix":"","postfix":""},"spacing":{},"fullyQualifiedName":"FooterVisibilityOptions"},{"dataSource":"PPT FooterVisibility","displayColumn":"templateType","hideIfNoUserInteractionRequired":false,"distinct":true,"required":true,"autoSelectFirstOption":false,"defaultValue":"1","type":"dropDown","name":"TemplateType","label":"Is this a document or presentation?","helpTexts":{"prefix":"","postfix":""},"spacing":{},"fullyQualifiedName":"TemplateType"},{"dataSource":"PPT FooterVisibility","displayColumn":"docTitle_label","hideIfNoUserInteractionRequired":false,"distinct":true,"required":false,"autoSelectFirstOption":true,"filter":{"column":"templateType","otherFieldName":"TemplateType","fullyQualifiedOtherFieldName":"TemplateType","otherFieldColumn":"TemplateType","formReference":"none","operator":"equals"},"type":"dropDown","name":"DocTitle","label":"Show document title in footer?","helpTexts":{"prefix":"","postfix":""},"spacing":{},"fullyQualifiedName":"DocTitle"},{"dataSource":"PPT FooterVisibility","displayColumn":"totalPageNo_text","hideIfNoUserInteractionRequired":false,"distinct":true,"required":false,"autoSelectFirstOption":true,"filter":{"column":"templateType","otherFieldName":"TemplateType","fullyQualifiedOtherFieldName":"TemplateType","otherFieldColumn":"TemplateType","formReference":"none","operator":"equals"},"type":"dropDown","name":"TotalPageNo","label":"Page numbering","helpTexts":{"prefix":"","postfix":""},"spacing":{},"fullyQualifiedName":"TotalPageNo"},{"required":false,"placeholder":"","lines":0,"defaultValue":"{{UserProfile.Prepared}}","type":"textBox","name":"Prepared","label":"Prepared By (Subject Responsible)","helpTexts":{"prefix":"","postfix":""},"spacing":{},"fullyQualifiedName":"Prepared"},{"required":false,"placeholder":"","lines":0,"type":"textBox","name":"ApprovedBy","label":"Approved By (Document Responsible)","helpTexts":{"prefix":"","postfix":""},"spacing":{},"fullyQualifiedName":"ApprovedBy"},{"required":false,"placeholder":"","lines":0,"type":"textBox","name":"Checked","label":"Checked","helpTexts":{"prefix":"","postfix":""},"spacing":{},"fullyQualifiedName":"Checked"},{"required":false,"placeholder":"","lines":0,"type":"textBox","name":"Reference","label":"Reference","helpTexts":{"prefix":"","postfix":""},"spacing":{},"fullyQualifiedName":"Reference"},{"required":false,"placeholder":"","lines":0,"type":"textBox","name":"Keywords","label":"Keywords","helpTexts":{"prefix":"","postfix":""},"spacing":{},"fullyQualifiedName":"Keywords"}],"formDataEntries":[{"name":"DocumentTitle","value":"WaiZDTPQaGjkAP/vsCibAw=="},{"name":"ConfidentialityClass","value":"cT/FOwTWaPknrhRlNMh4SQ=="},{"name":"ExternalConfidentialityLabel","value":"5wlu7ZdPxHQj1W0w+yTNSg=="},{"name":"DocTypePresentation","value":"VKkfOifEBQViI17x8aMfj6m+n5g2ZcG8wsNuVChE++E="},{"name":"LanguageCode","value":"cT/FOwTWaPknrhRlNMh4SQ=="},{"name":"Date","value":"llgyEmpotVvuhdZs68j2cQ=="},{"name":"TemplateType","value":"PxVEvJY8nE7m/hY9622Sng=="},{"name":"DocTitle","value":"PxVEvJY8nE7m/hY9622Sng=="},{"name":"TotalPageNo","value":"PxVEvJY8nE7m/hY9622Sng=="}]}]]></TemplafyFormConfiguration>
</file>

<file path=customXml/item5.xml><?xml version="1.0" encoding="utf-8"?>
<TemplafySlideTemplateConfiguration><![CDATA[{"documentContentValidatorConfiguration":{"enableDocumentContentValidator":false,"documentContentValidatorVersion":0},"elementsMetadata":[],"slideId":"637327224187810712","enableDocumentContentUpdater":true,"version":"1.9"}]]></TemplafySlideTemplateConfiguration>
</file>

<file path=customXml/item6.xml><?xml version="1.0" encoding="utf-8"?>
<TemplafySlideFormConfiguration><![CDATA[{"formFields":[],"formDataEntries":[]}]]></TemplafySlideFormConfiguration>
</file>

<file path=customXml/item7.xml><?xml version="1.0" encoding="utf-8"?>
<p:properties xmlns:p="http://schemas.microsoft.com/office/2006/metadata/properties" xmlns:xsi="http://www.w3.org/2001/XMLSchema-instance" xmlns:pc="http://schemas.microsoft.com/office/infopath/2007/PartnerControls">
  <documentManagement/>
</p:properties>
</file>

<file path=customXml/item8.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9.xml><?xml version="1.0" encoding="utf-8"?>
<TemplafySlideTemplateConfiguration><![CDATA[{"documentContentValidatorConfiguration":{"enableDocumentContentValidator":false,"documentContentValidatorVersion":0},"elementsMetadata":[],"slideId":"637260122995618811","enableDocumentContentUpdater":true,"version":"1.9"}]]></TemplafySlideTemplateConfiguration>
</file>

<file path=customXml/itemProps1.xml><?xml version="1.0" encoding="utf-8"?>
<ds:datastoreItem xmlns:ds="http://schemas.openxmlformats.org/officeDocument/2006/customXml" ds:itemID="{03AF3FDC-ACD1-46F3-A43E-782322DF9816}">
  <ds:schemaRefs/>
</ds:datastoreItem>
</file>

<file path=customXml/itemProps10.xml><?xml version="1.0" encoding="utf-8"?>
<ds:datastoreItem xmlns:ds="http://schemas.openxmlformats.org/officeDocument/2006/customXml" ds:itemID="{07958A4E-FAB1-42E4-B6B5-29B01F63F87B}">
  <ds:schemaRefs/>
</ds:datastoreItem>
</file>

<file path=customXml/itemProps11.xml><?xml version="1.0" encoding="utf-8"?>
<ds:datastoreItem xmlns:ds="http://schemas.openxmlformats.org/officeDocument/2006/customXml" ds:itemID="{E53A2728-0F72-425D-9F2E-19B1AD689E09}">
  <ds:schemaRefs/>
</ds:datastoreItem>
</file>

<file path=customXml/itemProps12.xml><?xml version="1.0" encoding="utf-8"?>
<ds:datastoreItem xmlns:ds="http://schemas.openxmlformats.org/officeDocument/2006/customXml" ds:itemID="{72516535-7702-46AF-9B1F-8623A67A824E}">
  <ds:schemaRefs/>
</ds:datastoreItem>
</file>

<file path=customXml/itemProps13.xml><?xml version="1.0" encoding="utf-8"?>
<ds:datastoreItem xmlns:ds="http://schemas.openxmlformats.org/officeDocument/2006/customXml" ds:itemID="{6F16AC63-CF1E-4E61-8937-04ACEE7E26F1}">
  <ds:schemaRefs/>
</ds:datastoreItem>
</file>

<file path=customXml/itemProps14.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15.xml><?xml version="1.0" encoding="utf-8"?>
<ds:datastoreItem xmlns:ds="http://schemas.openxmlformats.org/officeDocument/2006/customXml" ds:itemID="{822D38AD-8010-4CD3-BD6B-117CB8DF70A4}">
  <ds:schemaRefs/>
</ds:datastoreItem>
</file>

<file path=customXml/itemProps16.xml><?xml version="1.0" encoding="utf-8"?>
<ds:datastoreItem xmlns:ds="http://schemas.openxmlformats.org/officeDocument/2006/customXml" ds:itemID="{2A0447B4-285C-449F-8D39-F6BFF718128F}">
  <ds:schemaRefs/>
</ds:datastoreItem>
</file>

<file path=customXml/itemProps17.xml><?xml version="1.0" encoding="utf-8"?>
<ds:datastoreItem xmlns:ds="http://schemas.openxmlformats.org/officeDocument/2006/customXml" ds:itemID="{32BA7684-6BE4-4F73-B22E-30934AB379B8}">
  <ds:schemaRefs/>
</ds:datastoreItem>
</file>

<file path=customXml/itemProps18.xml><?xml version="1.0" encoding="utf-8"?>
<ds:datastoreItem xmlns:ds="http://schemas.openxmlformats.org/officeDocument/2006/customXml" ds:itemID="{A2258578-4028-422E-A2BB-56A6BD2305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e1255f-bb7b-4dc9-b051-584cc104eb44"/>
    <ds:schemaRef ds:uri="a6550eff-0fc9-443f-8e77-72cbcf7783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19.xml><?xml version="1.0" encoding="utf-8"?>
<ds:datastoreItem xmlns:ds="http://schemas.openxmlformats.org/officeDocument/2006/customXml" ds:itemID="{4CF03E41-3D41-4E5B-A5E1-7A527BF80A7C}">
  <ds:schemaRefs/>
</ds:datastoreItem>
</file>

<file path=customXml/itemProps2.xml><?xml version="1.0" encoding="utf-8"?>
<ds:datastoreItem xmlns:ds="http://schemas.openxmlformats.org/officeDocument/2006/customXml" ds:itemID="{847502A6-7CBE-43AF-BDF6-4D4423521D8C}">
  <ds:schemaRefs/>
</ds:datastoreItem>
</file>

<file path=customXml/itemProps20.xml><?xml version="1.0" encoding="utf-8"?>
<ds:datastoreItem xmlns:ds="http://schemas.openxmlformats.org/officeDocument/2006/customXml" ds:itemID="{B9AEDDE3-EA02-4A8F-B8F8-0606A0AA45FC}">
  <ds:schemaRefs/>
</ds:datastoreItem>
</file>

<file path=customXml/itemProps21.xml><?xml version="1.0" encoding="utf-8"?>
<ds:datastoreItem xmlns:ds="http://schemas.openxmlformats.org/officeDocument/2006/customXml" ds:itemID="{F0582DA3-4943-475D-8926-667042494F78}">
  <ds:schemaRefs/>
</ds:datastoreItem>
</file>

<file path=customXml/itemProps3.xml><?xml version="1.0" encoding="utf-8"?>
<ds:datastoreItem xmlns:ds="http://schemas.openxmlformats.org/officeDocument/2006/customXml" ds:itemID="{9CC23D96-7E20-476F-99E2-1897FD3715B7}">
  <ds:schemaRefs/>
</ds:datastoreItem>
</file>

<file path=customXml/itemProps4.xml><?xml version="1.0" encoding="utf-8"?>
<ds:datastoreItem xmlns:ds="http://schemas.openxmlformats.org/officeDocument/2006/customXml" ds:itemID="{D92C3DF5-A179-4E2D-BD20-07044B39171F}">
  <ds:schemaRefs/>
</ds:datastoreItem>
</file>

<file path=customXml/itemProps5.xml><?xml version="1.0" encoding="utf-8"?>
<ds:datastoreItem xmlns:ds="http://schemas.openxmlformats.org/officeDocument/2006/customXml" ds:itemID="{BD024DC6-C69A-49A9-8FED-2290E381DD9A}">
  <ds:schemaRefs/>
</ds:datastoreItem>
</file>

<file path=customXml/itemProps6.xml><?xml version="1.0" encoding="utf-8"?>
<ds:datastoreItem xmlns:ds="http://schemas.openxmlformats.org/officeDocument/2006/customXml" ds:itemID="{BF142840-2268-4924-9DAD-3A9B42843A9B}">
  <ds:schemaRefs/>
</ds:datastoreItem>
</file>

<file path=customXml/itemProps7.xml><?xml version="1.0" encoding="utf-8"?>
<ds:datastoreItem xmlns:ds="http://schemas.openxmlformats.org/officeDocument/2006/customXml" ds:itemID="{56F2EE69-0CCA-4F48-BE22-EC4A886C57A7}">
  <ds:schemaRefs>
    <ds:schemaRef ds:uri="http://schemas.microsoft.com/office/2006/documentManagement/types"/>
    <ds:schemaRef ds:uri="http://purl.org/dc/terms/"/>
    <ds:schemaRef ds:uri="92e1255f-bb7b-4dc9-b051-584cc104eb44"/>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6550eff-0fc9-443f-8e77-72cbcf778382"/>
    <ds:schemaRef ds:uri="http://www.w3.org/XML/1998/namespace"/>
  </ds:schemaRefs>
</ds:datastoreItem>
</file>

<file path=customXml/itemProps8.xml><?xml version="1.0" encoding="utf-8"?>
<ds:datastoreItem xmlns:ds="http://schemas.openxmlformats.org/officeDocument/2006/customXml" ds:itemID="{C09F197C-6A49-47D0-B877-F88807989676}">
  <ds:schemaRefs/>
</ds:datastoreItem>
</file>

<file path=customXml/itemProps9.xml><?xml version="1.0" encoding="utf-8"?>
<ds:datastoreItem xmlns:ds="http://schemas.openxmlformats.org/officeDocument/2006/customXml" ds:itemID="{683FEB75-8CFA-449C-A6B1-B1E4A86A58A1}">
  <ds:schemaRefs/>
</ds:datastoreItem>
</file>

<file path=docProps/app.xml><?xml version="1.0" encoding="utf-8"?>
<Properties xmlns="http://schemas.openxmlformats.org/officeDocument/2006/extended-properties" xmlns:vt="http://schemas.openxmlformats.org/officeDocument/2006/docPropsVTypes">
  <Template>PresentationTemplate2017</Template>
  <TotalTime>79</TotalTime>
  <Words>606</Words>
  <Application>Microsoft Office PowerPoint</Application>
  <PresentationFormat>Widescreen</PresentationFormat>
  <Paragraphs>37</Paragraphs>
  <Slides>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Ericsson Hilda</vt:lpstr>
      <vt:lpstr>Ericsson Technical Icons</vt:lpstr>
      <vt:lpstr>Ericsson Hilda Light</vt:lpstr>
      <vt:lpstr>Arial</vt:lpstr>
      <vt:lpstr>PresentationTemplate2017</vt:lpstr>
      <vt:lpstr>Discussion on EMC Test Simplification for Rel-17 EMC enhancement</vt:lpstr>
      <vt:lpstr>Background (BS EMC)</vt:lpstr>
      <vt:lpstr>Justification (BS EMC)</vt:lpstr>
      <vt:lpstr>Objective of Performance part WI (BS EMC)</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RP‑210518</dc:title>
  <dc:creator>Luis Martinez G</dc:creator>
  <cp:keywords/>
  <dc:description>Uen
Rev</dc:description>
  <cp:lastModifiedBy>Luis Martinez G70</cp:lastModifiedBy>
  <cp:revision>162</cp:revision>
  <dcterms:created xsi:type="dcterms:W3CDTF">2019-04-23T15:12:54Z</dcterms:created>
  <dcterms:modified xsi:type="dcterms:W3CDTF">2021-03-15T15:37:39Z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0x0101002C8661F604A9A64C9627B875CBEE0D49</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2020-08-11T06:00:17.1320944</vt:lpwstr>
  </property>
  <property fmtid="{D5CDD505-2E9C-101B-9397-08002B2CF9AE}" pid="9" name="TemplafyTenantId">
    <vt:lpwstr>ericsson</vt:lpwstr>
  </property>
  <property fmtid="{D5CDD505-2E9C-101B-9397-08002B2CF9AE}" pid="10" name="TemplafyTemplateId">
    <vt:lpwstr>637327224171320944</vt:lpwstr>
  </property>
  <property fmtid="{D5CDD505-2E9C-101B-9397-08002B2CF9AE}" pid="11" name="TemplafyUserProfileId">
    <vt:lpwstr>637106753163973123</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
  </property>
  <property fmtid="{D5CDD505-2E9C-101B-9397-08002B2CF9AE}" pid="16" name="Prepared">
    <vt:lpwstr/>
  </property>
  <property fmtid="{D5CDD505-2E9C-101B-9397-08002B2CF9AE}" pid="17" name="ApprovedBy">
    <vt:lpwstr/>
  </property>
  <property fmtid="{D5CDD505-2E9C-101B-9397-08002B2CF9AE}" pid="18" name="DocNo">
    <vt:lpwstr> Uen</vt:lpwstr>
  </property>
  <property fmtid="{D5CDD505-2E9C-101B-9397-08002B2CF9AE}" pid="19" name="Checked">
    <vt:lpwstr/>
  </property>
  <property fmtid="{D5CDD505-2E9C-101B-9397-08002B2CF9AE}" pid="20" name="Date">
    <vt:lpwstr>2021-03-15</vt:lpwstr>
  </property>
  <property fmtid="{D5CDD505-2E9C-101B-9397-08002B2CF9AE}" pid="21" name="Reference">
    <vt:lpwstr/>
  </property>
  <property fmtid="{D5CDD505-2E9C-101B-9397-08002B2CF9AE}" pid="22" name="Title">
    <vt:lpwstr>RP‑210518</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false</vt:lpwstr>
  </property>
  <property fmtid="{D5CDD505-2E9C-101B-9397-08002B2CF9AE}" pid="30" name="IsPresentation">
    <vt:lpwstr>true</vt:lpwstr>
  </property>
  <property fmtid="{D5CDD505-2E9C-101B-9397-08002B2CF9AE}" pid="31" name="PageNumberVisible">
    <vt:lpwstr>PageX</vt:lpwstr>
  </property>
  <property fmtid="{D5CDD505-2E9C-101B-9397-08002B2CF9AE}" pid="32" name="Revision">
    <vt:lpwstr/>
  </property>
  <property fmtid="{D5CDD505-2E9C-101B-9397-08002B2CF9AE}" pid="33" name="DocType">
    <vt:lpwstr>Activity Description</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ies>
</file>