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7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1EE39-BBD3-47F5-A0B6-C1DA70D98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E12B24-1BCE-4DCD-8E41-215BE62D5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465AA-4A9D-41AD-A778-6CC7D705C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D0747E-B095-446B-BDDF-48632660C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9E873-077A-46BA-8510-14F54E1B2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113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51290-8DD1-4BD1-A5D7-C1FA4DD3F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D69DFC-FF39-40B1-9BDE-98BF8E926D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B11D-F003-4583-80CC-A5FE85C33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9A466-0FD8-444A-8E70-DBAAF263C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4F20D6-D07B-4371-AB9F-3AD62B093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503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1AF85C-08D5-46B7-AACE-826D20A247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6F6C07-C4D7-4A75-BFC3-228B38979E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A6EFE-23B4-4BA4-84E2-D1E6080F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7D20E-C1E8-4574-BE9C-C683B4D48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A9D254-FCEF-49EC-A5AB-72D8098BD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825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44F91-C1BC-4FDD-A278-1F0D97CA6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72820-EB1D-4BDB-9FA8-B78512867C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A1953-CAE1-472B-ADBE-291720EB0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DDF5C-DB76-4B99-937D-3B1F13FB3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43E41C-DAB4-421D-9A4E-A7547DB8E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41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A22A1-C15F-4A97-82EF-F2C78F039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4173DB-87B9-40B4-800E-25247DE00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A086A-0571-4404-84A4-094588E34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15CD7-B7FA-404B-8F17-0AF50E0E8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A17E3-DCC8-4374-AB52-1DFCF9A42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32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C26E8-4589-41C0-AA11-6440F16CB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EB0D5-6D78-4017-BC68-4B10112EBF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05F717-FB4C-40C3-9013-6932661028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B333FA-2483-447C-AF92-CE19277E4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ED499-4B69-488D-BA5B-AA776B371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2A7465-0751-46E8-A4E2-723CF037D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332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E55AB-E72D-4875-AFF5-48518CAFD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D66D0-AD5E-4003-8176-8981AF50C6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3658CC-8ADE-4D68-9753-F0A7D760F1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F40BDA-9063-4D42-B9BF-EBA67F28BE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29654E-C5D3-4E6B-9128-C5CD77783E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D33D38-BB0A-4F64-967C-20E721344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16AF16-B4A0-4D73-9E7C-0C55E2BBE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646427-0A1C-4B50-AEDF-D07F6AF53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996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65405-E94C-495D-B254-A30158CEF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3104E4-4848-444A-B651-9240E15B9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416177-E2A3-4E33-9F8A-E69484CF7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84ABFB-141C-4242-A1F3-30D53FB98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70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307050-6105-4C58-A4D7-19639EC1C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75ACF4-707B-4836-B74B-97D92E9C8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F538F6-E74C-4989-8E91-D2D8FB9B6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58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2B0B0-F796-49BE-8C73-8D260D1E0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B77AA-5D50-4767-81A6-FB0717DF5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4246E2-B887-4BFF-A82E-6C4E46914B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838FB-DAD3-4114-A2F2-297FE6AE0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7E8794-5DA3-440B-B728-3461EB1C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7054D-1834-408C-9876-6AA5EE074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29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AF84A-D15B-448E-94CD-7A6946067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75F7FB-2F6F-4129-99D7-699CBBECA3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45E391-5911-48E0-B021-4491A5BD2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F3AEBF-1FD9-4BE2-B25E-5B5A95075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59A41F-64B6-4A5A-AC91-32C42BB1F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B81421-8C16-42FC-B87F-542D9FEC1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88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CDCE51-EA87-4A5C-96AF-D72C4E2E4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093E6F-5DE0-48C6-9D59-6AB4700CE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58955-7B93-4013-AEC0-FD6EFBA0A8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EA606-31B1-41E4-932F-5695D5D9CCEF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CF112-D31F-4C63-A603-4E54D16DEE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1321F-EEA2-49F3-A2C8-44D81D49F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4EAA1-23B4-4A22-9556-261FF7BA8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89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CB6E6-908D-42AB-BBC6-DA9DB94324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flexible bandwidth for MBMS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F3C55A-CF8B-4437-BBFF-BB805C1B02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Qualcomm, European Broadcasting Union (EBU), Academy of Broadcasting Planning (ABP), Academy of Broadcasting Science (ABS), ATEME, Broadcast Networks Europe (BNE), Cellnex, Coherent Logix, Digital Catapult, Dolby, DTS/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Xperi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Enensys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Ericsson, European Space Agency (ESA), </a:t>
            </a:r>
            <a:r>
              <a:rPr lang="en-US" sz="180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Facebook, 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IIT Bombay,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Institut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für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Rundfunktechnik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(IRT), LGE, Nokia, Nokia Shanghai Bell,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OneMedia</a:t>
            </a:r>
            <a:r>
              <a:rPr lang="en-US" sz="1800" dirty="0">
                <a:effectLst/>
                <a:latin typeface="+mj-lt"/>
                <a:ea typeface="Arial" panose="020B0604020202020204" pitchFamily="34" charset="0"/>
              </a:rPr>
              <a:t> 3.0 LLC, Panasonic, Philips, Reliance Jio,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Rohde&amp;Schwarz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Saankhya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Labs, Shanghai Jiao Tong University, </a:t>
            </a:r>
            <a:r>
              <a:rPr lang="en-US" sz="1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SyncTechno</a:t>
            </a:r>
            <a:r>
              <a:rPr lang="en-US" sz="1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Inc, TCL, TDF, TNO, University of the Basque Country, Vivo, VTT Technical Research Centre of Finland</a:t>
            </a:r>
            <a:endParaRPr lang="en-US" sz="1800" dirty="0">
              <a:effectLst/>
              <a:latin typeface="+mj-lt"/>
              <a:ea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165C7A-C6BC-4873-8624-5E68CA343D5B}"/>
              </a:ext>
            </a:extLst>
          </p:cNvPr>
          <p:cNvSpPr txBox="1"/>
          <p:nvPr/>
        </p:nvSpPr>
        <p:spPr>
          <a:xfrm>
            <a:off x="357929" y="291624"/>
            <a:ext cx="55563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#90-e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Electronic Meeting, December 7 - 11, 2020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b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 10.4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93F4A4-99FF-4864-B4CA-E93E3829C7FA}"/>
              </a:ext>
            </a:extLst>
          </p:cNvPr>
          <p:cNvSpPr txBox="1"/>
          <p:nvPr/>
        </p:nvSpPr>
        <p:spPr>
          <a:xfrm>
            <a:off x="10417728" y="245457"/>
            <a:ext cx="1477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US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RP-202896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279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79202-4900-4E56-BEAB-8D3D48578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1627A9-D0CE-4AD9-A40E-224FC69CD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30023" cy="4667250"/>
          </a:xfrm>
        </p:spPr>
        <p:txBody>
          <a:bodyPr>
            <a:noAutofit/>
          </a:bodyPr>
          <a:lstStyle/>
          <a:p>
            <a:r>
              <a:rPr lang="en-US" sz="2400" dirty="0"/>
              <a:t>In the context of LTE-based 5G broadcast, task RAN1/RAN2/RAN3 to introduce changes enabling PMCH bandwidths of 40PRBs, 35PRBs and 30PRBs when the bandwidth indicated by MIB is 25PRBs, during Q1-2021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This is only applicable to MBMS-dedicated cells.</a:t>
            </a:r>
          </a:p>
          <a:p>
            <a:pPr lvl="2"/>
            <a:r>
              <a:rPr lang="en-US" sz="1800" dirty="0"/>
              <a:t>In other words, this is </a:t>
            </a:r>
            <a:r>
              <a:rPr lang="en-US" sz="1800" b="1" dirty="0"/>
              <a:t>not</a:t>
            </a:r>
            <a:r>
              <a:rPr lang="en-US" sz="1800" dirty="0"/>
              <a:t> applicable to unicast LTE, and it is </a:t>
            </a:r>
            <a:r>
              <a:rPr lang="en-US" sz="1800" b="1" dirty="0"/>
              <a:t>not</a:t>
            </a:r>
            <a:r>
              <a:rPr lang="en-US" sz="1800" dirty="0"/>
              <a:t> applicable to cells with shared unicast/MBMS services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Introduce from Release 17 version of the specification.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No new RAN4 requirements are introduced (***)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The following CRs can be taken as baseline:</a:t>
            </a:r>
          </a:p>
          <a:p>
            <a:pPr lvl="2"/>
            <a:r>
              <a:rPr lang="en-US" sz="1800" dirty="0"/>
              <a:t>TS 36.213: RP-202412</a:t>
            </a:r>
          </a:p>
          <a:p>
            <a:pPr lvl="2"/>
            <a:r>
              <a:rPr lang="en-US" sz="1800" dirty="0"/>
              <a:t>TS 36.331: RP-202413</a:t>
            </a:r>
          </a:p>
          <a:p>
            <a:pPr lvl="2"/>
            <a:r>
              <a:rPr lang="en-US" sz="1800" dirty="0"/>
              <a:t>TS 36.443: RP-202822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Above changes are introduced as TEI17</a:t>
            </a:r>
          </a:p>
          <a:p>
            <a:pPr marL="0" indent="0">
              <a:buNone/>
            </a:pPr>
            <a:r>
              <a:rPr lang="en-US" sz="1300" i="1" dirty="0"/>
              <a:t>(***) In practice, broadcast spectrum is organized in such a way that there are arrangements / frequency planning across operators to make sure that “near-far” issues do not arise in the corresponding geographical areas. </a:t>
            </a:r>
            <a:endParaRPr lang="en-US" sz="2000" dirty="0"/>
          </a:p>
          <a:p>
            <a:pPr marL="914400" lvl="1" indent="-457200">
              <a:buFont typeface="+mj-lt"/>
              <a:buAutoNum type="arabicPeriod"/>
            </a:pPr>
            <a:endParaRPr lang="en-US" sz="2000" dirty="0"/>
          </a:p>
          <a:p>
            <a:pPr marL="914400" lvl="1" indent="-457200">
              <a:buFont typeface="+mj-lt"/>
              <a:buAutoNum type="arabicPeriod"/>
            </a:pP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27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301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Way forward on flexible bandwidth for MBMS</vt:lpstr>
      <vt:lpstr>Proposed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flexible bandwidth for MBMS</dc:title>
  <dc:creator>AR</dc:creator>
  <cp:lastModifiedBy>AR</cp:lastModifiedBy>
  <cp:revision>19</cp:revision>
  <dcterms:created xsi:type="dcterms:W3CDTF">2020-12-08T19:54:28Z</dcterms:created>
  <dcterms:modified xsi:type="dcterms:W3CDTF">2020-12-11T08:41:54Z</dcterms:modified>
</cp:coreProperties>
</file>