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5"/>
    <p:sldMasterId id="2147483833" r:id="rId6"/>
  </p:sldMasterIdLst>
  <p:notesMasterIdLst>
    <p:notesMasterId r:id="rId12"/>
  </p:notesMasterIdLst>
  <p:handoutMasterIdLst>
    <p:handoutMasterId r:id="rId13"/>
  </p:handoutMasterIdLst>
  <p:sldIdLst>
    <p:sldId id="18368" r:id="rId7"/>
    <p:sldId id="18369" r:id="rId8"/>
    <p:sldId id="18370" r:id="rId9"/>
    <p:sldId id="18371" r:id="rId10"/>
    <p:sldId id="1837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8BA3C0-591D-4380-AE3F-D803CB4B855D}" v="4" dt="2020-11-30T23:28:49.6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128" autoAdjust="0"/>
  </p:normalViewPr>
  <p:slideViewPr>
    <p:cSldViewPr>
      <p:cViewPr varScale="1">
        <p:scale>
          <a:sx n="116" d="100"/>
          <a:sy n="116" d="100"/>
        </p:scale>
        <p:origin x="120" y="17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oseok Nam" userId="4577c8af-b031-42ba-b8d9-ca10d6797c4f" providerId="ADAL" clId="{AE2572E2-1267-4543-91F0-06B44A721F15}"/>
    <pc:docChg chg="custSel modSld">
      <pc:chgData name="Wooseok Nam" userId="4577c8af-b031-42ba-b8d9-ca10d6797c4f" providerId="ADAL" clId="{AE2572E2-1267-4543-91F0-06B44A721F15}" dt="2020-11-16T18:37:19.849" v="28" actId="478"/>
      <pc:docMkLst>
        <pc:docMk/>
      </pc:docMkLst>
      <pc:sldChg chg="addSp delSp modSp">
        <pc:chgData name="Wooseok Nam" userId="4577c8af-b031-42ba-b8d9-ca10d6797c4f" providerId="ADAL" clId="{AE2572E2-1267-4543-91F0-06B44A721F15}" dt="2020-11-16T18:37:17.599" v="27" actId="478"/>
        <pc:sldMkLst>
          <pc:docMk/>
          <pc:sldMk cId="1074408341" sldId="18938"/>
        </pc:sldMkLst>
        <pc:spChg chg="mod">
          <ac:chgData name="Wooseok Nam" userId="4577c8af-b031-42ba-b8d9-ca10d6797c4f" providerId="ADAL" clId="{AE2572E2-1267-4543-91F0-06B44A721F15}" dt="2020-11-16T18:36:18.853" v="12" actId="14"/>
          <ac:spMkLst>
            <pc:docMk/>
            <pc:sldMk cId="1074408341" sldId="18938"/>
            <ac:spMk id="3" creationId="{8E827F55-FAD6-484D-8775-9626F7497F3D}"/>
          </ac:spMkLst>
        </pc:spChg>
        <pc:spChg chg="del">
          <ac:chgData name="Wooseok Nam" userId="4577c8af-b031-42ba-b8d9-ca10d6797c4f" providerId="ADAL" clId="{AE2572E2-1267-4543-91F0-06B44A721F15}" dt="2020-11-16T18:37:17.599" v="27" actId="478"/>
          <ac:spMkLst>
            <pc:docMk/>
            <pc:sldMk cId="1074408341" sldId="18938"/>
            <ac:spMk id="5" creationId="{A05E2A56-5E23-4E5F-A93D-69841FF4AA88}"/>
          </ac:spMkLst>
        </pc:spChg>
        <pc:spChg chg="add mod">
          <ac:chgData name="Wooseok Nam" userId="4577c8af-b031-42ba-b8d9-ca10d6797c4f" providerId="ADAL" clId="{AE2572E2-1267-4543-91F0-06B44A721F15}" dt="2020-11-16T18:36:58.659" v="25" actId="1038"/>
          <ac:spMkLst>
            <pc:docMk/>
            <pc:sldMk cId="1074408341" sldId="18938"/>
            <ac:spMk id="9" creationId="{3BE3E0B6-2AAC-4253-AB3C-73CD028C2619}"/>
          </ac:spMkLst>
        </pc:spChg>
        <pc:spChg chg="add mod">
          <ac:chgData name="Wooseok Nam" userId="4577c8af-b031-42ba-b8d9-ca10d6797c4f" providerId="ADAL" clId="{AE2572E2-1267-4543-91F0-06B44A721F15}" dt="2020-11-16T18:36:58.659" v="25" actId="1038"/>
          <ac:spMkLst>
            <pc:docMk/>
            <pc:sldMk cId="1074408341" sldId="18938"/>
            <ac:spMk id="10" creationId="{66FA7043-3D1B-49A1-9510-087C0748F024}"/>
          </ac:spMkLst>
        </pc:spChg>
        <pc:graphicFrameChg chg="add mod">
          <ac:chgData name="Wooseok Nam" userId="4577c8af-b031-42ba-b8d9-ca10d6797c4f" providerId="ADAL" clId="{AE2572E2-1267-4543-91F0-06B44A721F15}" dt="2020-11-16T18:36:58.659" v="25" actId="1038"/>
          <ac:graphicFrameMkLst>
            <pc:docMk/>
            <pc:sldMk cId="1074408341" sldId="18938"/>
            <ac:graphicFrameMk id="7" creationId="{AF3F8398-8F49-4F72-842A-6D86CC24C3E7}"/>
          </ac:graphicFrameMkLst>
        </pc:graphicFrameChg>
        <pc:graphicFrameChg chg="add mod">
          <ac:chgData name="Wooseok Nam" userId="4577c8af-b031-42ba-b8d9-ca10d6797c4f" providerId="ADAL" clId="{AE2572E2-1267-4543-91F0-06B44A721F15}" dt="2020-11-16T18:36:58.659" v="25" actId="1038"/>
          <ac:graphicFrameMkLst>
            <pc:docMk/>
            <pc:sldMk cId="1074408341" sldId="18938"/>
            <ac:graphicFrameMk id="8" creationId="{B8DE2C1B-39CB-4CD7-AFDC-F7A9D25C2269}"/>
          </ac:graphicFrameMkLst>
        </pc:graphicFrameChg>
      </pc:sldChg>
      <pc:sldChg chg="delSp">
        <pc:chgData name="Wooseok Nam" userId="4577c8af-b031-42ba-b8d9-ca10d6797c4f" providerId="ADAL" clId="{AE2572E2-1267-4543-91F0-06B44A721F15}" dt="2020-11-16T18:37:14.113" v="26" actId="478"/>
        <pc:sldMkLst>
          <pc:docMk/>
          <pc:sldMk cId="2933954223" sldId="18939"/>
        </pc:sldMkLst>
        <pc:spChg chg="del">
          <ac:chgData name="Wooseok Nam" userId="4577c8af-b031-42ba-b8d9-ca10d6797c4f" providerId="ADAL" clId="{AE2572E2-1267-4543-91F0-06B44A721F15}" dt="2020-11-16T18:37:14.113" v="26" actId="478"/>
          <ac:spMkLst>
            <pc:docMk/>
            <pc:sldMk cId="2933954223" sldId="18939"/>
            <ac:spMk id="5" creationId="{A05E2A56-5E23-4E5F-A93D-69841FF4AA88}"/>
          </ac:spMkLst>
        </pc:spChg>
      </pc:sldChg>
      <pc:sldChg chg="delSp">
        <pc:chgData name="Wooseok Nam" userId="4577c8af-b031-42ba-b8d9-ca10d6797c4f" providerId="ADAL" clId="{AE2572E2-1267-4543-91F0-06B44A721F15}" dt="2020-11-16T18:37:19.849" v="28" actId="478"/>
        <pc:sldMkLst>
          <pc:docMk/>
          <pc:sldMk cId="3568220622" sldId="18940"/>
        </pc:sldMkLst>
        <pc:spChg chg="del">
          <ac:chgData name="Wooseok Nam" userId="4577c8af-b031-42ba-b8d9-ca10d6797c4f" providerId="ADAL" clId="{AE2572E2-1267-4543-91F0-06B44A721F15}" dt="2020-11-16T18:37:19.849" v="28" actId="478"/>
          <ac:spMkLst>
            <pc:docMk/>
            <pc:sldMk cId="3568220622" sldId="18940"/>
            <ac:spMk id="5" creationId="{A05E2A56-5E23-4E5F-A93D-69841FF4AA88}"/>
          </ac:spMkLst>
        </pc:spChg>
      </pc:sldChg>
    </pc:docChg>
  </pc:docChgLst>
  <pc:docChgLst>
    <pc:chgData name="Juan Montojo" userId="f14d9070-3408-4249-b08c-d50b88560d68" providerId="ADAL" clId="{DD8BA3C0-591D-4380-AE3F-D803CB4B855D}"/>
    <pc:docChg chg="custSel modSld">
      <pc:chgData name="Juan Montojo" userId="f14d9070-3408-4249-b08c-d50b88560d68" providerId="ADAL" clId="{DD8BA3C0-591D-4380-AE3F-D803CB4B855D}" dt="2020-11-30T23:28:49.679" v="584" actId="207"/>
      <pc:docMkLst>
        <pc:docMk/>
      </pc:docMkLst>
      <pc:sldChg chg="modSp">
        <pc:chgData name="Juan Montojo" userId="f14d9070-3408-4249-b08c-d50b88560d68" providerId="ADAL" clId="{DD8BA3C0-591D-4380-AE3F-D803CB4B855D}" dt="2020-11-30T23:12:14.144" v="236" actId="14"/>
        <pc:sldMkLst>
          <pc:docMk/>
          <pc:sldMk cId="2373664738" sldId="18369"/>
        </pc:sldMkLst>
        <pc:spChg chg="mod">
          <ac:chgData name="Juan Montojo" userId="f14d9070-3408-4249-b08c-d50b88560d68" providerId="ADAL" clId="{DD8BA3C0-591D-4380-AE3F-D803CB4B855D}" dt="2020-11-30T23:12:14.144" v="236" actId="14"/>
          <ac:spMkLst>
            <pc:docMk/>
            <pc:sldMk cId="2373664738" sldId="18369"/>
            <ac:spMk id="11" creationId="{82E240CB-49F0-4B41-82EB-1C154B26668D}"/>
          </ac:spMkLst>
        </pc:spChg>
      </pc:sldChg>
      <pc:sldChg chg="modSp">
        <pc:chgData name="Juan Montojo" userId="f14d9070-3408-4249-b08c-d50b88560d68" providerId="ADAL" clId="{DD8BA3C0-591D-4380-AE3F-D803CB4B855D}" dt="2020-11-30T23:12:39.760" v="237" actId="20577"/>
        <pc:sldMkLst>
          <pc:docMk/>
          <pc:sldMk cId="169651237" sldId="18370"/>
        </pc:sldMkLst>
        <pc:spChg chg="mod">
          <ac:chgData name="Juan Montojo" userId="f14d9070-3408-4249-b08c-d50b88560d68" providerId="ADAL" clId="{DD8BA3C0-591D-4380-AE3F-D803CB4B855D}" dt="2020-11-30T23:12:39.760" v="237" actId="20577"/>
          <ac:spMkLst>
            <pc:docMk/>
            <pc:sldMk cId="169651237" sldId="18370"/>
            <ac:spMk id="2" creationId="{45AE912A-F361-4DD0-B41D-2DD0896EB79C}"/>
          </ac:spMkLst>
        </pc:spChg>
      </pc:sldChg>
      <pc:sldChg chg="modSp">
        <pc:chgData name="Juan Montojo" userId="f14d9070-3408-4249-b08c-d50b88560d68" providerId="ADAL" clId="{DD8BA3C0-591D-4380-AE3F-D803CB4B855D}" dt="2020-11-30T23:17:33.864" v="285" actId="20577"/>
        <pc:sldMkLst>
          <pc:docMk/>
          <pc:sldMk cId="4160884422" sldId="18371"/>
        </pc:sldMkLst>
        <pc:spChg chg="mod">
          <ac:chgData name="Juan Montojo" userId="f14d9070-3408-4249-b08c-d50b88560d68" providerId="ADAL" clId="{DD8BA3C0-591D-4380-AE3F-D803CB4B855D}" dt="2020-11-30T23:17:33.864" v="285" actId="20577"/>
          <ac:spMkLst>
            <pc:docMk/>
            <pc:sldMk cId="4160884422" sldId="18371"/>
            <ac:spMk id="2" creationId="{B1DEF469-D1B5-4248-B861-71D4002DEABB}"/>
          </ac:spMkLst>
        </pc:spChg>
      </pc:sldChg>
      <pc:sldChg chg="modSp">
        <pc:chgData name="Juan Montojo" userId="f14d9070-3408-4249-b08c-d50b88560d68" providerId="ADAL" clId="{DD8BA3C0-591D-4380-AE3F-D803CB4B855D}" dt="2020-11-30T23:28:49.679" v="584" actId="207"/>
        <pc:sldMkLst>
          <pc:docMk/>
          <pc:sldMk cId="1912223573" sldId="18372"/>
        </pc:sldMkLst>
        <pc:spChg chg="mod">
          <ac:chgData name="Juan Montojo" userId="f14d9070-3408-4249-b08c-d50b88560d68" providerId="ADAL" clId="{DD8BA3C0-591D-4380-AE3F-D803CB4B855D}" dt="2020-11-30T23:28:49.679" v="584" actId="207"/>
          <ac:spMkLst>
            <pc:docMk/>
            <pc:sldMk cId="1912223573" sldId="18372"/>
            <ac:spMk id="2" creationId="{EA7AADEC-90A6-43D6-A632-26A035DEC5E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11/30/2020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30.11.2020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1</a:t>
            </a:fld>
            <a:endParaRPr kumimoji="0" lang="en-US" sz="800" b="0" i="0" u="none" strike="noStrike" kern="1200" cap="none" spc="0" normalizeH="0" baseline="0" noProof="0" dirty="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1272629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60412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4400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645306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63054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91334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3974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80455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251910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647979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85562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992574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551652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449845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3409317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914315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6096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85601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04893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67591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37560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7310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73965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68311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24624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48900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dirty="0"/>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16531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299" y="575576"/>
            <a:ext cx="11187113"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09928"/>
            <a:ext cx="11190732" cy="4636008"/>
          </a:xfrm>
        </p:spPr>
        <p:txBody>
          <a:bodyPr/>
          <a:lstStyle>
            <a:lvl5pPr marL="914400" indent="-182880">
              <a:lnSpc>
                <a:spcPct val="50000"/>
              </a:lnSpc>
              <a:spcBef>
                <a:spcPts val="600"/>
              </a:spcBef>
              <a:buFont typeface="Wingdings" panose="05000000000000000000" pitchFamily="2" charset="2"/>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299" y="1132234"/>
            <a:ext cx="111871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79215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1241"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Office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Title 1"/>
          <p:cNvSpPr>
            <a:spLocks noGrp="1"/>
          </p:cNvSpPr>
          <p:nvPr>
            <p:ph type="title"/>
          </p:nvPr>
        </p:nvSpPr>
        <p:spPr/>
        <p:txBody>
          <a:bodyPr/>
          <a:lstStyle/>
          <a:p>
            <a:r>
              <a:rPr lang="en-US"/>
              <a:t>Click to edit Master title style</a:t>
            </a:r>
          </a:p>
        </p:txBody>
      </p:sp>
      <p:sp>
        <p:nvSpPr>
          <p:cNvPr id="27" name="TextBox 26"/>
          <p:cNvSpPr txBox="1"/>
          <p:nvPr userDrawn="1"/>
        </p:nvSpPr>
        <p:spPr>
          <a:xfrm>
            <a:off x="281241" y="6535690"/>
            <a:ext cx="194725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11/30/2020</a:t>
            </a:fld>
            <a:endParaRPr lang="en-US" sz="1000" kern="1200" dirty="0">
              <a:solidFill>
                <a:schemeClr val="bg1">
                  <a:lumMod val="75000"/>
                </a:schemeClr>
              </a:solidFill>
              <a:latin typeface="+mn-lt"/>
              <a:ea typeface="+mn-ea"/>
              <a:cs typeface="+mn-cs"/>
            </a:endParaRPr>
          </a:p>
        </p:txBody>
      </p:sp>
      <p:sp>
        <p:nvSpPr>
          <p:cNvPr id="28" name="TextBox 27"/>
          <p:cNvSpPr txBox="1"/>
          <p:nvPr userDrawn="1"/>
        </p:nvSpPr>
        <p:spPr>
          <a:xfrm>
            <a:off x="4745402" y="6535690"/>
            <a:ext cx="2701198"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
        <p:nvSpPr>
          <p:cNvPr id="30" name="TextBox 29">
            <a:extLst>
              <a:ext uri="{FF2B5EF4-FFF2-40B4-BE49-F238E27FC236}">
                <a16:creationId xmlns:a16="http://schemas.microsoft.com/office/drawing/2014/main" id="{260DC843-9DA4-417B-844A-595CA5950059}"/>
              </a:ext>
            </a:extLst>
          </p:cNvPr>
          <p:cNvSpPr txBox="1"/>
          <p:nvPr userDrawn="1"/>
        </p:nvSpPr>
        <p:spPr bwMode="gray">
          <a:xfrm>
            <a:off x="11449706" y="6539537"/>
            <a:ext cx="295671" cy="223138"/>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1000" kern="1200" smtClean="0">
                <a:solidFill>
                  <a:schemeClr val="bg1">
                    <a:lumMod val="75000"/>
                  </a:schemeClr>
                </a:solidFill>
                <a:latin typeface="+mn-lt"/>
                <a:ea typeface="+mn-ea"/>
                <a:cs typeface="Arial" pitchFamily="34" charset="0"/>
              </a:rPr>
              <a:pPr marL="0" algn="l" defTabSz="685800" rtl="0" eaLnBrk="1" latinLnBrk="0" hangingPunct="1"/>
              <a:t>‹#›</a:t>
            </a:fld>
            <a:endParaRPr lang="en-US" sz="1000" kern="1200" dirty="0">
              <a:solidFill>
                <a:schemeClr val="bg1">
                  <a:lumMod val="75000"/>
                </a:schemeClr>
              </a:solidFill>
              <a:latin typeface="+mn-lt"/>
              <a:ea typeface="+mn-ea"/>
              <a:cs typeface="Arial" pitchFamily="34" charset="0"/>
            </a:endParaRPr>
          </a:p>
        </p:txBody>
      </p:sp>
      <p:sp>
        <p:nvSpPr>
          <p:cNvPr id="31" name="Freeform 5">
            <a:extLst>
              <a:ext uri="{FF2B5EF4-FFF2-40B4-BE49-F238E27FC236}">
                <a16:creationId xmlns:a16="http://schemas.microsoft.com/office/drawing/2014/main" id="{D4C6ABEE-44AC-4E71-AD51-EBC89BA42F8A}"/>
              </a:ext>
            </a:extLst>
          </p:cNvPr>
          <p:cNvSpPr>
            <a:spLocks noEditPoints="1"/>
          </p:cNvSpPr>
          <p:nvPr userDrawn="1"/>
        </p:nvSpPr>
        <p:spPr bwMode="gray">
          <a:xfrm>
            <a:off x="10590929" y="6584943"/>
            <a:ext cx="858777" cy="15736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rgbClr val="BFBFB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41457759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
        <p:nvSpPr>
          <p:cNvPr id="9" name="Slide Number Placeholder 3">
            <a:extLst>
              <a:ext uri="{FF2B5EF4-FFF2-40B4-BE49-F238E27FC236}">
                <a16:creationId xmlns:a16="http://schemas.microsoft.com/office/drawing/2014/main" id="{E01F8DDE-2480-4E7E-88CB-AFB740CDA87A}"/>
              </a:ext>
            </a:extLst>
          </p:cNvPr>
          <p:cNvSpPr>
            <a:spLocks noGrp="1"/>
          </p:cNvSpPr>
          <p:nvPr>
            <p:ph type="sldNum" sz="quarter" idx="4"/>
          </p:nvPr>
        </p:nvSpPr>
        <p:spPr>
          <a:xfrm>
            <a:off x="9307352" y="6404298"/>
            <a:ext cx="2742326" cy="365125"/>
          </a:xfrm>
          <a:prstGeom prst="rect">
            <a:avLst/>
          </a:prstGeom>
        </p:spPr>
        <p:txBody>
          <a:bodyPr vert="horz" lIns="91440" tIns="45720" rIns="91440" bIns="45720" rtlCol="0" anchor="ctr"/>
          <a:lstStyle>
            <a:lvl1pPr algn="r">
              <a:defRPr sz="1200">
                <a:solidFill>
                  <a:schemeClr val="tx1">
                    <a:lumMod val="85000"/>
                    <a:lumOff val="15000"/>
                  </a:schemeClr>
                </a:solidFill>
              </a:defRPr>
            </a:lvl1pPr>
          </a:lstStyle>
          <a:p>
            <a:fld id="{069A0862-C9EC-4C46-B893-C9A1761B387B}" type="slidenum">
              <a:rPr lang="en-US" smtClean="0"/>
              <a:pPr/>
              <a:t>‹#›</a:t>
            </a:fld>
            <a:endParaRPr lang="en-US" dirty="0"/>
          </a:p>
        </p:txBody>
      </p:sp>
    </p:spTree>
    <p:extLst>
      <p:ext uri="{BB962C8B-B14F-4D97-AF65-F5344CB8AC3E}">
        <p14:creationId xmlns:p14="http://schemas.microsoft.com/office/powerpoint/2010/main" val="3574696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285792" y="1208598"/>
            <a:ext cx="11654367" cy="5264184"/>
          </a:xfrm>
          <a:prstGeom prst="rect">
            <a:avLst/>
          </a:prstGeom>
        </p:spPr>
        <p:txBody>
          <a:bodyPr/>
          <a:lstStyle>
            <a:lvl1pPr>
              <a:lnSpc>
                <a:spcPct val="120000"/>
              </a:lnSpc>
              <a:defRPr baseline="0">
                <a:solidFill>
                  <a:schemeClr val="tx1">
                    <a:lumMod val="75000"/>
                    <a:lumOff val="25000"/>
                  </a:schemeClr>
                </a:solidFill>
              </a:defRPr>
            </a:lvl1pPr>
            <a:lvl2pPr>
              <a:lnSpc>
                <a:spcPct val="120000"/>
              </a:lnSpc>
              <a:defRPr>
                <a:solidFill>
                  <a:schemeClr val="tx1">
                    <a:lumMod val="75000"/>
                    <a:lumOff val="25000"/>
                  </a:schemeClr>
                </a:solidFill>
              </a:defRPr>
            </a:lvl2pPr>
            <a:lvl3pPr marL="429816" indent="-179785">
              <a:lnSpc>
                <a:spcPct val="120000"/>
              </a:lnSpc>
              <a:defRPr>
                <a:solidFill>
                  <a:schemeClr val="tx1">
                    <a:lumMod val="75000"/>
                    <a:lumOff val="25000"/>
                  </a:schemeClr>
                </a:solidFill>
              </a:defRPr>
            </a:lvl3pPr>
            <a:lvl4pPr marL="640556" indent="-172641">
              <a:lnSpc>
                <a:spcPct val="120000"/>
              </a:lnSpc>
              <a:defRPr>
                <a:solidFill>
                  <a:schemeClr val="tx1">
                    <a:lumMod val="75000"/>
                    <a:lumOff val="25000"/>
                  </a:schemeClr>
                </a:solidFill>
              </a:defRPr>
            </a:lvl4pPr>
            <a:lvl5pPr marL="858441" indent="-185738">
              <a:lnSpc>
                <a:spcPct val="120000"/>
              </a:lnSpc>
              <a:defRPr>
                <a:solidFill>
                  <a:schemeClr val="tx1">
                    <a:lumMod val="75000"/>
                    <a:lumOff val="25000"/>
                  </a:schemeClr>
                </a:solidFill>
              </a:defRPr>
            </a:lvl5pPr>
            <a:lvl6pPr>
              <a:lnSpc>
                <a:spcPct val="120000"/>
              </a:lnSpc>
              <a:defRPr>
                <a:solidFill>
                  <a:schemeClr val="tx1">
                    <a:lumMod val="75000"/>
                    <a:lumOff val="25000"/>
                  </a:schemeClr>
                </a:solidFill>
              </a:defRPr>
            </a:lvl6pPr>
            <a:lvl7pPr>
              <a:lnSpc>
                <a:spcPct val="120000"/>
              </a:lnSpc>
              <a:defRPr>
                <a:solidFill>
                  <a:schemeClr val="tx1">
                    <a:lumMod val="75000"/>
                    <a:lumOff val="25000"/>
                  </a:schemeClr>
                </a:solidFill>
              </a:defRPr>
            </a:lvl7pPr>
            <a:lvl8pPr marL="482204" indent="-160735">
              <a:lnSpc>
                <a:spcPct val="120000"/>
              </a:lnSpc>
              <a:defRPr>
                <a:solidFill>
                  <a:schemeClr val="tx1">
                    <a:lumMod val="75000"/>
                    <a:lumOff val="25000"/>
                  </a:schemeClr>
                </a:solidFill>
              </a:defRPr>
            </a:lvl8pPr>
            <a:lvl9pPr marL="417910" indent="-96441">
              <a:lnSpc>
                <a:spcPct val="120000"/>
              </a:lnSpc>
              <a:defRPr>
                <a:solidFill>
                  <a:schemeClr val="tx1">
                    <a:lumMod val="75000"/>
                    <a:lumOff val="25000"/>
                  </a:schemeClr>
                </a:solidFill>
              </a:defRPr>
            </a:lvl9pPr>
          </a:lstStyle>
          <a:p>
            <a:pPr lvl="0"/>
            <a:r>
              <a:rPr lang="en-US" dirty="0"/>
              <a:t>Click to add text (for a bullet list, use Level 2) or click one of the content icons to add content of that type.</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7"/>
            <a:r>
              <a:rPr lang="en-US" dirty="0"/>
              <a:t>Eighth</a:t>
            </a:r>
          </a:p>
          <a:p>
            <a:pPr lvl="7"/>
            <a:r>
              <a:rPr lang="en-US" dirty="0"/>
              <a:t>Eighth</a:t>
            </a:r>
          </a:p>
          <a:p>
            <a:pPr lvl="7"/>
            <a:r>
              <a:rPr lang="en-US" dirty="0"/>
              <a:t>Eighth</a:t>
            </a:r>
          </a:p>
          <a:p>
            <a:pPr lvl="8"/>
            <a:r>
              <a:rPr lang="en-US" dirty="0"/>
              <a:t>Ninth</a:t>
            </a:r>
          </a:p>
          <a:p>
            <a:pPr lvl="8"/>
            <a:r>
              <a:rPr lang="en-US" dirty="0"/>
              <a:t>Ninth</a:t>
            </a:r>
          </a:p>
        </p:txBody>
      </p:sp>
      <p:sp>
        <p:nvSpPr>
          <p:cNvPr id="2" name="Title 1"/>
          <p:cNvSpPr>
            <a:spLocks noGrp="1"/>
          </p:cNvSpPr>
          <p:nvPr>
            <p:ph type="title"/>
          </p:nvPr>
        </p:nvSpPr>
        <p:spPr>
          <a:xfrm>
            <a:off x="289639" y="385220"/>
            <a:ext cx="11650520" cy="587597"/>
          </a:xfrm>
          <a:prstGeom prst="rect">
            <a:avLst/>
          </a:prstGeom>
        </p:spPr>
        <p:txBody>
          <a:bodyPr/>
          <a:lstStyle>
            <a:lvl1pPr>
              <a:defRPr b="1">
                <a:solidFill>
                  <a:schemeClr val="tx1">
                    <a:lumMod val="65000"/>
                    <a:lumOff val="35000"/>
                  </a:schemeClr>
                </a:solidFill>
              </a:defRPr>
            </a:lvl1pPr>
          </a:lstStyle>
          <a:p>
            <a:r>
              <a:rPr lang="en-US" dirty="0"/>
              <a:t>Click to edit Master title style</a:t>
            </a:r>
          </a:p>
        </p:txBody>
      </p:sp>
      <p:sp>
        <p:nvSpPr>
          <p:cNvPr id="5" name="Footer Placeholder 4" descr="Footer"/>
          <p:cNvSpPr>
            <a:spLocks noGrp="1"/>
          </p:cNvSpPr>
          <p:nvPr>
            <p:ph type="ftr" sz="quarter" idx="12"/>
          </p:nvPr>
        </p:nvSpPr>
        <p:spPr>
          <a:xfrm>
            <a:off x="119533" y="6478292"/>
            <a:ext cx="632137" cy="232476"/>
          </a:xfrm>
          <a:prstGeom prst="rect">
            <a:avLst/>
          </a:prstGeom>
        </p:spPr>
        <p:txBody>
          <a:bodyPr/>
          <a:lstStyle/>
          <a:p>
            <a:endParaRPr lang="en-US" dirty="0"/>
          </a:p>
        </p:txBody>
      </p:sp>
    </p:spTree>
    <p:extLst>
      <p:ext uri="{BB962C8B-B14F-4D97-AF65-F5344CB8AC3E}">
        <p14:creationId xmlns:p14="http://schemas.microsoft.com/office/powerpoint/2010/main" val="129910727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1_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1" y="527165"/>
            <a:ext cx="11187112" cy="525850"/>
          </a:xfrm>
        </p:spPr>
        <p:txBody>
          <a:bodyPr/>
          <a:lstStyle>
            <a:lvl1pPr>
              <a:defRPr>
                <a:solidFill>
                  <a:schemeClr val="tx1">
                    <a:lumMod val="85000"/>
                    <a:lumOff val="15000"/>
                  </a:schemeClr>
                </a:solidFill>
              </a:defRPr>
            </a:lvl1pPr>
          </a:lstStyle>
          <a:p>
            <a:r>
              <a:rPr lang="en-US" altLang="ja-JP"/>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3"/>
            <a:ext cx="11187113" cy="403444"/>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ltLang="ja-JP"/>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300" y="6540008"/>
            <a:ext cx="10222389" cy="121636"/>
          </a:xfrm>
        </p:spPr>
        <p:txBody>
          <a:bodyPr wrap="square" anchor="b">
            <a:spAutoFit/>
          </a:bodyPr>
          <a:lstStyle>
            <a:lvl1pPr marL="0" indent="0" algn="l">
              <a:buNone/>
              <a:defRPr sz="800">
                <a:solidFill>
                  <a:schemeClr val="tx1">
                    <a:lumMod val="50000"/>
                    <a:lumOff val="50000"/>
                  </a:schemeClr>
                </a:solidFill>
              </a:defRPr>
            </a:lvl1pPr>
            <a:lvl2pPr marL="163654" indent="0">
              <a:buNone/>
              <a:defRPr/>
            </a:lvl2pPr>
            <a:lvl3pPr marL="347559" indent="0">
              <a:buNone/>
              <a:defRPr/>
            </a:lvl3pPr>
            <a:lvl4pPr marL="511910"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424840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285792" y="1208599"/>
            <a:ext cx="11654367" cy="5866221"/>
          </a:xfrm>
          <a:prstGeom prst="rect">
            <a:avLst/>
          </a:prstGeom>
        </p:spPr>
        <p:txBody>
          <a:bodyPr/>
          <a:lstStyle>
            <a:lvl1pPr>
              <a:lnSpc>
                <a:spcPct val="120000"/>
              </a:lnSpc>
              <a:defRPr baseline="0">
                <a:solidFill>
                  <a:schemeClr val="tx1">
                    <a:lumMod val="75000"/>
                    <a:lumOff val="25000"/>
                  </a:schemeClr>
                </a:solidFill>
              </a:defRPr>
            </a:lvl1pPr>
            <a:lvl2pPr>
              <a:lnSpc>
                <a:spcPct val="120000"/>
              </a:lnSpc>
              <a:defRPr>
                <a:solidFill>
                  <a:schemeClr val="tx1">
                    <a:lumMod val="75000"/>
                    <a:lumOff val="25000"/>
                  </a:schemeClr>
                </a:solidFill>
              </a:defRPr>
            </a:lvl2pPr>
            <a:lvl3pPr marL="572916" indent="-239641">
              <a:lnSpc>
                <a:spcPct val="120000"/>
              </a:lnSpc>
              <a:defRPr>
                <a:solidFill>
                  <a:schemeClr val="tx1">
                    <a:lumMod val="75000"/>
                    <a:lumOff val="25000"/>
                  </a:schemeClr>
                </a:solidFill>
              </a:defRPr>
            </a:lvl3pPr>
            <a:lvl4pPr marL="853819" indent="-230119">
              <a:lnSpc>
                <a:spcPct val="120000"/>
              </a:lnSpc>
              <a:defRPr>
                <a:solidFill>
                  <a:schemeClr val="tx1">
                    <a:lumMod val="75000"/>
                    <a:lumOff val="25000"/>
                  </a:schemeClr>
                </a:solidFill>
              </a:defRPr>
            </a:lvl4pPr>
            <a:lvl5pPr marL="1144245" indent="-247576">
              <a:lnSpc>
                <a:spcPct val="120000"/>
              </a:lnSpc>
              <a:defRPr>
                <a:solidFill>
                  <a:schemeClr val="tx1">
                    <a:lumMod val="75000"/>
                    <a:lumOff val="25000"/>
                  </a:schemeClr>
                </a:solidFill>
              </a:defRPr>
            </a:lvl5pPr>
            <a:lvl6pPr>
              <a:lnSpc>
                <a:spcPct val="120000"/>
              </a:lnSpc>
              <a:defRPr>
                <a:solidFill>
                  <a:schemeClr val="tx1">
                    <a:lumMod val="75000"/>
                    <a:lumOff val="25000"/>
                  </a:schemeClr>
                </a:solidFill>
              </a:defRPr>
            </a:lvl6pPr>
            <a:lvl7pPr>
              <a:lnSpc>
                <a:spcPct val="120000"/>
              </a:lnSpc>
              <a:defRPr>
                <a:solidFill>
                  <a:schemeClr val="tx1">
                    <a:lumMod val="75000"/>
                    <a:lumOff val="25000"/>
                  </a:schemeClr>
                </a:solidFill>
              </a:defRPr>
            </a:lvl7pPr>
            <a:lvl8pPr marL="642745" indent="-214249">
              <a:lnSpc>
                <a:spcPct val="120000"/>
              </a:lnSpc>
              <a:defRPr>
                <a:solidFill>
                  <a:schemeClr val="tx1">
                    <a:lumMod val="75000"/>
                    <a:lumOff val="25000"/>
                  </a:schemeClr>
                </a:solidFill>
              </a:defRPr>
            </a:lvl8pPr>
            <a:lvl9pPr marL="557046" indent="-128549">
              <a:lnSpc>
                <a:spcPct val="120000"/>
              </a:lnSpc>
              <a:defRPr>
                <a:solidFill>
                  <a:schemeClr val="tx1">
                    <a:lumMod val="75000"/>
                    <a:lumOff val="25000"/>
                  </a:schemeClr>
                </a:solidFill>
              </a:defRPr>
            </a:lvl9pPr>
          </a:lstStyle>
          <a:p>
            <a:pPr lvl="0"/>
            <a:r>
              <a:rPr lang="en-US" dirty="0"/>
              <a:t>Click to add text (for a bullet list, use Level 2) or click one of the content icons to add content of that type.</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7"/>
            <a:r>
              <a:rPr lang="en-US" dirty="0"/>
              <a:t>Eighth</a:t>
            </a:r>
          </a:p>
          <a:p>
            <a:pPr lvl="7"/>
            <a:r>
              <a:rPr lang="en-US" dirty="0"/>
              <a:t>Eighth</a:t>
            </a:r>
          </a:p>
          <a:p>
            <a:pPr lvl="7"/>
            <a:r>
              <a:rPr lang="en-US" dirty="0"/>
              <a:t>Eighth</a:t>
            </a:r>
          </a:p>
          <a:p>
            <a:pPr lvl="8"/>
            <a:r>
              <a:rPr lang="en-US" dirty="0"/>
              <a:t>Ninth</a:t>
            </a:r>
          </a:p>
          <a:p>
            <a:pPr lvl="8"/>
            <a:r>
              <a:rPr lang="en-US" dirty="0"/>
              <a:t>Ninth</a:t>
            </a:r>
          </a:p>
        </p:txBody>
      </p:sp>
      <p:sp>
        <p:nvSpPr>
          <p:cNvPr id="2" name="Title 1"/>
          <p:cNvSpPr>
            <a:spLocks noGrp="1"/>
          </p:cNvSpPr>
          <p:nvPr>
            <p:ph type="title"/>
          </p:nvPr>
        </p:nvSpPr>
        <p:spPr>
          <a:xfrm>
            <a:off x="289639" y="416092"/>
            <a:ext cx="11650520" cy="525850"/>
          </a:xfrm>
          <a:prstGeom prst="rect">
            <a:avLst/>
          </a:prstGeom>
        </p:spPr>
        <p:txBody>
          <a:bodyPr/>
          <a:lstStyle>
            <a:lvl1pPr>
              <a:defRPr b="1">
                <a:solidFill>
                  <a:schemeClr val="tx1">
                    <a:lumMod val="65000"/>
                    <a:lumOff val="35000"/>
                  </a:schemeClr>
                </a:solidFill>
              </a:defRPr>
            </a:lvl1pPr>
          </a:lstStyle>
          <a:p>
            <a:r>
              <a:rPr lang="en-US" dirty="0"/>
              <a:t>Click to edit Master title style</a:t>
            </a:r>
          </a:p>
        </p:txBody>
      </p:sp>
      <p:sp>
        <p:nvSpPr>
          <p:cNvPr id="5" name="Footer Placeholder 4" descr="Footer"/>
          <p:cNvSpPr>
            <a:spLocks noGrp="1"/>
          </p:cNvSpPr>
          <p:nvPr>
            <p:ph type="ftr" sz="quarter" idx="12"/>
          </p:nvPr>
        </p:nvSpPr>
        <p:spPr>
          <a:xfrm>
            <a:off x="119533" y="6478292"/>
            <a:ext cx="632137" cy="232476"/>
          </a:xfrm>
          <a:prstGeom prst="rect">
            <a:avLst/>
          </a:prstGeom>
        </p:spPr>
        <p:txBody>
          <a:bodyPr/>
          <a:lstStyle/>
          <a:p>
            <a:endParaRPr lang="en-US" dirty="0"/>
          </a:p>
        </p:txBody>
      </p:sp>
    </p:spTree>
    <p:extLst>
      <p:ext uri="{BB962C8B-B14F-4D97-AF65-F5344CB8AC3E}">
        <p14:creationId xmlns:p14="http://schemas.microsoft.com/office/powerpoint/2010/main" val="25356844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285755" y="1189042"/>
            <a:ext cx="11662833" cy="5289549"/>
          </a:xfrm>
          <a:prstGeom prst="rect">
            <a:avLst/>
          </a:prstGeom>
        </p:spPr>
        <p:txBody>
          <a:bodyPr>
            <a:normAutofit/>
          </a:bodyPr>
          <a:lstStyle>
            <a:lvl1pPr>
              <a:defRPr sz="1600">
                <a:solidFill>
                  <a:schemeClr val="tx1">
                    <a:lumMod val="75000"/>
                    <a:lumOff val="25000"/>
                  </a:schemeClr>
                </a:solidFill>
              </a:defRPr>
            </a:lvl1pPr>
            <a:lvl2pPr>
              <a:defRPr sz="1400">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a:xfrm>
            <a:off x="283538" y="727607"/>
            <a:ext cx="11432977" cy="525850"/>
          </a:xfrm>
        </p:spPr>
        <p:txBody>
          <a:bodyPr/>
          <a:lstStyle/>
          <a:p>
            <a:r>
              <a:rPr lang="en-US"/>
              <a:t>Click to edit Master title style</a:t>
            </a:r>
          </a:p>
        </p:txBody>
      </p:sp>
    </p:spTree>
    <p:extLst>
      <p:ext uri="{BB962C8B-B14F-4D97-AF65-F5344CB8AC3E}">
        <p14:creationId xmlns:p14="http://schemas.microsoft.com/office/powerpoint/2010/main" val="53382592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91725011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2411489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2132175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09215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126020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877568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42477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95307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922155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57863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64663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919419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9438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73344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911152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497795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02535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08719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95.xml"/><Relationship Id="rId18" Type="http://schemas.openxmlformats.org/officeDocument/2006/relationships/slideLayout" Target="../slideLayouts/slideLayout100.xml"/><Relationship Id="rId26" Type="http://schemas.openxmlformats.org/officeDocument/2006/relationships/slideLayout" Target="../slideLayouts/slideLayout108.xml"/><Relationship Id="rId39" Type="http://schemas.openxmlformats.org/officeDocument/2006/relationships/slideLayout" Target="../slideLayouts/slideLayout121.xml"/><Relationship Id="rId3" Type="http://schemas.openxmlformats.org/officeDocument/2006/relationships/slideLayout" Target="../slideLayouts/slideLayout85.xml"/><Relationship Id="rId21" Type="http://schemas.openxmlformats.org/officeDocument/2006/relationships/slideLayout" Target="../slideLayouts/slideLayout103.xml"/><Relationship Id="rId34" Type="http://schemas.openxmlformats.org/officeDocument/2006/relationships/slideLayout" Target="../slideLayouts/slideLayout116.xml"/><Relationship Id="rId42" Type="http://schemas.openxmlformats.org/officeDocument/2006/relationships/slideLayout" Target="../slideLayouts/slideLayout124.xml"/><Relationship Id="rId47" Type="http://schemas.openxmlformats.org/officeDocument/2006/relationships/slideLayout" Target="../slideLayouts/slideLayout129.xml"/><Relationship Id="rId50" Type="http://schemas.openxmlformats.org/officeDocument/2006/relationships/slideLayout" Target="../slideLayouts/slideLayout132.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17" Type="http://schemas.openxmlformats.org/officeDocument/2006/relationships/slideLayout" Target="../slideLayouts/slideLayout99.xml"/><Relationship Id="rId25" Type="http://schemas.openxmlformats.org/officeDocument/2006/relationships/slideLayout" Target="../slideLayouts/slideLayout107.xml"/><Relationship Id="rId33" Type="http://schemas.openxmlformats.org/officeDocument/2006/relationships/slideLayout" Target="../slideLayouts/slideLayout115.xml"/><Relationship Id="rId38" Type="http://schemas.openxmlformats.org/officeDocument/2006/relationships/slideLayout" Target="../slideLayouts/slideLayout120.xml"/><Relationship Id="rId46" Type="http://schemas.openxmlformats.org/officeDocument/2006/relationships/slideLayout" Target="../slideLayouts/slideLayout128.xml"/><Relationship Id="rId2" Type="http://schemas.openxmlformats.org/officeDocument/2006/relationships/slideLayout" Target="../slideLayouts/slideLayout84.xml"/><Relationship Id="rId16" Type="http://schemas.openxmlformats.org/officeDocument/2006/relationships/slideLayout" Target="../slideLayouts/slideLayout98.xml"/><Relationship Id="rId20" Type="http://schemas.openxmlformats.org/officeDocument/2006/relationships/slideLayout" Target="../slideLayouts/slideLayout102.xml"/><Relationship Id="rId29" Type="http://schemas.openxmlformats.org/officeDocument/2006/relationships/slideLayout" Target="../slideLayouts/slideLayout111.xml"/><Relationship Id="rId41" Type="http://schemas.openxmlformats.org/officeDocument/2006/relationships/slideLayout" Target="../slideLayouts/slideLayout123.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24" Type="http://schemas.openxmlformats.org/officeDocument/2006/relationships/slideLayout" Target="../slideLayouts/slideLayout106.xml"/><Relationship Id="rId32" Type="http://schemas.openxmlformats.org/officeDocument/2006/relationships/slideLayout" Target="../slideLayouts/slideLayout114.xml"/><Relationship Id="rId37" Type="http://schemas.openxmlformats.org/officeDocument/2006/relationships/slideLayout" Target="../slideLayouts/slideLayout119.xml"/><Relationship Id="rId40" Type="http://schemas.openxmlformats.org/officeDocument/2006/relationships/slideLayout" Target="../slideLayouts/slideLayout122.xml"/><Relationship Id="rId45" Type="http://schemas.openxmlformats.org/officeDocument/2006/relationships/slideLayout" Target="../slideLayouts/slideLayout127.xml"/><Relationship Id="rId5" Type="http://schemas.openxmlformats.org/officeDocument/2006/relationships/slideLayout" Target="../slideLayouts/slideLayout87.xml"/><Relationship Id="rId15" Type="http://schemas.openxmlformats.org/officeDocument/2006/relationships/slideLayout" Target="../slideLayouts/slideLayout97.xml"/><Relationship Id="rId23" Type="http://schemas.openxmlformats.org/officeDocument/2006/relationships/slideLayout" Target="../slideLayouts/slideLayout105.xml"/><Relationship Id="rId28" Type="http://schemas.openxmlformats.org/officeDocument/2006/relationships/slideLayout" Target="../slideLayouts/slideLayout110.xml"/><Relationship Id="rId36" Type="http://schemas.openxmlformats.org/officeDocument/2006/relationships/slideLayout" Target="../slideLayouts/slideLayout118.xml"/><Relationship Id="rId49" Type="http://schemas.openxmlformats.org/officeDocument/2006/relationships/slideLayout" Target="../slideLayouts/slideLayout131.xml"/><Relationship Id="rId10" Type="http://schemas.openxmlformats.org/officeDocument/2006/relationships/slideLayout" Target="../slideLayouts/slideLayout92.xml"/><Relationship Id="rId19" Type="http://schemas.openxmlformats.org/officeDocument/2006/relationships/slideLayout" Target="../slideLayouts/slideLayout101.xml"/><Relationship Id="rId31" Type="http://schemas.openxmlformats.org/officeDocument/2006/relationships/slideLayout" Target="../slideLayouts/slideLayout113.xml"/><Relationship Id="rId44" Type="http://schemas.openxmlformats.org/officeDocument/2006/relationships/slideLayout" Target="../slideLayouts/slideLayout126.xml"/><Relationship Id="rId52" Type="http://schemas.openxmlformats.org/officeDocument/2006/relationships/theme" Target="../theme/theme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 Id="rId22" Type="http://schemas.openxmlformats.org/officeDocument/2006/relationships/slideLayout" Target="../slideLayouts/slideLayout104.xml"/><Relationship Id="rId27" Type="http://schemas.openxmlformats.org/officeDocument/2006/relationships/slideLayout" Target="../slideLayouts/slideLayout109.xml"/><Relationship Id="rId30" Type="http://schemas.openxmlformats.org/officeDocument/2006/relationships/slideLayout" Target="../slideLayouts/slideLayout112.xml"/><Relationship Id="rId35" Type="http://schemas.openxmlformats.org/officeDocument/2006/relationships/slideLayout" Target="../slideLayouts/slideLayout117.xml"/><Relationship Id="rId43" Type="http://schemas.openxmlformats.org/officeDocument/2006/relationships/slideLayout" Target="../slideLayouts/slideLayout125.xml"/><Relationship Id="rId48" Type="http://schemas.openxmlformats.org/officeDocument/2006/relationships/slideLayout" Target="../slideLayouts/slideLayout130.xml"/><Relationship Id="rId8" Type="http://schemas.openxmlformats.org/officeDocument/2006/relationships/slideLayout" Target="../slideLayouts/slideLayout90.xml"/><Relationship Id="rId51" Type="http://schemas.openxmlformats.org/officeDocument/2006/relationships/slideLayout" Target="../slideLayouts/slideLayout1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646402403"/>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 id="2147483847" r:id="rId14"/>
    <p:sldLayoutId id="2147483848" r:id="rId15"/>
    <p:sldLayoutId id="2147483849" r:id="rId16"/>
    <p:sldLayoutId id="2147483850" r:id="rId17"/>
    <p:sldLayoutId id="2147483851" r:id="rId18"/>
    <p:sldLayoutId id="2147483852" r:id="rId19"/>
    <p:sldLayoutId id="2147483853" r:id="rId20"/>
    <p:sldLayoutId id="2147483854" r:id="rId21"/>
    <p:sldLayoutId id="2147483855" r:id="rId22"/>
    <p:sldLayoutId id="2147483856" r:id="rId23"/>
    <p:sldLayoutId id="2147483857" r:id="rId24"/>
    <p:sldLayoutId id="2147483858" r:id="rId25"/>
    <p:sldLayoutId id="2147483859" r:id="rId26"/>
    <p:sldLayoutId id="2147483860" r:id="rId27"/>
    <p:sldLayoutId id="2147483861" r:id="rId28"/>
    <p:sldLayoutId id="2147483862" r:id="rId29"/>
    <p:sldLayoutId id="2147483863" r:id="rId30"/>
    <p:sldLayoutId id="2147483864" r:id="rId31"/>
    <p:sldLayoutId id="2147483865" r:id="rId32"/>
    <p:sldLayoutId id="2147483866" r:id="rId33"/>
    <p:sldLayoutId id="2147483867" r:id="rId34"/>
    <p:sldLayoutId id="2147483868" r:id="rId35"/>
    <p:sldLayoutId id="2147483869" r:id="rId36"/>
    <p:sldLayoutId id="2147483870" r:id="rId37"/>
    <p:sldLayoutId id="2147483871" r:id="rId38"/>
    <p:sldLayoutId id="2147483872" r:id="rId39"/>
    <p:sldLayoutId id="2147483873" r:id="rId40"/>
    <p:sldLayoutId id="2147483874" r:id="rId41"/>
    <p:sldLayoutId id="2147483875" r:id="rId42"/>
    <p:sldLayoutId id="2147483876" r:id="rId43"/>
    <p:sldLayoutId id="2147483877" r:id="rId44"/>
    <p:sldLayoutId id="2147483878" r:id="rId45"/>
    <p:sldLayoutId id="2147483879" r:id="rId46"/>
    <p:sldLayoutId id="2147483885" r:id="rId47"/>
    <p:sldLayoutId id="2147483887" r:id="rId48"/>
    <p:sldLayoutId id="2147483891" r:id="rId49"/>
    <p:sldLayoutId id="2147483893" r:id="rId50"/>
    <p:sldLayoutId id="2147483896" r:id="rId5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p15:clr>
            <a:srgbClr val="F26B43"/>
          </p15:clr>
        </p15:guide>
        <p15:guide id="2" pos="309">
          <p15:clr>
            <a:srgbClr val="F26B43"/>
          </p15:clr>
        </p15:guide>
        <p15:guide id="3" orient="horz" pos="1075">
          <p15:clr>
            <a:srgbClr val="F26B43"/>
          </p15:clr>
        </p15:guide>
        <p15:guide id="4" orient="horz" pos="314">
          <p15:clr>
            <a:srgbClr val="F26B43"/>
          </p15:clr>
        </p15:guide>
        <p15:guide id="6" pos="7359">
          <p15:clr>
            <a:srgbClr val="F26B43"/>
          </p15:clr>
        </p15:guide>
        <p15:guide id="7" orient="horz" pos="4181">
          <p15:clr>
            <a:srgbClr val="F26B43"/>
          </p15:clr>
        </p15:guide>
        <p15:guide id="8" orient="horz" pos="571">
          <p15:clr>
            <a:srgbClr val="F26B43"/>
          </p15:clr>
        </p15:guide>
        <p15:guide id="9" pos="331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B3CBAB3-C468-48D8-8145-202AD2464D96}"/>
              </a:ext>
            </a:extLst>
          </p:cNvPr>
          <p:cNvSpPr>
            <a:spLocks noGrp="1"/>
          </p:cNvSpPr>
          <p:nvPr>
            <p:ph type="title"/>
          </p:nvPr>
        </p:nvSpPr>
        <p:spPr>
          <a:xfrm>
            <a:off x="381000" y="2133600"/>
            <a:ext cx="5176367" cy="1892702"/>
          </a:xfrm>
        </p:spPr>
        <p:txBody>
          <a:bodyPr anchor="ctr">
            <a:noAutofit/>
          </a:bodyPr>
          <a:lstStyle/>
          <a:p>
            <a:r>
              <a:rPr lang="en-US" sz="4000" b="1" dirty="0"/>
              <a:t>View </a:t>
            </a:r>
            <a:r>
              <a:rPr lang="en-US" sz="4000" b="1"/>
              <a:t>on scope of supporting NR from 52.6GHz to 71GHz</a:t>
            </a:r>
            <a:endParaRPr lang="en-US" sz="4000" b="1" dirty="0"/>
          </a:p>
        </p:txBody>
      </p:sp>
      <p:sp>
        <p:nvSpPr>
          <p:cNvPr id="2" name="TextBox 1">
            <a:extLst>
              <a:ext uri="{FF2B5EF4-FFF2-40B4-BE49-F238E27FC236}">
                <a16:creationId xmlns:a16="http://schemas.microsoft.com/office/drawing/2014/main" id="{B63B137F-4A5C-4732-AECF-0929B887F92F}"/>
              </a:ext>
            </a:extLst>
          </p:cNvPr>
          <p:cNvSpPr txBox="1"/>
          <p:nvPr/>
        </p:nvSpPr>
        <p:spPr>
          <a:xfrm>
            <a:off x="10744200" y="0"/>
            <a:ext cx="1174039"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RP-202756</a:t>
            </a:r>
          </a:p>
        </p:txBody>
      </p:sp>
      <p:sp>
        <p:nvSpPr>
          <p:cNvPr id="4" name="TextBox 3">
            <a:extLst>
              <a:ext uri="{FF2B5EF4-FFF2-40B4-BE49-F238E27FC236}">
                <a16:creationId xmlns:a16="http://schemas.microsoft.com/office/drawing/2014/main" id="{01A27F4E-BDE0-4065-AE80-2CF708603719}"/>
              </a:ext>
            </a:extLst>
          </p:cNvPr>
          <p:cNvSpPr txBox="1"/>
          <p:nvPr/>
        </p:nvSpPr>
        <p:spPr>
          <a:xfrm>
            <a:off x="273761" y="76200"/>
            <a:ext cx="2942152" cy="65248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3GPP TSG RAN Meeting #90e</a:t>
            </a:r>
            <a:br>
              <a:rPr lang="en-US" sz="1600" dirty="0">
                <a:solidFill>
                  <a:schemeClr val="tx1"/>
                </a:solidFill>
              </a:rPr>
            </a:br>
            <a:r>
              <a:rPr lang="en-US" sz="1600" dirty="0">
                <a:solidFill>
                  <a:schemeClr val="tx1"/>
                </a:solidFill>
              </a:rPr>
              <a:t>December 7-11, 2020</a:t>
            </a:r>
          </a:p>
        </p:txBody>
      </p:sp>
    </p:spTree>
    <p:extLst>
      <p:ext uri="{BB962C8B-B14F-4D97-AF65-F5344CB8AC3E}">
        <p14:creationId xmlns:p14="http://schemas.microsoft.com/office/powerpoint/2010/main" val="1030184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82E240CB-49F0-4B41-82EB-1C154B26668D}"/>
              </a:ext>
            </a:extLst>
          </p:cNvPr>
          <p:cNvSpPr>
            <a:spLocks noGrp="1"/>
          </p:cNvSpPr>
          <p:nvPr>
            <p:ph sz="quarter" idx="11"/>
          </p:nvPr>
        </p:nvSpPr>
        <p:spPr/>
        <p:txBody>
          <a:bodyPr/>
          <a:lstStyle/>
          <a:p>
            <a:r>
              <a:rPr lang="en-US" dirty="0"/>
              <a:t>SI on NR extension up to 71GHz: </a:t>
            </a:r>
          </a:p>
          <a:p>
            <a:pPr lvl="1"/>
            <a:r>
              <a:rPr lang="en-US" dirty="0"/>
              <a:t>Successfully completed in RAN1 on Q4 2020 and </a:t>
            </a:r>
          </a:p>
          <a:p>
            <a:pPr lvl="1"/>
            <a:r>
              <a:rPr lang="en-US" dirty="0"/>
              <a:t>is on track for completion in Q1-2021 in RAN4</a:t>
            </a:r>
          </a:p>
          <a:p>
            <a:r>
              <a:rPr lang="en-US" dirty="0"/>
              <a:t>A set of numerologies (subcarrier spacings, SCS) were identified for further consideration</a:t>
            </a:r>
          </a:p>
          <a:p>
            <a:r>
              <a:rPr lang="en-US" dirty="0"/>
              <a:t>Potential enhancements to physical layer signals and channels were also identified to support operation with higher phase noise and higher SCS</a:t>
            </a:r>
          </a:p>
          <a:p>
            <a:r>
              <a:rPr lang="en-US" dirty="0"/>
              <a:t>Both LBT mode and no-LBT mode are to be supported and baseline channel access mechanism has been identified</a:t>
            </a:r>
          </a:p>
          <a:p>
            <a:pPr lvl="1"/>
            <a:endParaRPr lang="en-US" dirty="0"/>
          </a:p>
          <a:p>
            <a:pPr lvl="1"/>
            <a:endParaRPr lang="en-US" dirty="0"/>
          </a:p>
        </p:txBody>
      </p:sp>
      <p:sp>
        <p:nvSpPr>
          <p:cNvPr id="10" name="Title 9">
            <a:extLst>
              <a:ext uri="{FF2B5EF4-FFF2-40B4-BE49-F238E27FC236}">
                <a16:creationId xmlns:a16="http://schemas.microsoft.com/office/drawing/2014/main" id="{408767FF-197A-4F8A-9A4D-BF596DE87559}"/>
              </a:ext>
            </a:extLst>
          </p:cNvPr>
          <p:cNvSpPr>
            <a:spLocks noGrp="1"/>
          </p:cNvSpPr>
          <p:nvPr>
            <p:ph type="title"/>
          </p:nvPr>
        </p:nvSpPr>
        <p:spPr/>
        <p:txBody>
          <a:bodyPr/>
          <a:lstStyle/>
          <a:p>
            <a:r>
              <a:rPr lang="en-US" dirty="0"/>
              <a:t>Background</a:t>
            </a:r>
          </a:p>
        </p:txBody>
      </p:sp>
    </p:spTree>
    <p:extLst>
      <p:ext uri="{BB962C8B-B14F-4D97-AF65-F5344CB8AC3E}">
        <p14:creationId xmlns:p14="http://schemas.microsoft.com/office/powerpoint/2010/main" val="237366473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AE912A-F361-4DD0-B41D-2DD0896EB79C}"/>
              </a:ext>
            </a:extLst>
          </p:cNvPr>
          <p:cNvSpPr>
            <a:spLocks noGrp="1"/>
          </p:cNvSpPr>
          <p:nvPr>
            <p:ph sz="quarter" idx="11"/>
          </p:nvPr>
        </p:nvSpPr>
        <p:spPr>
          <a:xfrm>
            <a:off x="285792" y="1208598"/>
            <a:ext cx="11654367" cy="2220402"/>
          </a:xfrm>
        </p:spPr>
        <p:txBody>
          <a:bodyPr>
            <a:normAutofit/>
          </a:bodyPr>
          <a:lstStyle/>
          <a:p>
            <a:r>
              <a:rPr lang="en-US" dirty="0"/>
              <a:t>120KHz supported, and one or two SCS supported out of 240/480/960kHz</a:t>
            </a:r>
          </a:p>
          <a:p>
            <a:pPr lvl="1"/>
            <a:r>
              <a:rPr lang="en-US" dirty="0"/>
              <a:t>If one additional SCS supported, </a:t>
            </a:r>
            <a:r>
              <a:rPr lang="en-US" dirty="0">
                <a:solidFill>
                  <a:srgbClr val="00B050"/>
                </a:solidFill>
              </a:rPr>
              <a:t>480kHz</a:t>
            </a:r>
            <a:r>
              <a:rPr lang="en-US" dirty="0"/>
              <a:t> or </a:t>
            </a:r>
            <a:r>
              <a:rPr lang="en-US" dirty="0">
                <a:solidFill>
                  <a:srgbClr val="00B050"/>
                </a:solidFill>
              </a:rPr>
              <a:t>960kHz</a:t>
            </a:r>
          </a:p>
          <a:p>
            <a:pPr lvl="1"/>
            <a:r>
              <a:rPr lang="en-US" dirty="0"/>
              <a:t>If two additional SCS supported, any combinations (</a:t>
            </a:r>
            <a:r>
              <a:rPr lang="en-US" dirty="0">
                <a:solidFill>
                  <a:srgbClr val="00B050"/>
                </a:solidFill>
              </a:rPr>
              <a:t>480+240</a:t>
            </a:r>
            <a:r>
              <a:rPr lang="en-US" dirty="0"/>
              <a:t>), (</a:t>
            </a:r>
            <a:r>
              <a:rPr lang="en-US" dirty="0">
                <a:solidFill>
                  <a:srgbClr val="00B050"/>
                </a:solidFill>
              </a:rPr>
              <a:t>960+240</a:t>
            </a:r>
            <a:r>
              <a:rPr lang="en-US" dirty="0"/>
              <a:t>) or (</a:t>
            </a:r>
            <a:r>
              <a:rPr lang="en-US" dirty="0">
                <a:solidFill>
                  <a:srgbClr val="00B050"/>
                </a:solidFill>
              </a:rPr>
              <a:t>480+960</a:t>
            </a:r>
            <a:r>
              <a:rPr lang="en-US" dirty="0"/>
              <a:t>)</a:t>
            </a:r>
          </a:p>
          <a:p>
            <a:pPr lvl="1"/>
            <a:r>
              <a:rPr lang="en-US" sz="2000" dirty="0"/>
              <a:t>NR should be designed with </a:t>
            </a:r>
            <a:r>
              <a:rPr lang="en-US" sz="2000" dirty="0">
                <a:solidFill>
                  <a:srgbClr val="00B050"/>
                </a:solidFill>
              </a:rPr>
              <a:t>maximum FFT size of 4096 </a:t>
            </a:r>
            <a:r>
              <a:rPr lang="en-US" sz="2000" dirty="0"/>
              <a:t>and </a:t>
            </a:r>
            <a:r>
              <a:rPr lang="en-US" sz="2000" dirty="0">
                <a:solidFill>
                  <a:srgbClr val="00B050"/>
                </a:solidFill>
              </a:rPr>
              <a:t>maximum of 275 RBs</a:t>
            </a:r>
            <a:r>
              <a:rPr lang="en-US" sz="2000" dirty="0"/>
              <a:t> per carrier;</a:t>
            </a:r>
          </a:p>
          <a:p>
            <a:r>
              <a:rPr lang="en-US" dirty="0"/>
              <a:t>Potential physical layer impacts for each numerology are identified as follows:</a:t>
            </a:r>
          </a:p>
          <a:p>
            <a:endParaRPr lang="en-US" dirty="0"/>
          </a:p>
        </p:txBody>
      </p:sp>
      <p:sp>
        <p:nvSpPr>
          <p:cNvPr id="3" name="Title 2">
            <a:extLst>
              <a:ext uri="{FF2B5EF4-FFF2-40B4-BE49-F238E27FC236}">
                <a16:creationId xmlns:a16="http://schemas.microsoft.com/office/drawing/2014/main" id="{3214B83B-B18D-4B90-BC63-5CD543E7E491}"/>
              </a:ext>
            </a:extLst>
          </p:cNvPr>
          <p:cNvSpPr>
            <a:spLocks noGrp="1"/>
          </p:cNvSpPr>
          <p:nvPr>
            <p:ph type="title"/>
          </p:nvPr>
        </p:nvSpPr>
        <p:spPr/>
        <p:txBody>
          <a:bodyPr/>
          <a:lstStyle/>
          <a:p>
            <a:r>
              <a:rPr lang="en-US" dirty="0"/>
              <a:t>SCS decisions from SI</a:t>
            </a:r>
          </a:p>
        </p:txBody>
      </p:sp>
      <p:graphicFrame>
        <p:nvGraphicFramePr>
          <p:cNvPr id="5" name="Table 4">
            <a:extLst>
              <a:ext uri="{FF2B5EF4-FFF2-40B4-BE49-F238E27FC236}">
                <a16:creationId xmlns:a16="http://schemas.microsoft.com/office/drawing/2014/main" id="{8769E97C-86CB-4DCE-8FB4-4E9909950755}"/>
              </a:ext>
            </a:extLst>
          </p:cNvPr>
          <p:cNvGraphicFramePr>
            <a:graphicFrameLocks noGrp="1"/>
          </p:cNvGraphicFramePr>
          <p:nvPr>
            <p:extLst>
              <p:ext uri="{D42A27DB-BD31-4B8C-83A1-F6EECF244321}">
                <p14:modId xmlns:p14="http://schemas.microsoft.com/office/powerpoint/2010/main" val="2727218500"/>
              </p:ext>
            </p:extLst>
          </p:nvPr>
        </p:nvGraphicFramePr>
        <p:xfrm>
          <a:off x="304800" y="3429000"/>
          <a:ext cx="11210240" cy="3261360"/>
        </p:xfrm>
        <a:graphic>
          <a:graphicData uri="http://schemas.openxmlformats.org/drawingml/2006/table">
            <a:tbl>
              <a:tblPr firstRow="1" bandRow="1">
                <a:tableStyleId>{5C22544A-7EE6-4342-B048-85BDC9FD1C3A}</a:tableStyleId>
              </a:tblPr>
              <a:tblGrid>
                <a:gridCol w="8748028">
                  <a:extLst>
                    <a:ext uri="{9D8B030D-6E8A-4147-A177-3AD203B41FA5}">
                      <a16:colId xmlns:a16="http://schemas.microsoft.com/office/drawing/2014/main" val="3994721460"/>
                    </a:ext>
                  </a:extLst>
                </a:gridCol>
                <a:gridCol w="615553">
                  <a:extLst>
                    <a:ext uri="{9D8B030D-6E8A-4147-A177-3AD203B41FA5}">
                      <a16:colId xmlns:a16="http://schemas.microsoft.com/office/drawing/2014/main" val="694136344"/>
                    </a:ext>
                  </a:extLst>
                </a:gridCol>
                <a:gridCol w="615553">
                  <a:extLst>
                    <a:ext uri="{9D8B030D-6E8A-4147-A177-3AD203B41FA5}">
                      <a16:colId xmlns:a16="http://schemas.microsoft.com/office/drawing/2014/main" val="680899506"/>
                    </a:ext>
                  </a:extLst>
                </a:gridCol>
                <a:gridCol w="615553">
                  <a:extLst>
                    <a:ext uri="{9D8B030D-6E8A-4147-A177-3AD203B41FA5}">
                      <a16:colId xmlns:a16="http://schemas.microsoft.com/office/drawing/2014/main" val="394233309"/>
                    </a:ext>
                  </a:extLst>
                </a:gridCol>
                <a:gridCol w="615553">
                  <a:extLst>
                    <a:ext uri="{9D8B030D-6E8A-4147-A177-3AD203B41FA5}">
                      <a16:colId xmlns:a16="http://schemas.microsoft.com/office/drawing/2014/main" val="4206888809"/>
                    </a:ext>
                  </a:extLst>
                </a:gridCol>
              </a:tblGrid>
              <a:tr h="0">
                <a:tc>
                  <a:txBody>
                    <a:bodyPr/>
                    <a:lstStyle/>
                    <a:p>
                      <a:endParaRPr lang="en-US" sz="1600"/>
                    </a:p>
                  </a:txBody>
                  <a:tcPr/>
                </a:tc>
                <a:tc>
                  <a:txBody>
                    <a:bodyPr/>
                    <a:lstStyle/>
                    <a:p>
                      <a:r>
                        <a:rPr lang="en-US" sz="1600" dirty="0"/>
                        <a:t>120</a:t>
                      </a:r>
                    </a:p>
                  </a:txBody>
                  <a:tcPr/>
                </a:tc>
                <a:tc>
                  <a:txBody>
                    <a:bodyPr/>
                    <a:lstStyle/>
                    <a:p>
                      <a:r>
                        <a:rPr lang="en-US" sz="1600" dirty="0"/>
                        <a:t>240</a:t>
                      </a:r>
                    </a:p>
                  </a:txBody>
                  <a:tcPr/>
                </a:tc>
                <a:tc>
                  <a:txBody>
                    <a:bodyPr/>
                    <a:lstStyle/>
                    <a:p>
                      <a:r>
                        <a:rPr lang="en-US" sz="1600" dirty="0"/>
                        <a:t>480</a:t>
                      </a:r>
                    </a:p>
                  </a:txBody>
                  <a:tcPr/>
                </a:tc>
                <a:tc>
                  <a:txBody>
                    <a:bodyPr/>
                    <a:lstStyle/>
                    <a:p>
                      <a:r>
                        <a:rPr lang="en-US" sz="1600" dirty="0"/>
                        <a:t>960</a:t>
                      </a:r>
                    </a:p>
                  </a:txBody>
                  <a:tcPr/>
                </a:tc>
                <a:extLst>
                  <a:ext uri="{0D108BD9-81ED-4DB2-BD59-A6C34878D82A}">
                    <a16:rowId xmlns:a16="http://schemas.microsoft.com/office/drawing/2014/main" val="4204423263"/>
                  </a:ext>
                </a:extLst>
              </a:tr>
              <a:tr h="0">
                <a:tc>
                  <a:txBody>
                    <a:bodyPr/>
                    <a:lstStyle/>
                    <a:p>
                      <a:r>
                        <a:rPr lang="en-US" sz="1600" dirty="0"/>
                        <a:t>Potential consideration of PTRS enhancement for CP-OFDM and DFT-s-OFDM, if needed.</a:t>
                      </a:r>
                    </a:p>
                  </a:txBody>
                  <a:tcPr/>
                </a:tc>
                <a:tc>
                  <a:txBody>
                    <a:bodyPr/>
                    <a:lstStyle/>
                    <a:p>
                      <a:r>
                        <a:rPr lang="en-US" sz="1600" dirty="0"/>
                        <a:t>X</a:t>
                      </a:r>
                    </a:p>
                  </a:txBody>
                  <a:tcPr/>
                </a:tc>
                <a:tc>
                  <a:txBody>
                    <a:bodyPr/>
                    <a:lstStyle/>
                    <a:p>
                      <a:r>
                        <a:rPr lang="en-US" sz="1600" dirty="0"/>
                        <a:t>X</a:t>
                      </a:r>
                    </a:p>
                  </a:txBody>
                  <a:tcPr/>
                </a:tc>
                <a:tc>
                  <a:txBody>
                    <a:bodyPr/>
                    <a:lstStyle/>
                    <a:p>
                      <a:r>
                        <a:rPr lang="en-US" sz="1600" dirty="0"/>
                        <a:t>X</a:t>
                      </a:r>
                    </a:p>
                  </a:txBody>
                  <a:tcPr/>
                </a:tc>
                <a:tc>
                  <a:txBody>
                    <a:bodyPr/>
                    <a:lstStyle/>
                    <a:p>
                      <a:endParaRPr lang="en-US" sz="1600"/>
                    </a:p>
                  </a:txBody>
                  <a:tcPr/>
                </a:tc>
                <a:extLst>
                  <a:ext uri="{0D108BD9-81ED-4DB2-BD59-A6C34878D82A}">
                    <a16:rowId xmlns:a16="http://schemas.microsoft.com/office/drawing/2014/main" val="1552094044"/>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mn-lt"/>
                          <a:ea typeface="+mn-ea"/>
                          <a:cs typeface="+mn-cs"/>
                        </a:rPr>
                        <a:t>SSB patterns, and CORESET#0 configuration</a:t>
                      </a:r>
                      <a:endParaRPr lang="en-US" sz="1600" dirty="0"/>
                    </a:p>
                  </a:txBody>
                  <a:tcPr/>
                </a:tc>
                <a:tc>
                  <a:txBody>
                    <a:bodyPr/>
                    <a:lstStyle/>
                    <a:p>
                      <a:endParaRPr lang="en-US" sz="1600" dirty="0"/>
                    </a:p>
                  </a:txBody>
                  <a:tcPr/>
                </a:tc>
                <a:tc>
                  <a:txBody>
                    <a:bodyPr/>
                    <a:lstStyle/>
                    <a:p>
                      <a:r>
                        <a:rPr lang="en-US" sz="1600" dirty="0"/>
                        <a:t>X</a:t>
                      </a:r>
                    </a:p>
                  </a:txBody>
                  <a:tcPr/>
                </a:tc>
                <a:tc>
                  <a:txBody>
                    <a:bodyPr/>
                    <a:lstStyle/>
                    <a:p>
                      <a:r>
                        <a:rPr lang="en-US" sz="1600" dirty="0"/>
                        <a:t>X</a:t>
                      </a:r>
                    </a:p>
                  </a:txBody>
                  <a:tcPr/>
                </a:tc>
                <a:tc>
                  <a:txBody>
                    <a:bodyPr/>
                    <a:lstStyle/>
                    <a:p>
                      <a:r>
                        <a:rPr lang="en-US" sz="1600" dirty="0"/>
                        <a:t>X</a:t>
                      </a:r>
                    </a:p>
                  </a:txBody>
                  <a:tcPr/>
                </a:tc>
                <a:extLst>
                  <a:ext uri="{0D108BD9-81ED-4DB2-BD59-A6C34878D82A}">
                    <a16:rowId xmlns:a16="http://schemas.microsoft.com/office/drawing/2014/main" val="146869923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mn-lt"/>
                          <a:ea typeface="+mn-ea"/>
                          <a:cs typeface="+mn-cs"/>
                        </a:rPr>
                        <a:t>RO configuration</a:t>
                      </a:r>
                      <a:endParaRPr lang="en-US" sz="1600" dirty="0"/>
                    </a:p>
                  </a:txBody>
                  <a:tcPr/>
                </a:tc>
                <a:tc>
                  <a:txBody>
                    <a:bodyPr/>
                    <a:lstStyle/>
                    <a:p>
                      <a:endParaRPr lang="en-US" sz="1600"/>
                    </a:p>
                  </a:txBody>
                  <a:tcPr/>
                </a:tc>
                <a:tc>
                  <a:txBody>
                    <a:bodyPr/>
                    <a:lstStyle/>
                    <a:p>
                      <a:r>
                        <a:rPr lang="en-US" sz="1600" dirty="0"/>
                        <a:t>X</a:t>
                      </a:r>
                    </a:p>
                  </a:txBody>
                  <a:tcPr/>
                </a:tc>
                <a:tc>
                  <a:txBody>
                    <a:bodyPr/>
                    <a:lstStyle/>
                    <a:p>
                      <a:r>
                        <a:rPr lang="en-US" sz="1600" dirty="0"/>
                        <a:t>X</a:t>
                      </a:r>
                    </a:p>
                  </a:txBody>
                  <a:tcPr/>
                </a:tc>
                <a:tc>
                  <a:txBody>
                    <a:bodyPr/>
                    <a:lstStyle/>
                    <a:p>
                      <a:r>
                        <a:rPr lang="en-US" sz="1600" dirty="0"/>
                        <a:t>X</a:t>
                      </a:r>
                    </a:p>
                  </a:txBody>
                  <a:tcPr/>
                </a:tc>
                <a:extLst>
                  <a:ext uri="{0D108BD9-81ED-4DB2-BD59-A6C34878D82A}">
                    <a16:rowId xmlns:a16="http://schemas.microsoft.com/office/drawing/2014/main" val="280709935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mn-lt"/>
                          <a:ea typeface="+mn-ea"/>
                          <a:cs typeface="+mn-cs"/>
                        </a:rPr>
                        <a:t>Timelines for scheduling, processing and HARQ</a:t>
                      </a:r>
                      <a:endParaRPr lang="en-US" sz="1600" dirty="0"/>
                    </a:p>
                  </a:txBody>
                  <a:tcPr/>
                </a:tc>
                <a:tc>
                  <a:txBody>
                    <a:bodyPr/>
                    <a:lstStyle/>
                    <a:p>
                      <a:endParaRPr lang="en-US" sz="1600"/>
                    </a:p>
                  </a:txBody>
                  <a:tcPr/>
                </a:tc>
                <a:tc>
                  <a:txBody>
                    <a:bodyPr/>
                    <a:lstStyle/>
                    <a:p>
                      <a:r>
                        <a:rPr lang="en-US" sz="1600" dirty="0"/>
                        <a:t>X</a:t>
                      </a:r>
                    </a:p>
                  </a:txBody>
                  <a:tcPr/>
                </a:tc>
                <a:tc>
                  <a:txBody>
                    <a:bodyPr/>
                    <a:lstStyle/>
                    <a:p>
                      <a:r>
                        <a:rPr lang="en-US" sz="1600" dirty="0"/>
                        <a:t>X</a:t>
                      </a:r>
                    </a:p>
                  </a:txBody>
                  <a:tcPr/>
                </a:tc>
                <a:tc>
                  <a:txBody>
                    <a:bodyPr/>
                    <a:lstStyle/>
                    <a:p>
                      <a:r>
                        <a:rPr lang="en-US" sz="1600" dirty="0"/>
                        <a:t>X</a:t>
                      </a:r>
                    </a:p>
                  </a:txBody>
                  <a:tcPr/>
                </a:tc>
                <a:extLst>
                  <a:ext uri="{0D108BD9-81ED-4DB2-BD59-A6C34878D82A}">
                    <a16:rowId xmlns:a16="http://schemas.microsoft.com/office/drawing/2014/main" val="311768503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mn-lt"/>
                          <a:ea typeface="+mn-ea"/>
                          <a:cs typeface="+mn-cs"/>
                        </a:rPr>
                        <a:t>Potential enhancement to DM-RS, if needed</a:t>
                      </a:r>
                      <a:endParaRPr lang="en-US" sz="1600" dirty="0"/>
                    </a:p>
                  </a:txBody>
                  <a:tcPr/>
                </a:tc>
                <a:tc>
                  <a:txBody>
                    <a:bodyPr/>
                    <a:lstStyle/>
                    <a:p>
                      <a:endParaRPr lang="en-US" sz="1600"/>
                    </a:p>
                  </a:txBody>
                  <a:tcPr/>
                </a:tc>
                <a:tc>
                  <a:txBody>
                    <a:bodyPr/>
                    <a:lstStyle/>
                    <a:p>
                      <a:r>
                        <a:rPr lang="en-US" sz="1600" dirty="0"/>
                        <a:t>X</a:t>
                      </a:r>
                    </a:p>
                  </a:txBody>
                  <a:tcPr/>
                </a:tc>
                <a:tc>
                  <a:txBody>
                    <a:bodyPr/>
                    <a:lstStyle/>
                    <a:p>
                      <a:r>
                        <a:rPr lang="en-US" sz="1600" dirty="0"/>
                        <a:t>X</a:t>
                      </a:r>
                    </a:p>
                  </a:txBody>
                  <a:tcPr/>
                </a:tc>
                <a:tc>
                  <a:txBody>
                    <a:bodyPr/>
                    <a:lstStyle/>
                    <a:p>
                      <a:r>
                        <a:rPr lang="en-US" sz="1600" dirty="0"/>
                        <a:t>X</a:t>
                      </a:r>
                    </a:p>
                  </a:txBody>
                  <a:tcPr/>
                </a:tc>
                <a:extLst>
                  <a:ext uri="{0D108BD9-81ED-4DB2-BD59-A6C34878D82A}">
                    <a16:rowId xmlns:a16="http://schemas.microsoft.com/office/drawing/2014/main" val="2532221987"/>
                  </a:ext>
                </a:extLst>
              </a:tr>
              <a:tr h="0">
                <a:tc>
                  <a:txBody>
                    <a:bodyPr/>
                    <a:lstStyle/>
                    <a:p>
                      <a:r>
                        <a:rPr lang="en-GB" sz="1600" kern="1200" dirty="0">
                          <a:solidFill>
                            <a:schemeClr val="dk1"/>
                          </a:solidFill>
                          <a:effectLst/>
                          <a:latin typeface="+mn-lt"/>
                          <a:ea typeface="+mn-ea"/>
                          <a:cs typeface="+mn-cs"/>
                        </a:rPr>
                        <a:t>PDCCH monitoring</a:t>
                      </a:r>
                      <a:endParaRPr lang="en-US" sz="1600" dirty="0"/>
                    </a:p>
                  </a:txBody>
                  <a:tcPr/>
                </a:tc>
                <a:tc>
                  <a:txBody>
                    <a:bodyPr/>
                    <a:lstStyle/>
                    <a:p>
                      <a:endParaRPr lang="en-US" sz="1600"/>
                    </a:p>
                  </a:txBody>
                  <a:tcPr/>
                </a:tc>
                <a:tc>
                  <a:txBody>
                    <a:bodyPr/>
                    <a:lstStyle/>
                    <a:p>
                      <a:r>
                        <a:rPr lang="en-US" sz="1600" dirty="0"/>
                        <a:t>X</a:t>
                      </a:r>
                    </a:p>
                  </a:txBody>
                  <a:tcPr/>
                </a:tc>
                <a:tc>
                  <a:txBody>
                    <a:bodyPr/>
                    <a:lstStyle/>
                    <a:p>
                      <a:r>
                        <a:rPr lang="en-US" sz="1600" dirty="0"/>
                        <a:t>X</a:t>
                      </a:r>
                    </a:p>
                  </a:txBody>
                  <a:tcPr/>
                </a:tc>
                <a:tc>
                  <a:txBody>
                    <a:bodyPr/>
                    <a:lstStyle/>
                    <a:p>
                      <a:r>
                        <a:rPr lang="en-US" sz="1600" dirty="0"/>
                        <a:t>X</a:t>
                      </a:r>
                    </a:p>
                  </a:txBody>
                  <a:tcPr/>
                </a:tc>
                <a:extLst>
                  <a:ext uri="{0D108BD9-81ED-4DB2-BD59-A6C34878D82A}">
                    <a16:rowId xmlns:a16="http://schemas.microsoft.com/office/drawing/2014/main" val="221390589"/>
                  </a:ext>
                </a:extLst>
              </a:tr>
              <a:tr h="0">
                <a:tc>
                  <a:txBody>
                    <a:bodyPr/>
                    <a:lstStyle/>
                    <a:p>
                      <a:r>
                        <a:rPr lang="en-GB" sz="1600" kern="1200" dirty="0">
                          <a:solidFill>
                            <a:schemeClr val="dk1"/>
                          </a:solidFill>
                          <a:effectLst/>
                          <a:latin typeface="+mn-lt"/>
                          <a:ea typeface="+mn-ea"/>
                          <a:cs typeface="+mn-cs"/>
                        </a:rPr>
                        <a:t>Potential consideration of ECP, if needed, depending on deployment scenarios</a:t>
                      </a:r>
                      <a:endParaRPr lang="en-US" sz="1600" dirty="0"/>
                    </a:p>
                  </a:txBody>
                  <a:tcPr/>
                </a:tc>
                <a:tc>
                  <a:txBody>
                    <a:bodyPr/>
                    <a:lstStyle/>
                    <a:p>
                      <a:endParaRPr lang="en-US" sz="1600"/>
                    </a:p>
                  </a:txBody>
                  <a:tcPr/>
                </a:tc>
                <a:tc>
                  <a:txBody>
                    <a:bodyPr/>
                    <a:lstStyle/>
                    <a:p>
                      <a:endParaRPr lang="en-US" sz="1600" dirty="0"/>
                    </a:p>
                  </a:txBody>
                  <a:tcPr/>
                </a:tc>
                <a:tc>
                  <a:txBody>
                    <a:bodyPr/>
                    <a:lstStyle/>
                    <a:p>
                      <a:endParaRPr lang="en-US" sz="1600" dirty="0"/>
                    </a:p>
                  </a:txBody>
                  <a:tcPr/>
                </a:tc>
                <a:tc>
                  <a:txBody>
                    <a:bodyPr/>
                    <a:lstStyle/>
                    <a:p>
                      <a:r>
                        <a:rPr lang="en-US" sz="1600" dirty="0"/>
                        <a:t>X</a:t>
                      </a:r>
                    </a:p>
                  </a:txBody>
                  <a:tcPr/>
                </a:tc>
                <a:extLst>
                  <a:ext uri="{0D108BD9-81ED-4DB2-BD59-A6C34878D82A}">
                    <a16:rowId xmlns:a16="http://schemas.microsoft.com/office/drawing/2014/main" val="1855923486"/>
                  </a:ext>
                </a:extLst>
              </a:tr>
              <a:tr h="0">
                <a:tc>
                  <a:txBody>
                    <a:bodyPr/>
                    <a:lstStyle/>
                    <a:p>
                      <a:r>
                        <a:rPr lang="en-GB" sz="1600" kern="1200" dirty="0">
                          <a:solidFill>
                            <a:schemeClr val="dk1"/>
                          </a:solidFill>
                          <a:effectLst/>
                          <a:latin typeface="+mn-lt"/>
                          <a:ea typeface="+mn-ea"/>
                          <a:cs typeface="+mn-cs"/>
                        </a:rPr>
                        <a:t>Potential updates to smallest time unit, Tc, used in specifications depending on supported maximum carrier BW</a:t>
                      </a:r>
                      <a:endParaRPr lang="en-US" sz="1600" dirty="0"/>
                    </a:p>
                  </a:txBody>
                  <a:tcPr/>
                </a:tc>
                <a:tc>
                  <a:txBody>
                    <a:bodyPr/>
                    <a:lstStyle/>
                    <a:p>
                      <a:endParaRPr lang="en-US" sz="1600"/>
                    </a:p>
                  </a:txBody>
                  <a:tcPr/>
                </a:tc>
                <a:tc>
                  <a:txBody>
                    <a:bodyPr/>
                    <a:lstStyle/>
                    <a:p>
                      <a:endParaRPr lang="en-US" sz="1600" dirty="0"/>
                    </a:p>
                  </a:txBody>
                  <a:tcPr/>
                </a:tc>
                <a:tc>
                  <a:txBody>
                    <a:bodyPr/>
                    <a:lstStyle/>
                    <a:p>
                      <a:endParaRPr lang="en-US" sz="1600" dirty="0"/>
                    </a:p>
                  </a:txBody>
                  <a:tcPr/>
                </a:tc>
                <a:tc>
                  <a:txBody>
                    <a:bodyPr/>
                    <a:lstStyle/>
                    <a:p>
                      <a:r>
                        <a:rPr lang="en-US" sz="1600" dirty="0"/>
                        <a:t>X</a:t>
                      </a:r>
                    </a:p>
                  </a:txBody>
                  <a:tcPr/>
                </a:tc>
                <a:extLst>
                  <a:ext uri="{0D108BD9-81ED-4DB2-BD59-A6C34878D82A}">
                    <a16:rowId xmlns:a16="http://schemas.microsoft.com/office/drawing/2014/main" val="2931515313"/>
                  </a:ext>
                </a:extLst>
              </a:tr>
            </a:tbl>
          </a:graphicData>
        </a:graphic>
      </p:graphicFrame>
    </p:spTree>
    <p:extLst>
      <p:ext uri="{BB962C8B-B14F-4D97-AF65-F5344CB8AC3E}">
        <p14:creationId xmlns:p14="http://schemas.microsoft.com/office/powerpoint/2010/main" val="16965123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DEF469-D1B5-4248-B861-71D4002DEABB}"/>
              </a:ext>
            </a:extLst>
          </p:cNvPr>
          <p:cNvSpPr>
            <a:spLocks noGrp="1"/>
          </p:cNvSpPr>
          <p:nvPr>
            <p:ph sz="quarter" idx="11"/>
          </p:nvPr>
        </p:nvSpPr>
        <p:spPr/>
        <p:txBody>
          <a:bodyPr>
            <a:normAutofit fontScale="77500" lnSpcReduction="20000"/>
          </a:bodyPr>
          <a:lstStyle/>
          <a:p>
            <a:r>
              <a:rPr lang="en-US" dirty="0"/>
              <a:t>SCS selection is critical for the progress of the Work Item</a:t>
            </a:r>
          </a:p>
          <a:p>
            <a:pPr lvl="1"/>
            <a:r>
              <a:rPr lang="en-US" dirty="0"/>
              <a:t>Most of the PHY signals and channels designs will depend on the SCS assumed</a:t>
            </a:r>
          </a:p>
          <a:p>
            <a:pPr lvl="2"/>
            <a:r>
              <a:rPr lang="en-US" dirty="0"/>
              <a:t>It is preferred to determine the SCS choices early to avoid throttling other designs and decisions</a:t>
            </a:r>
          </a:p>
          <a:p>
            <a:r>
              <a:rPr lang="en-US" dirty="0"/>
              <a:t>From the identified PHY impacts, the effort to introduce each new numerology is similar</a:t>
            </a:r>
          </a:p>
          <a:p>
            <a:r>
              <a:rPr lang="en-US" dirty="0"/>
              <a:t>From performance evaluation of different numerologies in the study item phase</a:t>
            </a:r>
          </a:p>
          <a:p>
            <a:pPr lvl="1"/>
            <a:r>
              <a:rPr lang="en-US" dirty="0"/>
              <a:t>All numerologies have similar performance </a:t>
            </a:r>
          </a:p>
          <a:p>
            <a:pPr lvl="2"/>
            <a:r>
              <a:rPr lang="en-US" dirty="0"/>
              <a:t>with smaller SCS supporting larger coverage and </a:t>
            </a:r>
          </a:p>
          <a:p>
            <a:pPr lvl="2"/>
            <a:r>
              <a:rPr lang="en-US" dirty="0"/>
              <a:t>with higher SCS supporting higher peak rate</a:t>
            </a:r>
          </a:p>
          <a:p>
            <a:r>
              <a:rPr lang="en-US" dirty="0"/>
              <a:t>Considering that 120kHz SCS is agreed to be supported, the coverage limited use case is supported</a:t>
            </a:r>
          </a:p>
          <a:p>
            <a:pPr lvl="1"/>
            <a:r>
              <a:rPr lang="en-US" dirty="0"/>
              <a:t>Considering one of 480kHz and 960kHz supported, additionally supporting 240kHz will only provide minor benefit, while unnecessarily complicating the design and implementation of the system</a:t>
            </a:r>
          </a:p>
          <a:p>
            <a:pPr lvl="1"/>
            <a:r>
              <a:rPr lang="en-US" dirty="0"/>
              <a:t>To support higher peak rate use case, we believe 960kHz SCS is a better choice than 480kHz (supporting wider bandwidth and higher peak data rate with a single CC), however, we understand 480kHz can provide longer CP length, better fit for outdoor deployment</a:t>
            </a:r>
          </a:p>
          <a:p>
            <a:r>
              <a:rPr lang="en-US" dirty="0"/>
              <a:t>For SSB SCS, we should support same SSB SCS as data/control for easier implementation</a:t>
            </a:r>
          </a:p>
          <a:p>
            <a:pPr lvl="1"/>
            <a:r>
              <a:rPr lang="en-US" dirty="0"/>
              <a:t>But for initial access, a single SCS should be assumed per band, and given the better coverage of 120kHz SCS, this is the preferred choice for initial access SSB SCS</a:t>
            </a:r>
          </a:p>
          <a:p>
            <a:pPr lvl="1"/>
            <a:r>
              <a:rPr lang="en-US" dirty="0"/>
              <a:t>For PRACH, same set of SCS as control and data can be supported</a:t>
            </a:r>
          </a:p>
          <a:p>
            <a:pPr lvl="2"/>
            <a:endParaRPr lang="en-US" dirty="0"/>
          </a:p>
          <a:p>
            <a:pPr marL="250031" lvl="2" indent="0">
              <a:buNone/>
            </a:pPr>
            <a:endParaRPr lang="en-US" dirty="0"/>
          </a:p>
        </p:txBody>
      </p:sp>
      <p:sp>
        <p:nvSpPr>
          <p:cNvPr id="3" name="Title 2">
            <a:extLst>
              <a:ext uri="{FF2B5EF4-FFF2-40B4-BE49-F238E27FC236}">
                <a16:creationId xmlns:a16="http://schemas.microsoft.com/office/drawing/2014/main" id="{6F343BC8-D1F3-4A14-B99F-D98B3A168DF3}"/>
              </a:ext>
            </a:extLst>
          </p:cNvPr>
          <p:cNvSpPr>
            <a:spLocks noGrp="1"/>
          </p:cNvSpPr>
          <p:nvPr>
            <p:ph type="title"/>
          </p:nvPr>
        </p:nvSpPr>
        <p:spPr/>
        <p:txBody>
          <a:bodyPr/>
          <a:lstStyle/>
          <a:p>
            <a:r>
              <a:rPr lang="en-US" dirty="0"/>
              <a:t>Discussion on SCS selection</a:t>
            </a:r>
          </a:p>
        </p:txBody>
      </p:sp>
    </p:spTree>
    <p:extLst>
      <p:ext uri="{BB962C8B-B14F-4D97-AF65-F5344CB8AC3E}">
        <p14:creationId xmlns:p14="http://schemas.microsoft.com/office/powerpoint/2010/main" val="416088442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A7AADEC-90A6-43D6-A632-26A035DEC5E0}"/>
              </a:ext>
            </a:extLst>
          </p:cNvPr>
          <p:cNvSpPr>
            <a:spLocks noGrp="1"/>
          </p:cNvSpPr>
          <p:nvPr>
            <p:ph sz="quarter" idx="11"/>
          </p:nvPr>
        </p:nvSpPr>
        <p:spPr/>
        <p:txBody>
          <a:bodyPr/>
          <a:lstStyle/>
          <a:p>
            <a:pPr marL="173228" indent="-173990"/>
            <a:r>
              <a:rPr lang="en-US" sz="2050" b="1" dirty="0">
                <a:solidFill>
                  <a:srgbClr val="0000FF"/>
                </a:solidFill>
                <a:ea typeface="+mn-lt"/>
                <a:cs typeface="+mn-lt"/>
              </a:rPr>
              <a:t>Initial access </a:t>
            </a:r>
            <a:r>
              <a:rPr lang="en-US" dirty="0"/>
              <a:t>signals and channels</a:t>
            </a:r>
            <a:r>
              <a:rPr lang="en-US" sz="2050" dirty="0">
                <a:ea typeface="+mn-lt"/>
                <a:cs typeface="+mn-lt"/>
              </a:rPr>
              <a:t>: </a:t>
            </a:r>
          </a:p>
          <a:p>
            <a:pPr marL="337820" lvl="1" indent="-173990"/>
            <a:r>
              <a:rPr lang="en-US" sz="2050" dirty="0">
                <a:ea typeface="+mn-lt"/>
                <a:cs typeface="+mn-lt"/>
              </a:rPr>
              <a:t>120kHz and 240kHz (SSB/PBCH block numerology, i.e., legacy Rel-15 FR2) + 120kHz SIBs </a:t>
            </a:r>
          </a:p>
          <a:p>
            <a:pPr marL="173228" indent="-173990"/>
            <a:r>
              <a:rPr lang="en-US" sz="2050" b="1" dirty="0">
                <a:solidFill>
                  <a:srgbClr val="0000FF"/>
                </a:solidFill>
                <a:ea typeface="+mn-lt"/>
                <a:cs typeface="+mn-lt"/>
              </a:rPr>
              <a:t>Control/data channels</a:t>
            </a:r>
            <a:r>
              <a:rPr lang="en-US" sz="2050" dirty="0">
                <a:ea typeface="+mn-lt"/>
                <a:cs typeface="+mn-lt"/>
              </a:rPr>
              <a:t>: </a:t>
            </a:r>
          </a:p>
          <a:p>
            <a:pPr marL="337820" lvl="1" indent="-173990"/>
            <a:r>
              <a:rPr lang="en-US" sz="2050" dirty="0">
                <a:ea typeface="+mn-lt"/>
                <a:cs typeface="+mn-lt"/>
              </a:rPr>
              <a:t>120kHz and 960kHz (higher SCSs are optionally supported by UEs) </a:t>
            </a:r>
          </a:p>
          <a:p>
            <a:pPr marL="337820" lvl="1" indent="-173990"/>
            <a:r>
              <a:rPr lang="en-US" sz="2050" dirty="0">
                <a:ea typeface="+mn-lt"/>
                <a:cs typeface="+mn-lt"/>
              </a:rPr>
              <a:t>Additional support of 480kHz can be considered esp. suited for outdoor scenarios</a:t>
            </a:r>
            <a:endParaRPr lang="en-US" dirty="0">
              <a:ea typeface="Microsoft Sans Serif"/>
              <a:cs typeface="Microsoft Sans Serif"/>
            </a:endParaRPr>
          </a:p>
          <a:p>
            <a:pPr marL="173228" indent="-173990"/>
            <a:r>
              <a:rPr lang="en-US" sz="2050" dirty="0">
                <a:ea typeface="Microsoft Sans Serif"/>
                <a:cs typeface="Microsoft Sans Serif"/>
              </a:rPr>
              <a:t>Definition of </a:t>
            </a:r>
            <a:r>
              <a:rPr lang="en-US" sz="2050" b="1" dirty="0">
                <a:ea typeface="Microsoft Sans Serif"/>
                <a:cs typeface="Microsoft Sans Serif"/>
              </a:rPr>
              <a:t>SSB/PBCH block </a:t>
            </a:r>
            <a:r>
              <a:rPr lang="en-US" sz="2050" dirty="0">
                <a:ea typeface="Microsoft Sans Serif"/>
                <a:cs typeface="Microsoft Sans Serif"/>
              </a:rPr>
              <a:t>for </a:t>
            </a:r>
            <a:r>
              <a:rPr lang="en-US" sz="2050" dirty="0">
                <a:solidFill>
                  <a:srgbClr val="0000FF"/>
                </a:solidFill>
                <a:ea typeface="Microsoft Sans Serif"/>
                <a:cs typeface="Microsoft Sans Serif"/>
              </a:rPr>
              <a:t>new SCS(s)</a:t>
            </a:r>
            <a:r>
              <a:rPr lang="en-US" sz="2050" dirty="0">
                <a:ea typeface="Microsoft Sans Serif"/>
                <a:cs typeface="Microsoft Sans Serif"/>
              </a:rPr>
              <a:t> for cases other than initial access, e.g., </a:t>
            </a:r>
            <a:r>
              <a:rPr lang="en-US" sz="2050" dirty="0">
                <a:solidFill>
                  <a:srgbClr val="0000FF"/>
                </a:solidFill>
                <a:ea typeface="Microsoft Sans Serif"/>
                <a:cs typeface="Microsoft Sans Serif"/>
              </a:rPr>
              <a:t>mobility</a:t>
            </a:r>
            <a:r>
              <a:rPr lang="en-US" sz="2050" dirty="0">
                <a:ea typeface="Microsoft Sans Serif"/>
                <a:cs typeface="Microsoft Sans Serif"/>
              </a:rPr>
              <a:t>, should follow Rel-15 design to the extent possible</a:t>
            </a:r>
          </a:p>
          <a:p>
            <a:pPr marL="173228" indent="-173990"/>
            <a:r>
              <a:rPr lang="en-US" sz="2050" b="1" dirty="0">
                <a:solidFill>
                  <a:srgbClr val="0000FF"/>
                </a:solidFill>
                <a:ea typeface="+mn-lt"/>
                <a:cs typeface="+mn-lt"/>
              </a:rPr>
              <a:t>PRACH </a:t>
            </a:r>
            <a:r>
              <a:rPr lang="en-US" sz="2050" dirty="0">
                <a:ea typeface="Microsoft Sans Serif"/>
                <a:cs typeface="Microsoft Sans Serif"/>
              </a:rPr>
              <a:t>should support  same numerologies as control/data channels</a:t>
            </a:r>
          </a:p>
          <a:p>
            <a:pPr marL="173228" indent="-173990"/>
            <a:endParaRPr lang="en-US" sz="2050" dirty="0">
              <a:ea typeface="Microsoft Sans Serif"/>
              <a:cs typeface="Microsoft Sans Serif"/>
            </a:endParaRPr>
          </a:p>
          <a:p>
            <a:endParaRPr lang="en-US" dirty="0"/>
          </a:p>
        </p:txBody>
      </p:sp>
      <p:sp>
        <p:nvSpPr>
          <p:cNvPr id="3" name="Title 2">
            <a:extLst>
              <a:ext uri="{FF2B5EF4-FFF2-40B4-BE49-F238E27FC236}">
                <a16:creationId xmlns:a16="http://schemas.microsoft.com/office/drawing/2014/main" id="{42840837-C97D-46D0-A548-21CCA722C0E7}"/>
              </a:ext>
            </a:extLst>
          </p:cNvPr>
          <p:cNvSpPr>
            <a:spLocks noGrp="1"/>
          </p:cNvSpPr>
          <p:nvPr>
            <p:ph type="title"/>
          </p:nvPr>
        </p:nvSpPr>
        <p:spPr/>
        <p:txBody>
          <a:bodyPr/>
          <a:lstStyle/>
          <a:p>
            <a:r>
              <a:rPr lang="en-US" dirty="0"/>
              <a:t>Proposal</a:t>
            </a:r>
          </a:p>
        </p:txBody>
      </p:sp>
    </p:spTree>
    <p:extLst>
      <p:ext uri="{BB962C8B-B14F-4D97-AF65-F5344CB8AC3E}">
        <p14:creationId xmlns:p14="http://schemas.microsoft.com/office/powerpoint/2010/main" val="191222357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2" id="{47A65BCE-64DB-EB43-A7B6-593D7FA824AD}" vid="{D817B334-C076-4347-B040-A466F51188D5}"/>
    </a:ext>
  </a:extLst>
</a:theme>
</file>

<file path=ppt/theme/theme2.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_dlc_DocId xmlns="df4eea7b-52db-4162-980b-b352f1b580a3">3EQ6UJ4K66FU-116443906-39266</_dlc_DocId>
    <_dlc_DocIdUrl xmlns="df4eea7b-52db-4162-980b-b352f1b580a3">
      <Url>https://projects.qualcomm.com/sites/meridian/_layouts/15/DocIdRedir.aspx?ID=3EQ6UJ4K66FU-116443906-39266</Url>
      <Description>3EQ6UJ4K66FU-116443906-39266</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B85C6574B4423147967AFA97304B0FFB" ma:contentTypeVersion="0" ma:contentTypeDescription="Create a new document." ma:contentTypeScope="" ma:versionID="a6d384a40dd091661f89b8e19291e8d5">
  <xsd:schema xmlns:xsd="http://www.w3.org/2001/XMLSchema" xmlns:xs="http://www.w3.org/2001/XMLSchema" xmlns:p="http://schemas.microsoft.com/office/2006/metadata/properties" xmlns:ns2="df4eea7b-52db-4162-980b-b352f1b580a3" xmlns:ns3="http://schemas.microsoft.com/sharepoint/v4" targetNamespace="http://schemas.microsoft.com/office/2006/metadata/properties" ma:root="true" ma:fieldsID="b70d4939b70fa51f661869ff1c7a8007" ns2:_="" ns3:_="">
    <xsd:import namespace="df4eea7b-52db-4162-980b-b352f1b580a3"/>
    <xsd:import namespace="http://schemas.microsoft.com/sharepoint/v4"/>
    <xsd:element name="properties">
      <xsd:complexType>
        <xsd:sequence>
          <xsd:element name="documentManagement">
            <xsd:complexType>
              <xsd:all>
                <xsd:element ref="ns2:_dlc_DocId" minOccurs="0"/>
                <xsd:element ref="ns2:_dlc_DocIdUrl" minOccurs="0"/>
                <xsd:element ref="ns2:_dlc_DocIdPersistId" minOccurs="0"/>
                <xsd:element ref="ns3: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4eea7b-52db-4162-980b-b352f1b580a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1" nillable="true" ma:displayName="IconOverlay"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5230DE-62DB-43E1-8074-0E224BDBB3A0}">
  <ds:schemaRefs>
    <ds:schemaRef ds:uri="http://schemas.microsoft.com/sharepoint/v4"/>
    <ds:schemaRef ds:uri="http://purl.org/dc/term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2006/metadata/properties"/>
    <ds:schemaRef ds:uri="http://schemas.microsoft.com/office/infopath/2007/PartnerControls"/>
    <ds:schemaRef ds:uri="df4eea7b-52db-4162-980b-b352f1b580a3"/>
    <ds:schemaRef ds:uri="http://www.w3.org/XML/1998/namespace"/>
  </ds:schemaRefs>
</ds:datastoreItem>
</file>

<file path=customXml/itemProps2.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3.xml><?xml version="1.0" encoding="utf-8"?>
<ds:datastoreItem xmlns:ds="http://schemas.openxmlformats.org/officeDocument/2006/customXml" ds:itemID="{A64619C0-5CCD-4915-A49E-2F477CDC873F}">
  <ds:schemaRefs>
    <ds:schemaRef ds:uri="http://schemas.microsoft.com/sharepoint/events"/>
  </ds:schemaRefs>
</ds:datastoreItem>
</file>

<file path=customXml/itemProps4.xml><?xml version="1.0" encoding="utf-8"?>
<ds:datastoreItem xmlns:ds="http://schemas.openxmlformats.org/officeDocument/2006/customXml" ds:itemID="{D580E9FE-99CC-483F-AF66-96D8F05533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4eea7b-52db-4162-980b-b352f1b580a3"/>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13082</TotalTime>
  <Words>616</Words>
  <Application>Microsoft Office PowerPoint</Application>
  <PresentationFormat>Widescreen</PresentationFormat>
  <Paragraphs>72</Paragraphs>
  <Slides>5</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vt:i4>
      </vt:variant>
    </vt:vector>
  </HeadingPairs>
  <TitlesOfParts>
    <vt:vector size="12" baseType="lpstr">
      <vt:lpstr>Arial</vt:lpstr>
      <vt:lpstr>Century Gothic</vt:lpstr>
      <vt:lpstr>Microsoft Sans Serif</vt:lpstr>
      <vt:lpstr>Qualcomm Office Regular</vt:lpstr>
      <vt:lpstr>Wingdings</vt:lpstr>
      <vt:lpstr>Qualcomm Executive External</vt:lpstr>
      <vt:lpstr>Qualcomm</vt:lpstr>
      <vt:lpstr>View on scope of supporting NR from 52.6GHz to 71GHz</vt:lpstr>
      <vt:lpstr>Background</vt:lpstr>
      <vt:lpstr>SCS decisions from SI</vt:lpstr>
      <vt:lpstr>Discussion on SCS selection</vt:lpstr>
      <vt:lpstr>Proposal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Rel-17: NR FR2x</dc:title>
  <dc:subject/>
  <dc:creator>Wooseok Nam</dc:creator>
  <cp:keywords/>
  <dc:description/>
  <cp:lastModifiedBy>QC-JM3</cp:lastModifiedBy>
  <cp:revision>28</cp:revision>
  <dcterms:created xsi:type="dcterms:W3CDTF">2020-11-16T18:03:59Z</dcterms:created>
  <dcterms:modified xsi:type="dcterms:W3CDTF">2020-11-30T23:28:51Z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0x010100B85C6574B4423147967AFA97304B0FFB</vt:lpwstr>
  </property>
  <property fmtid="{D5CDD505-2E9C-101B-9397-08002B2CF9AE}" pid="6" name="_dlc_DocIdItemGuid">
    <vt:lpwstr>c5a3b769-f338-49f0-939d-c0f83604a6eb</vt:lpwstr>
  </property>
</Properties>
</file>