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38" r:id="rId5"/>
    <p:sldId id="331" r:id="rId6"/>
    <p:sldId id="337" r:id="rId7"/>
    <p:sldId id="339" r:id="rId8"/>
    <p:sldId id="340" r:id="rId9"/>
    <p:sldId id="292" r:id="rId10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525252"/>
    <a:srgbClr val="FFFFFF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44" autoAdjust="0"/>
    <p:restoredTop sz="94667" autoAdjust="0"/>
  </p:normalViewPr>
  <p:slideViewPr>
    <p:cSldViewPr snapToGrid="0" snapToObjects="1">
      <p:cViewPr varScale="1">
        <p:scale>
          <a:sx n="105" d="100"/>
          <a:sy n="105" d="100"/>
        </p:scale>
        <p:origin x="192" y="114"/>
      </p:cViewPr>
      <p:guideLst>
        <p:guide orient="horz" pos="4032"/>
        <p:guide pos="73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9" d="100"/>
          <a:sy n="59" d="100"/>
        </p:scale>
        <p:origin x="1603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2EB8B58A-6555-4FDD-9DB1-E4CA8F623F42}"/>
    <pc:docChg chg="custSel addSld delSld modSld">
      <pc:chgData name="Burbidge, Richard C" userId="a545731e-e488-4b07-a59b-872b3f2f8473" providerId="ADAL" clId="{2EB8B58A-6555-4FDD-9DB1-E4CA8F623F42}" dt="2020-11-27T11:17:39.927" v="3671" actId="20577"/>
      <pc:docMkLst>
        <pc:docMk/>
      </pc:docMkLst>
      <pc:sldChg chg="modSp del">
        <pc:chgData name="Burbidge, Richard C" userId="a545731e-e488-4b07-a59b-872b3f2f8473" providerId="ADAL" clId="{2EB8B58A-6555-4FDD-9DB1-E4CA8F623F42}" dt="2020-11-25T14:10:35.087" v="319" actId="2696"/>
        <pc:sldMkLst>
          <pc:docMk/>
          <pc:sldMk cId="3102934450" sldId="262"/>
        </pc:sldMkLst>
        <pc:spChg chg="mod">
          <ac:chgData name="Burbidge, Richard C" userId="a545731e-e488-4b07-a59b-872b3f2f8473" providerId="ADAL" clId="{2EB8B58A-6555-4FDD-9DB1-E4CA8F623F42}" dt="2020-11-25T14:04:28.320" v="50" actId="6549"/>
          <ac:spMkLst>
            <pc:docMk/>
            <pc:sldMk cId="3102934450" sldId="262"/>
            <ac:spMk id="5" creationId="{679F4BE2-8E4A-4003-B816-9E34781F7E88}"/>
          </ac:spMkLst>
        </pc:spChg>
      </pc:sldChg>
      <pc:sldChg chg="modSp">
        <pc:chgData name="Burbidge, Richard C" userId="a545731e-e488-4b07-a59b-872b3f2f8473" providerId="ADAL" clId="{2EB8B58A-6555-4FDD-9DB1-E4CA8F623F42}" dt="2020-11-27T11:15:59.563" v="3658" actId="20577"/>
        <pc:sldMkLst>
          <pc:docMk/>
          <pc:sldMk cId="2853750773" sldId="331"/>
        </pc:sldMkLst>
        <pc:spChg chg="mod">
          <ac:chgData name="Burbidge, Richard C" userId="a545731e-e488-4b07-a59b-872b3f2f8473" providerId="ADAL" clId="{2EB8B58A-6555-4FDD-9DB1-E4CA8F623F42}" dt="2020-11-25T14:11:34.762" v="357" actId="20577"/>
          <ac:spMkLst>
            <pc:docMk/>
            <pc:sldMk cId="2853750773" sldId="331"/>
            <ac:spMk id="2" creationId="{F6DDA112-EABA-44ED-9ED6-E7487C3859CC}"/>
          </ac:spMkLst>
        </pc:spChg>
        <pc:spChg chg="mod">
          <ac:chgData name="Burbidge, Richard C" userId="a545731e-e488-4b07-a59b-872b3f2f8473" providerId="ADAL" clId="{2EB8B58A-6555-4FDD-9DB1-E4CA8F623F42}" dt="2020-11-27T11:15:59.563" v="3658" actId="20577"/>
          <ac:spMkLst>
            <pc:docMk/>
            <pc:sldMk cId="2853750773" sldId="331"/>
            <ac:spMk id="3" creationId="{C28BCBEB-CDD9-4F56-B50F-597D11DBAD96}"/>
          </ac:spMkLst>
        </pc:spChg>
      </pc:sldChg>
      <pc:sldChg chg="del">
        <pc:chgData name="Burbidge, Richard C" userId="a545731e-e488-4b07-a59b-872b3f2f8473" providerId="ADAL" clId="{2EB8B58A-6555-4FDD-9DB1-E4CA8F623F42}" dt="2020-11-25T14:11:17.711" v="321" actId="2696"/>
        <pc:sldMkLst>
          <pc:docMk/>
          <pc:sldMk cId="719968072" sldId="333"/>
        </pc:sldMkLst>
      </pc:sldChg>
      <pc:sldChg chg="del">
        <pc:chgData name="Burbidge, Richard C" userId="a545731e-e488-4b07-a59b-872b3f2f8473" providerId="ADAL" clId="{2EB8B58A-6555-4FDD-9DB1-E4CA8F623F42}" dt="2020-11-25T14:11:59.824" v="375" actId="2696"/>
        <pc:sldMkLst>
          <pc:docMk/>
          <pc:sldMk cId="2212528088" sldId="334"/>
        </pc:sldMkLst>
      </pc:sldChg>
      <pc:sldChg chg="del">
        <pc:chgData name="Burbidge, Richard C" userId="a545731e-e488-4b07-a59b-872b3f2f8473" providerId="ADAL" clId="{2EB8B58A-6555-4FDD-9DB1-E4CA8F623F42}" dt="2020-11-25T14:11:59.822" v="374" actId="2696"/>
        <pc:sldMkLst>
          <pc:docMk/>
          <pc:sldMk cId="852474491" sldId="335"/>
        </pc:sldMkLst>
      </pc:sldChg>
      <pc:sldChg chg="del">
        <pc:chgData name="Burbidge, Richard C" userId="a545731e-e488-4b07-a59b-872b3f2f8473" providerId="ADAL" clId="{2EB8B58A-6555-4FDD-9DB1-E4CA8F623F42}" dt="2020-11-25T14:12:01.372" v="376" actId="2696"/>
        <pc:sldMkLst>
          <pc:docMk/>
          <pc:sldMk cId="1495005768" sldId="336"/>
        </pc:sldMkLst>
      </pc:sldChg>
      <pc:sldChg chg="modSp">
        <pc:chgData name="Burbidge, Richard C" userId="a545731e-e488-4b07-a59b-872b3f2f8473" providerId="ADAL" clId="{2EB8B58A-6555-4FDD-9DB1-E4CA8F623F42}" dt="2020-11-25T14:56:40.007" v="3607" actId="20577"/>
        <pc:sldMkLst>
          <pc:docMk/>
          <pc:sldMk cId="1975075601" sldId="337"/>
        </pc:sldMkLst>
        <pc:spChg chg="mod">
          <ac:chgData name="Burbidge, Richard C" userId="a545731e-e488-4b07-a59b-872b3f2f8473" providerId="ADAL" clId="{2EB8B58A-6555-4FDD-9DB1-E4CA8F623F42}" dt="2020-11-25T14:29:21.117" v="1573" actId="20577"/>
          <ac:spMkLst>
            <pc:docMk/>
            <pc:sldMk cId="1975075601" sldId="337"/>
            <ac:spMk id="2" creationId="{F6DDA112-EABA-44ED-9ED6-E7487C3859CC}"/>
          </ac:spMkLst>
        </pc:spChg>
        <pc:spChg chg="mod">
          <ac:chgData name="Burbidge, Richard C" userId="a545731e-e488-4b07-a59b-872b3f2f8473" providerId="ADAL" clId="{2EB8B58A-6555-4FDD-9DB1-E4CA8F623F42}" dt="2020-11-25T14:56:40.007" v="3607" actId="20577"/>
          <ac:spMkLst>
            <pc:docMk/>
            <pc:sldMk cId="1975075601" sldId="337"/>
            <ac:spMk id="3" creationId="{C28BCBEB-CDD9-4F56-B50F-597D11DBAD96}"/>
          </ac:spMkLst>
        </pc:spChg>
      </pc:sldChg>
      <pc:sldChg chg="modSp add">
        <pc:chgData name="Burbidge, Richard C" userId="a545731e-e488-4b07-a59b-872b3f2f8473" providerId="ADAL" clId="{2EB8B58A-6555-4FDD-9DB1-E4CA8F623F42}" dt="2020-11-27T11:04:09.764" v="3609" actId="20577"/>
        <pc:sldMkLst>
          <pc:docMk/>
          <pc:sldMk cId="904569255" sldId="338"/>
        </pc:sldMkLst>
        <pc:spChg chg="mod">
          <ac:chgData name="Burbidge, Richard C" userId="a545731e-e488-4b07-a59b-872b3f2f8473" providerId="ADAL" clId="{2EB8B58A-6555-4FDD-9DB1-E4CA8F623F42}" dt="2020-11-25T14:10:23.820" v="318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Burbidge, Richard C" userId="a545731e-e488-4b07-a59b-872b3f2f8473" providerId="ADAL" clId="{2EB8B58A-6555-4FDD-9DB1-E4CA8F623F42}" dt="2020-11-25T14:09:39.421" v="307" actId="1076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Burbidge, Richard C" userId="a545731e-e488-4b07-a59b-872b3f2f8473" providerId="ADAL" clId="{2EB8B58A-6555-4FDD-9DB1-E4CA8F623F42}" dt="2020-11-27T11:04:09.764" v="3609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add">
        <pc:chgData name="Burbidge, Richard C" userId="a545731e-e488-4b07-a59b-872b3f2f8473" providerId="ADAL" clId="{2EB8B58A-6555-4FDD-9DB1-E4CA8F623F42}" dt="2020-11-27T11:17:39.927" v="3671" actId="20577"/>
        <pc:sldMkLst>
          <pc:docMk/>
          <pc:sldMk cId="638028006" sldId="339"/>
        </pc:sldMkLst>
        <pc:spChg chg="mod">
          <ac:chgData name="Burbidge, Richard C" userId="a545731e-e488-4b07-a59b-872b3f2f8473" providerId="ADAL" clId="{2EB8B58A-6555-4FDD-9DB1-E4CA8F623F42}" dt="2020-11-27T11:17:19.773" v="3669" actId="20577"/>
          <ac:spMkLst>
            <pc:docMk/>
            <pc:sldMk cId="638028006" sldId="339"/>
            <ac:spMk id="2" creationId="{F6DDA112-EABA-44ED-9ED6-E7487C3859CC}"/>
          </ac:spMkLst>
        </pc:spChg>
        <pc:spChg chg="mod">
          <ac:chgData name="Burbidge, Richard C" userId="a545731e-e488-4b07-a59b-872b3f2f8473" providerId="ADAL" clId="{2EB8B58A-6555-4FDD-9DB1-E4CA8F623F42}" dt="2020-11-27T11:17:39.927" v="3671" actId="20577"/>
          <ac:spMkLst>
            <pc:docMk/>
            <pc:sldMk cId="638028006" sldId="339"/>
            <ac:spMk id="3" creationId="{C28BCBEB-CDD9-4F56-B50F-597D11DBAD96}"/>
          </ac:spMkLst>
        </pc:spChg>
      </pc:sldChg>
      <pc:sldChg chg="modSp add">
        <pc:chgData name="Burbidge, Richard C" userId="a545731e-e488-4b07-a59b-872b3f2f8473" providerId="ADAL" clId="{2EB8B58A-6555-4FDD-9DB1-E4CA8F623F42}" dt="2020-11-25T14:48:21.455" v="2777" actId="20577"/>
        <pc:sldMkLst>
          <pc:docMk/>
          <pc:sldMk cId="2783944942" sldId="340"/>
        </pc:sldMkLst>
        <pc:spChg chg="mod">
          <ac:chgData name="Burbidge, Richard C" userId="a545731e-e488-4b07-a59b-872b3f2f8473" providerId="ADAL" clId="{2EB8B58A-6555-4FDD-9DB1-E4CA8F623F42}" dt="2020-11-25T14:47:29.597" v="2770" actId="20577"/>
          <ac:spMkLst>
            <pc:docMk/>
            <pc:sldMk cId="2783944942" sldId="340"/>
            <ac:spMk id="2" creationId="{A2C9BCF0-EE82-4938-8169-2449BEFE230F}"/>
          </ac:spMkLst>
        </pc:spChg>
        <pc:spChg chg="mod">
          <ac:chgData name="Burbidge, Richard C" userId="a545731e-e488-4b07-a59b-872b3f2f8473" providerId="ADAL" clId="{2EB8B58A-6555-4FDD-9DB1-E4CA8F623F42}" dt="2020-11-25T14:48:21.455" v="2777" actId="20577"/>
          <ac:spMkLst>
            <pc:docMk/>
            <pc:sldMk cId="2783944942" sldId="340"/>
            <ac:spMk id="3" creationId="{30E94E62-EC61-4C83-BDDA-0FB6739AF6AE}"/>
          </ac:spMkLst>
        </pc:spChg>
      </pc:sldChg>
      <pc:sldChg chg="modSp add del">
        <pc:chgData name="Burbidge, Richard C" userId="a545731e-e488-4b07-a59b-872b3f2f8473" providerId="ADAL" clId="{2EB8B58A-6555-4FDD-9DB1-E4CA8F623F42}" dt="2020-11-27T11:14:39.410" v="3610" actId="2696"/>
        <pc:sldMkLst>
          <pc:docMk/>
          <pc:sldMk cId="1007530003" sldId="341"/>
        </pc:sldMkLst>
        <pc:spChg chg="mod">
          <ac:chgData name="Burbidge, Richard C" userId="a545731e-e488-4b07-a59b-872b3f2f8473" providerId="ADAL" clId="{2EB8B58A-6555-4FDD-9DB1-E4CA8F623F42}" dt="2020-11-25T14:49:02.629" v="2816" actId="20577"/>
          <ac:spMkLst>
            <pc:docMk/>
            <pc:sldMk cId="1007530003" sldId="341"/>
            <ac:spMk id="2" creationId="{9E8DBAEB-3192-4138-A7C4-EBE7A8A21DA1}"/>
          </ac:spMkLst>
        </pc:spChg>
        <pc:spChg chg="mod">
          <ac:chgData name="Burbidge, Richard C" userId="a545731e-e488-4b07-a59b-872b3f2f8473" providerId="ADAL" clId="{2EB8B58A-6555-4FDD-9DB1-E4CA8F623F42}" dt="2020-11-25T14:55:56.625" v="3528" actId="20577"/>
          <ac:spMkLst>
            <pc:docMk/>
            <pc:sldMk cId="1007530003" sldId="341"/>
            <ac:spMk id="3" creationId="{9D12AEEF-9D07-4B1E-B1A4-55ADEE32D5B0}"/>
          </ac:spMkLst>
        </pc:spChg>
      </pc:sldChg>
    </pc:docChg>
  </pc:docChgLst>
  <pc:docChgLst>
    <pc:chgData name="Burbidge, Richard C" userId="a545731e-e488-4b07-a59b-872b3f2f8473" providerId="ADAL" clId="{2F821EB4-5718-4302-B4B2-A95B3FD1739B}"/>
    <pc:docChg chg="modSld">
      <pc:chgData name="Burbidge, Richard C" userId="a545731e-e488-4b07-a59b-872b3f2f8473" providerId="ADAL" clId="{2F821EB4-5718-4302-B4B2-A95B3FD1739B}" dt="2020-11-27T16:08:09.849" v="15" actId="20577"/>
      <pc:docMkLst>
        <pc:docMk/>
      </pc:docMkLst>
      <pc:sldChg chg="modSp">
        <pc:chgData name="Burbidge, Richard C" userId="a545731e-e488-4b07-a59b-872b3f2f8473" providerId="ADAL" clId="{2F821EB4-5718-4302-B4B2-A95B3FD1739B}" dt="2020-11-27T14:04:28.132" v="1" actId="20577"/>
        <pc:sldMkLst>
          <pc:docMk/>
          <pc:sldMk cId="1975075601" sldId="337"/>
        </pc:sldMkLst>
        <pc:spChg chg="mod">
          <ac:chgData name="Burbidge, Richard C" userId="a545731e-e488-4b07-a59b-872b3f2f8473" providerId="ADAL" clId="{2F821EB4-5718-4302-B4B2-A95B3FD1739B}" dt="2020-11-27T14:04:28.132" v="1" actId="20577"/>
          <ac:spMkLst>
            <pc:docMk/>
            <pc:sldMk cId="1975075601" sldId="337"/>
            <ac:spMk id="3" creationId="{C28BCBEB-CDD9-4F56-B50F-597D11DBAD96}"/>
          </ac:spMkLst>
        </pc:spChg>
      </pc:sldChg>
      <pc:sldChg chg="modSp">
        <pc:chgData name="Burbidge, Richard C" userId="a545731e-e488-4b07-a59b-872b3f2f8473" providerId="ADAL" clId="{2F821EB4-5718-4302-B4B2-A95B3FD1739B}" dt="2020-11-27T16:08:09.849" v="15" actId="20577"/>
        <pc:sldMkLst>
          <pc:docMk/>
          <pc:sldMk cId="904569255" sldId="338"/>
        </pc:sldMkLst>
        <pc:spChg chg="mod">
          <ac:chgData name="Burbidge, Richard C" userId="a545731e-e488-4b07-a59b-872b3f2f8473" providerId="ADAL" clId="{2F821EB4-5718-4302-B4B2-A95B3FD1739B}" dt="2020-11-27T16:08:09.849" v="15" actId="20577"/>
          <ac:spMkLst>
            <pc:docMk/>
            <pc:sldMk cId="904569255" sldId="338"/>
            <ac:spMk id="2" creationId="{586FE957-3966-4252-A9FC-C42F352E53A9}"/>
          </ac:spMkLst>
        </pc:spChg>
      </pc:sldChg>
    </pc:docChg>
  </pc:docChgLst>
  <pc:docChgLst>
    <pc:chgData name="Burbidge, Richard C" userId="a545731e-e488-4b07-a59b-872b3f2f8473" providerId="ADAL" clId="{F00474DB-3DC4-43C0-A376-43F5B2D2EE0D}"/>
    <pc:docChg chg="custSel addSld delSld modSld">
      <pc:chgData name="Burbidge, Richard C" userId="a545731e-e488-4b07-a59b-872b3f2f8473" providerId="ADAL" clId="{F00474DB-3DC4-43C0-A376-43F5B2D2EE0D}" dt="2020-11-12T15:30:33.264" v="108" actId="20577"/>
      <pc:docMkLst>
        <pc:docMk/>
      </pc:docMkLst>
      <pc:sldChg chg="del">
        <pc:chgData name="Burbidge, Richard C" userId="a545731e-e488-4b07-a59b-872b3f2f8473" providerId="ADAL" clId="{F00474DB-3DC4-43C0-A376-43F5B2D2EE0D}" dt="2020-11-12T15:27:43.315" v="7" actId="2696"/>
        <pc:sldMkLst>
          <pc:docMk/>
          <pc:sldMk cId="2086400740" sldId="256"/>
        </pc:sldMkLst>
      </pc:sldChg>
      <pc:sldChg chg="del">
        <pc:chgData name="Burbidge, Richard C" userId="a545731e-e488-4b07-a59b-872b3f2f8473" providerId="ADAL" clId="{F00474DB-3DC4-43C0-A376-43F5B2D2EE0D}" dt="2020-11-12T15:27:44.250" v="8" actId="2696"/>
        <pc:sldMkLst>
          <pc:docMk/>
          <pc:sldMk cId="2222585258" sldId="259"/>
        </pc:sldMkLst>
      </pc:sldChg>
      <pc:sldChg chg="del">
        <pc:chgData name="Burbidge, Richard C" userId="a545731e-e488-4b07-a59b-872b3f2f8473" providerId="ADAL" clId="{F00474DB-3DC4-43C0-A376-43F5B2D2EE0D}" dt="2020-11-12T15:27:49.797" v="9" actId="2696"/>
        <pc:sldMkLst>
          <pc:docMk/>
          <pc:sldMk cId="3251058180" sldId="263"/>
        </pc:sldMkLst>
      </pc:sldChg>
      <pc:sldChg chg="del">
        <pc:chgData name="Burbidge, Richard C" userId="a545731e-e488-4b07-a59b-872b3f2f8473" providerId="ADAL" clId="{F00474DB-3DC4-43C0-A376-43F5B2D2EE0D}" dt="2020-11-12T15:27:52.064" v="10" actId="2696"/>
        <pc:sldMkLst>
          <pc:docMk/>
          <pc:sldMk cId="2462848399" sldId="266"/>
        </pc:sldMkLst>
      </pc:sldChg>
      <pc:sldChg chg="del">
        <pc:chgData name="Burbidge, Richard C" userId="a545731e-e488-4b07-a59b-872b3f2f8473" providerId="ADAL" clId="{F00474DB-3DC4-43C0-A376-43F5B2D2EE0D}" dt="2020-11-12T15:28:01.879" v="12" actId="2696"/>
        <pc:sldMkLst>
          <pc:docMk/>
          <pc:sldMk cId="1870387867" sldId="267"/>
        </pc:sldMkLst>
      </pc:sldChg>
      <pc:sldChg chg="del">
        <pc:chgData name="Burbidge, Richard C" userId="a545731e-e488-4b07-a59b-872b3f2f8473" providerId="ADAL" clId="{F00474DB-3DC4-43C0-A376-43F5B2D2EE0D}" dt="2020-11-12T15:29:06.410" v="22" actId="2696"/>
        <pc:sldMkLst>
          <pc:docMk/>
          <pc:sldMk cId="3721864086" sldId="268"/>
        </pc:sldMkLst>
      </pc:sldChg>
      <pc:sldChg chg="del">
        <pc:chgData name="Burbidge, Richard C" userId="a545731e-e488-4b07-a59b-872b3f2f8473" providerId="ADAL" clId="{F00474DB-3DC4-43C0-A376-43F5B2D2EE0D}" dt="2020-11-12T15:29:06.415" v="23" actId="2696"/>
        <pc:sldMkLst>
          <pc:docMk/>
          <pc:sldMk cId="3146036487" sldId="269"/>
        </pc:sldMkLst>
      </pc:sldChg>
      <pc:sldChg chg="del">
        <pc:chgData name="Burbidge, Richard C" userId="a545731e-e488-4b07-a59b-872b3f2f8473" providerId="ADAL" clId="{F00474DB-3DC4-43C0-A376-43F5B2D2EE0D}" dt="2020-11-12T15:29:06.417" v="24" actId="2696"/>
        <pc:sldMkLst>
          <pc:docMk/>
          <pc:sldMk cId="3734415154" sldId="270"/>
        </pc:sldMkLst>
      </pc:sldChg>
      <pc:sldChg chg="del">
        <pc:chgData name="Burbidge, Richard C" userId="a545731e-e488-4b07-a59b-872b3f2f8473" providerId="ADAL" clId="{F00474DB-3DC4-43C0-A376-43F5B2D2EE0D}" dt="2020-11-12T15:29:06.421" v="27" actId="2696"/>
        <pc:sldMkLst>
          <pc:docMk/>
          <pc:sldMk cId="1309855124" sldId="271"/>
        </pc:sldMkLst>
      </pc:sldChg>
      <pc:sldChg chg="del">
        <pc:chgData name="Burbidge, Richard C" userId="a545731e-e488-4b07-a59b-872b3f2f8473" providerId="ADAL" clId="{F00474DB-3DC4-43C0-A376-43F5B2D2EE0D}" dt="2020-11-12T15:29:14.583" v="37" actId="2696"/>
        <pc:sldMkLst>
          <pc:docMk/>
          <pc:sldMk cId="343892357" sldId="273"/>
        </pc:sldMkLst>
      </pc:sldChg>
      <pc:sldChg chg="del">
        <pc:chgData name="Burbidge, Richard C" userId="a545731e-e488-4b07-a59b-872b3f2f8473" providerId="ADAL" clId="{F00474DB-3DC4-43C0-A376-43F5B2D2EE0D}" dt="2020-11-12T15:29:14.572" v="31" actId="2696"/>
        <pc:sldMkLst>
          <pc:docMk/>
          <pc:sldMk cId="410737758" sldId="274"/>
        </pc:sldMkLst>
      </pc:sldChg>
      <pc:sldChg chg="del">
        <pc:chgData name="Burbidge, Richard C" userId="a545731e-e488-4b07-a59b-872b3f2f8473" providerId="ADAL" clId="{F00474DB-3DC4-43C0-A376-43F5B2D2EE0D}" dt="2020-11-12T15:29:14.575" v="32" actId="2696"/>
        <pc:sldMkLst>
          <pc:docMk/>
          <pc:sldMk cId="3856083857" sldId="275"/>
        </pc:sldMkLst>
      </pc:sldChg>
      <pc:sldChg chg="del">
        <pc:chgData name="Burbidge, Richard C" userId="a545731e-e488-4b07-a59b-872b3f2f8473" providerId="ADAL" clId="{F00474DB-3DC4-43C0-A376-43F5B2D2EE0D}" dt="2020-11-12T15:29:14.577" v="33" actId="2696"/>
        <pc:sldMkLst>
          <pc:docMk/>
          <pc:sldMk cId="1007033005" sldId="276"/>
        </pc:sldMkLst>
      </pc:sldChg>
      <pc:sldChg chg="del">
        <pc:chgData name="Burbidge, Richard C" userId="a545731e-e488-4b07-a59b-872b3f2f8473" providerId="ADAL" clId="{F00474DB-3DC4-43C0-A376-43F5B2D2EE0D}" dt="2020-11-12T15:29:14.579" v="34" actId="2696"/>
        <pc:sldMkLst>
          <pc:docMk/>
          <pc:sldMk cId="1157106466" sldId="277"/>
        </pc:sldMkLst>
      </pc:sldChg>
      <pc:sldChg chg="del">
        <pc:chgData name="Burbidge, Richard C" userId="a545731e-e488-4b07-a59b-872b3f2f8473" providerId="ADAL" clId="{F00474DB-3DC4-43C0-A376-43F5B2D2EE0D}" dt="2020-11-12T15:29:14.580" v="35" actId="2696"/>
        <pc:sldMkLst>
          <pc:docMk/>
          <pc:sldMk cId="3781727064" sldId="278"/>
        </pc:sldMkLst>
      </pc:sldChg>
      <pc:sldChg chg="del">
        <pc:chgData name="Burbidge, Richard C" userId="a545731e-e488-4b07-a59b-872b3f2f8473" providerId="ADAL" clId="{F00474DB-3DC4-43C0-A376-43F5B2D2EE0D}" dt="2020-11-12T15:29:14.582" v="36" actId="2696"/>
        <pc:sldMkLst>
          <pc:docMk/>
          <pc:sldMk cId="1360025105" sldId="279"/>
        </pc:sldMkLst>
      </pc:sldChg>
      <pc:sldChg chg="del">
        <pc:chgData name="Burbidge, Richard C" userId="a545731e-e488-4b07-a59b-872b3f2f8473" providerId="ADAL" clId="{F00474DB-3DC4-43C0-A376-43F5B2D2EE0D}" dt="2020-11-12T15:29:14.564" v="28" actId="2696"/>
        <pc:sldMkLst>
          <pc:docMk/>
          <pc:sldMk cId="3261445593" sldId="288"/>
        </pc:sldMkLst>
      </pc:sldChg>
      <pc:sldChg chg="del">
        <pc:chgData name="Burbidge, Richard C" userId="a545731e-e488-4b07-a59b-872b3f2f8473" providerId="ADAL" clId="{F00474DB-3DC4-43C0-A376-43F5B2D2EE0D}" dt="2020-11-12T15:29:06.420" v="26" actId="2696"/>
        <pc:sldMkLst>
          <pc:docMk/>
          <pc:sldMk cId="4224440439" sldId="291"/>
        </pc:sldMkLst>
      </pc:sldChg>
      <pc:sldChg chg="del">
        <pc:chgData name="Burbidge, Richard C" userId="a545731e-e488-4b07-a59b-872b3f2f8473" providerId="ADAL" clId="{F00474DB-3DC4-43C0-A376-43F5B2D2EE0D}" dt="2020-11-12T15:27:52.573" v="11" actId="2696"/>
        <pc:sldMkLst>
          <pc:docMk/>
          <pc:sldMk cId="1629129991" sldId="293"/>
        </pc:sldMkLst>
      </pc:sldChg>
      <pc:sldChg chg="del">
        <pc:chgData name="Burbidge, Richard C" userId="a545731e-e488-4b07-a59b-872b3f2f8473" providerId="ADAL" clId="{F00474DB-3DC4-43C0-A376-43F5B2D2EE0D}" dt="2020-11-12T15:28:02.318" v="13" actId="2696"/>
        <pc:sldMkLst>
          <pc:docMk/>
          <pc:sldMk cId="3378688598" sldId="294"/>
        </pc:sldMkLst>
      </pc:sldChg>
      <pc:sldChg chg="del">
        <pc:chgData name="Burbidge, Richard C" userId="a545731e-e488-4b07-a59b-872b3f2f8473" providerId="ADAL" clId="{F00474DB-3DC4-43C0-A376-43F5B2D2EE0D}" dt="2020-11-12T15:28:02.854" v="14" actId="2696"/>
        <pc:sldMkLst>
          <pc:docMk/>
          <pc:sldMk cId="2536559925" sldId="310"/>
        </pc:sldMkLst>
      </pc:sldChg>
      <pc:sldChg chg="del">
        <pc:chgData name="Burbidge, Richard C" userId="a545731e-e488-4b07-a59b-872b3f2f8473" providerId="ADAL" clId="{F00474DB-3DC4-43C0-A376-43F5B2D2EE0D}" dt="2020-11-12T15:28:03.779" v="16" actId="2696"/>
        <pc:sldMkLst>
          <pc:docMk/>
          <pc:sldMk cId="1203370729" sldId="311"/>
        </pc:sldMkLst>
      </pc:sldChg>
      <pc:sldChg chg="del">
        <pc:chgData name="Burbidge, Richard C" userId="a545731e-e488-4b07-a59b-872b3f2f8473" providerId="ADAL" clId="{F00474DB-3DC4-43C0-A376-43F5B2D2EE0D}" dt="2020-11-12T15:28:03.335" v="15" actId="2696"/>
        <pc:sldMkLst>
          <pc:docMk/>
          <pc:sldMk cId="2620751609" sldId="312"/>
        </pc:sldMkLst>
      </pc:sldChg>
      <pc:sldChg chg="del">
        <pc:chgData name="Burbidge, Richard C" userId="a545731e-e488-4b07-a59b-872b3f2f8473" providerId="ADAL" clId="{F00474DB-3DC4-43C0-A376-43F5B2D2EE0D}" dt="2020-11-12T15:28:04.219" v="17" actId="2696"/>
        <pc:sldMkLst>
          <pc:docMk/>
          <pc:sldMk cId="3133878703" sldId="313"/>
        </pc:sldMkLst>
      </pc:sldChg>
      <pc:sldChg chg="del">
        <pc:chgData name="Burbidge, Richard C" userId="a545731e-e488-4b07-a59b-872b3f2f8473" providerId="ADAL" clId="{F00474DB-3DC4-43C0-A376-43F5B2D2EE0D}" dt="2020-11-12T15:28:05.013" v="18" actId="2696"/>
        <pc:sldMkLst>
          <pc:docMk/>
          <pc:sldMk cId="2881057640" sldId="314"/>
        </pc:sldMkLst>
      </pc:sldChg>
      <pc:sldChg chg="del">
        <pc:chgData name="Burbidge, Richard C" userId="a545731e-e488-4b07-a59b-872b3f2f8473" providerId="ADAL" clId="{F00474DB-3DC4-43C0-A376-43F5B2D2EE0D}" dt="2020-11-12T15:29:06.407" v="21" actId="2696"/>
        <pc:sldMkLst>
          <pc:docMk/>
          <pc:sldMk cId="283679209" sldId="315"/>
        </pc:sldMkLst>
      </pc:sldChg>
      <pc:sldChg chg="del">
        <pc:chgData name="Burbidge, Richard C" userId="a545731e-e488-4b07-a59b-872b3f2f8473" providerId="ADAL" clId="{F00474DB-3DC4-43C0-A376-43F5B2D2EE0D}" dt="2020-11-12T15:29:06.418" v="25" actId="2696"/>
        <pc:sldMkLst>
          <pc:docMk/>
          <pc:sldMk cId="169360718" sldId="316"/>
        </pc:sldMkLst>
      </pc:sldChg>
      <pc:sldChg chg="del">
        <pc:chgData name="Burbidge, Richard C" userId="a545731e-e488-4b07-a59b-872b3f2f8473" providerId="ADAL" clId="{F00474DB-3DC4-43C0-A376-43F5B2D2EE0D}" dt="2020-11-12T15:29:14.568" v="29" actId="2696"/>
        <pc:sldMkLst>
          <pc:docMk/>
          <pc:sldMk cId="1758287981" sldId="328"/>
        </pc:sldMkLst>
      </pc:sldChg>
      <pc:sldChg chg="del">
        <pc:chgData name="Burbidge, Richard C" userId="a545731e-e488-4b07-a59b-872b3f2f8473" providerId="ADAL" clId="{F00474DB-3DC4-43C0-A376-43F5B2D2EE0D}" dt="2020-11-12T15:29:14.570" v="30" actId="2696"/>
        <pc:sldMkLst>
          <pc:docMk/>
          <pc:sldMk cId="3294570069" sldId="329"/>
        </pc:sldMkLst>
      </pc:sldChg>
      <pc:sldChg chg="delSp modSp">
        <pc:chgData name="Burbidge, Richard C" userId="a545731e-e488-4b07-a59b-872b3f2f8473" providerId="ADAL" clId="{F00474DB-3DC4-43C0-A376-43F5B2D2EE0D}" dt="2020-11-12T15:27:36.347" v="6" actId="20577"/>
        <pc:sldMkLst>
          <pc:docMk/>
          <pc:sldMk cId="2337283464" sldId="330"/>
        </pc:sldMkLst>
        <pc:spChg chg="del">
          <ac:chgData name="Burbidge, Richard C" userId="a545731e-e488-4b07-a59b-872b3f2f8473" providerId="ADAL" clId="{F00474DB-3DC4-43C0-A376-43F5B2D2EE0D}" dt="2020-11-12T15:27:24.660" v="2" actId="478"/>
          <ac:spMkLst>
            <pc:docMk/>
            <pc:sldMk cId="2337283464" sldId="330"/>
            <ac:spMk id="2" creationId="{A90EB981-9401-422A-BC36-931CB3205E47}"/>
          </ac:spMkLst>
        </pc:spChg>
        <pc:spChg chg="mod">
          <ac:chgData name="Burbidge, Richard C" userId="a545731e-e488-4b07-a59b-872b3f2f8473" providerId="ADAL" clId="{F00474DB-3DC4-43C0-A376-43F5B2D2EE0D}" dt="2020-11-12T15:27:36.347" v="6" actId="20577"/>
          <ac:spMkLst>
            <pc:docMk/>
            <pc:sldMk cId="2337283464" sldId="330"/>
            <ac:spMk id="3" creationId="{67A3D376-8F89-4EE3-9237-37B32B12AAFE}"/>
          </ac:spMkLst>
        </pc:spChg>
      </pc:sldChg>
      <pc:sldChg chg="modSp add">
        <pc:chgData name="Burbidge, Richard C" userId="a545731e-e488-4b07-a59b-872b3f2f8473" providerId="ADAL" clId="{F00474DB-3DC4-43C0-A376-43F5B2D2EE0D}" dt="2020-11-12T15:30:07.648" v="75" actId="5793"/>
        <pc:sldMkLst>
          <pc:docMk/>
          <pc:sldMk cId="2853750773" sldId="331"/>
        </pc:sldMkLst>
        <pc:spChg chg="mod">
          <ac:chgData name="Burbidge, Richard C" userId="a545731e-e488-4b07-a59b-872b3f2f8473" providerId="ADAL" clId="{F00474DB-3DC4-43C0-A376-43F5B2D2EE0D}" dt="2020-11-12T15:29:52.960" v="46" actId="20577"/>
          <ac:spMkLst>
            <pc:docMk/>
            <pc:sldMk cId="2853750773" sldId="331"/>
            <ac:spMk id="2" creationId="{F6DDA112-EABA-44ED-9ED6-E7487C3859CC}"/>
          </ac:spMkLst>
        </pc:spChg>
        <pc:spChg chg="mod">
          <ac:chgData name="Burbidge, Richard C" userId="a545731e-e488-4b07-a59b-872b3f2f8473" providerId="ADAL" clId="{F00474DB-3DC4-43C0-A376-43F5B2D2EE0D}" dt="2020-11-12T15:30:07.648" v="75" actId="5793"/>
          <ac:spMkLst>
            <pc:docMk/>
            <pc:sldMk cId="2853750773" sldId="331"/>
            <ac:spMk id="3" creationId="{C28BCBEB-CDD9-4F56-B50F-597D11DBAD96}"/>
          </ac:spMkLst>
        </pc:spChg>
      </pc:sldChg>
      <pc:sldChg chg="modSp add">
        <pc:chgData name="Burbidge, Richard C" userId="a545731e-e488-4b07-a59b-872b3f2f8473" providerId="ADAL" clId="{F00474DB-3DC4-43C0-A376-43F5B2D2EE0D}" dt="2020-11-12T15:30:33.264" v="108" actId="20577"/>
        <pc:sldMkLst>
          <pc:docMk/>
          <pc:sldMk cId="4287694376" sldId="332"/>
        </pc:sldMkLst>
        <pc:spChg chg="mod">
          <ac:chgData name="Burbidge, Richard C" userId="a545731e-e488-4b07-a59b-872b3f2f8473" providerId="ADAL" clId="{F00474DB-3DC4-43C0-A376-43F5B2D2EE0D}" dt="2020-11-12T15:30:33.264" v="108" actId="20577"/>
          <ac:spMkLst>
            <pc:docMk/>
            <pc:sldMk cId="4287694376" sldId="332"/>
            <ac:spMk id="2" creationId="{D088053E-46C0-4199-96AF-1987C2112AFD}"/>
          </ac:spMkLst>
        </pc:spChg>
        <pc:spChg chg="mod">
          <ac:chgData name="Burbidge, Richard C" userId="a545731e-e488-4b07-a59b-872b3f2f8473" providerId="ADAL" clId="{F00474DB-3DC4-43C0-A376-43F5B2D2EE0D}" dt="2020-11-12T15:30:23.007" v="90" actId="20577"/>
          <ac:spMkLst>
            <pc:docMk/>
            <pc:sldMk cId="4287694376" sldId="332"/>
            <ac:spMk id="3" creationId="{B9F502E7-BFF6-4E1A-9086-B020842FE73D}"/>
          </ac:spMkLst>
        </pc:spChg>
        <pc:spChg chg="mod">
          <ac:chgData name="Burbidge, Richard C" userId="a545731e-e488-4b07-a59b-872b3f2f8473" providerId="ADAL" clId="{F00474DB-3DC4-43C0-A376-43F5B2D2EE0D}" dt="2020-11-12T15:30:29.426" v="103" actId="20577"/>
          <ac:spMkLst>
            <pc:docMk/>
            <pc:sldMk cId="4287694376" sldId="332"/>
            <ac:spMk id="4" creationId="{A9229B23-6C15-4448-BFBE-A526539FECED}"/>
          </ac:spMkLst>
        </pc:spChg>
      </pc:sldChg>
    </pc:docChg>
  </pc:docChgLst>
  <pc:docChgLst>
    <pc:chgData name="Burbidge, Richard C" userId="a545731e-e488-4b07-a59b-872b3f2f8473" providerId="ADAL" clId="{E463C1DD-F225-4B71-BA17-FF4DD3C2913D}"/>
    <pc:docChg chg="custSel addSld modSld modMainMaster">
      <pc:chgData name="Burbidge, Richard C" userId="a545731e-e488-4b07-a59b-872b3f2f8473" providerId="ADAL" clId="{E463C1DD-F225-4B71-BA17-FF4DD3C2913D}" dt="2020-11-12T15:24:49.299" v="233" actId="6549"/>
      <pc:docMkLst>
        <pc:docMk/>
      </pc:docMkLst>
      <pc:sldChg chg="modSp add">
        <pc:chgData name="Burbidge, Richard C" userId="a545731e-e488-4b07-a59b-872b3f2f8473" providerId="ADAL" clId="{E463C1DD-F225-4B71-BA17-FF4DD3C2913D}" dt="2020-11-12T15:24:00.160" v="206" actId="20577"/>
        <pc:sldMkLst>
          <pc:docMk/>
          <pc:sldMk cId="2337283464" sldId="330"/>
        </pc:sldMkLst>
        <pc:spChg chg="mod">
          <ac:chgData name="Burbidge, Richard C" userId="a545731e-e488-4b07-a59b-872b3f2f8473" providerId="ADAL" clId="{E463C1DD-F225-4B71-BA17-FF4DD3C2913D}" dt="2020-11-12T15:24:00.160" v="206" actId="20577"/>
          <ac:spMkLst>
            <pc:docMk/>
            <pc:sldMk cId="2337283464" sldId="330"/>
            <ac:spMk id="3" creationId="{67A3D376-8F89-4EE3-9237-37B32B12AAFE}"/>
          </ac:spMkLst>
        </pc:spChg>
      </pc:sldChg>
      <pc:sldMasterChg chg="modSp">
        <pc:chgData name="Burbidge, Richard C" userId="a545731e-e488-4b07-a59b-872b3f2f8473" providerId="ADAL" clId="{E463C1DD-F225-4B71-BA17-FF4DD3C2913D}" dt="2020-11-12T15:24:49.299" v="233" actId="6549"/>
        <pc:sldMasterMkLst>
          <pc:docMk/>
          <pc:sldMasterMk cId="0" sldId="2147483648"/>
        </pc:sldMasterMkLst>
        <pc:spChg chg="mod">
          <ac:chgData name="Burbidge, Richard C" userId="a545731e-e488-4b07-a59b-872b3f2f8473" providerId="ADAL" clId="{E463C1DD-F225-4B71-BA17-FF4DD3C2913D}" dt="2020-11-12T15:24:49.299" v="233" actId="6549"/>
          <ac:spMkLst>
            <pc:docMk/>
            <pc:sldMasterMk cId="0" sldId="2147483648"/>
            <ac:spMk id="5" creationId="{7FE2005A-EE28-4562-A018-55A90BB1BA11}"/>
          </ac:spMkLst>
        </pc:spChg>
      </pc:sldMasterChg>
    </pc:docChg>
  </pc:docChgLst>
  <pc:docChgLst>
    <pc:chgData name="Burbidge, Richard C" userId="a545731e-e488-4b07-a59b-872b3f2f8473" providerId="ADAL" clId="{07A71040-2C07-43FA-AD63-720108AE78A1}"/>
    <pc:docChg chg="undo custSel addSld delSld modSld modMainMaster">
      <pc:chgData name="Burbidge, Richard C" userId="a545731e-e488-4b07-a59b-872b3f2f8473" providerId="ADAL" clId="{07A71040-2C07-43FA-AD63-720108AE78A1}" dt="2020-11-24T17:19:47.092" v="157" actId="2696"/>
      <pc:docMkLst>
        <pc:docMk/>
      </pc:docMkLst>
      <pc:sldChg chg="addSp delSp modSp">
        <pc:chgData name="Burbidge, Richard C" userId="a545731e-e488-4b07-a59b-872b3f2f8473" providerId="ADAL" clId="{07A71040-2C07-43FA-AD63-720108AE78A1}" dt="2020-11-24T17:17:16.153" v="127" actId="20577"/>
        <pc:sldMkLst>
          <pc:docMk/>
          <pc:sldMk cId="3102934450" sldId="262"/>
        </pc:sldMkLst>
        <pc:spChg chg="add del mod">
          <ac:chgData name="Burbidge, Richard C" userId="a545731e-e488-4b07-a59b-872b3f2f8473" providerId="ADAL" clId="{07A71040-2C07-43FA-AD63-720108AE78A1}" dt="2020-11-24T17:17:09.129" v="126" actId="478"/>
          <ac:spMkLst>
            <pc:docMk/>
            <pc:sldMk cId="3102934450" sldId="262"/>
            <ac:spMk id="3" creationId="{B32F570E-D851-499C-AF3A-3C35FE4FFF3E}"/>
          </ac:spMkLst>
        </pc:spChg>
        <pc:spChg chg="mod">
          <ac:chgData name="Burbidge, Richard C" userId="a545731e-e488-4b07-a59b-872b3f2f8473" providerId="ADAL" clId="{07A71040-2C07-43FA-AD63-720108AE78A1}" dt="2020-11-24T17:17:16.153" v="127" actId="20577"/>
          <ac:spMkLst>
            <pc:docMk/>
            <pc:sldMk cId="3102934450" sldId="262"/>
            <ac:spMk id="4" creationId="{C5139A39-08BC-4F2F-94A3-F43AAEEFAEB4}"/>
          </ac:spMkLst>
        </pc:spChg>
        <pc:spChg chg="mod">
          <ac:chgData name="Burbidge, Richard C" userId="a545731e-e488-4b07-a59b-872b3f2f8473" providerId="ADAL" clId="{07A71040-2C07-43FA-AD63-720108AE78A1}" dt="2020-11-24T17:15:42.171" v="49" actId="14100"/>
          <ac:spMkLst>
            <pc:docMk/>
            <pc:sldMk cId="3102934450" sldId="262"/>
            <ac:spMk id="5" creationId="{679F4BE2-8E4A-4003-B816-9E34781F7E88}"/>
          </ac:spMkLst>
        </pc:spChg>
        <pc:spChg chg="del mod">
          <ac:chgData name="Burbidge, Richard C" userId="a545731e-e488-4b07-a59b-872b3f2f8473" providerId="ADAL" clId="{07A71040-2C07-43FA-AD63-720108AE78A1}" dt="2020-11-24T17:16:51.482" v="95" actId="478"/>
          <ac:spMkLst>
            <pc:docMk/>
            <pc:sldMk cId="3102934450" sldId="262"/>
            <ac:spMk id="9" creationId="{ABEAF9F9-E88D-44A4-A1B6-BAA2E532B65E}"/>
          </ac:spMkLst>
        </pc:spChg>
      </pc:sldChg>
      <pc:sldChg chg="del">
        <pc:chgData name="Burbidge, Richard C" userId="a545731e-e488-4b07-a59b-872b3f2f8473" providerId="ADAL" clId="{07A71040-2C07-43FA-AD63-720108AE78A1}" dt="2020-11-24T17:19:47.092" v="157" actId="2696"/>
        <pc:sldMkLst>
          <pc:docMk/>
          <pc:sldMk cId="3615015588" sldId="272"/>
        </pc:sldMkLst>
      </pc:sldChg>
      <pc:sldChg chg="del">
        <pc:chgData name="Burbidge, Richard C" userId="a545731e-e488-4b07-a59b-872b3f2f8473" providerId="ADAL" clId="{07A71040-2C07-43FA-AD63-720108AE78A1}" dt="2020-11-24T17:14:28.354" v="0" actId="2696"/>
        <pc:sldMkLst>
          <pc:docMk/>
          <pc:sldMk cId="2337283464" sldId="330"/>
        </pc:sldMkLst>
      </pc:sldChg>
      <pc:sldChg chg="modSp">
        <pc:chgData name="Burbidge, Richard C" userId="a545731e-e488-4b07-a59b-872b3f2f8473" providerId="ADAL" clId="{07A71040-2C07-43FA-AD63-720108AE78A1}" dt="2020-11-24T17:17:50.185" v="133" actId="20577"/>
        <pc:sldMkLst>
          <pc:docMk/>
          <pc:sldMk cId="2853750773" sldId="331"/>
        </pc:sldMkLst>
        <pc:spChg chg="mod">
          <ac:chgData name="Burbidge, Richard C" userId="a545731e-e488-4b07-a59b-872b3f2f8473" providerId="ADAL" clId="{07A71040-2C07-43FA-AD63-720108AE78A1}" dt="2020-11-24T17:17:50.185" v="133" actId="20577"/>
          <ac:spMkLst>
            <pc:docMk/>
            <pc:sldMk cId="2853750773" sldId="331"/>
            <ac:spMk id="3" creationId="{C28BCBEB-CDD9-4F56-B50F-597D11DBAD96}"/>
          </ac:spMkLst>
        </pc:spChg>
      </pc:sldChg>
      <pc:sldChg chg="del">
        <pc:chgData name="Burbidge, Richard C" userId="a545731e-e488-4b07-a59b-872b3f2f8473" providerId="ADAL" clId="{07A71040-2C07-43FA-AD63-720108AE78A1}" dt="2020-11-24T17:19:46.011" v="156" actId="2696"/>
        <pc:sldMkLst>
          <pc:docMk/>
          <pc:sldMk cId="4287694376" sldId="332"/>
        </pc:sldMkLst>
      </pc:sldChg>
      <pc:sldChg chg="addSp delSp modSp add">
        <pc:chgData name="Burbidge, Richard C" userId="a545731e-e488-4b07-a59b-872b3f2f8473" providerId="ADAL" clId="{07A71040-2C07-43FA-AD63-720108AE78A1}" dt="2020-11-24T17:18:22.993" v="147" actId="478"/>
        <pc:sldMkLst>
          <pc:docMk/>
          <pc:sldMk cId="719968072" sldId="333"/>
        </pc:sldMkLst>
        <pc:spChg chg="add del mod">
          <ac:chgData name="Burbidge, Richard C" userId="a545731e-e488-4b07-a59b-872b3f2f8473" providerId="ADAL" clId="{07A71040-2C07-43FA-AD63-720108AE78A1}" dt="2020-11-24T17:18:22.993" v="147" actId="478"/>
          <ac:spMkLst>
            <pc:docMk/>
            <pc:sldMk cId="719968072" sldId="333"/>
            <ac:spMk id="3" creationId="{183DF120-64C5-4DDF-9123-F19BBDD0AA51}"/>
          </ac:spMkLst>
        </pc:spChg>
        <pc:spChg chg="mod">
          <ac:chgData name="Burbidge, Richard C" userId="a545731e-e488-4b07-a59b-872b3f2f8473" providerId="ADAL" clId="{07A71040-2C07-43FA-AD63-720108AE78A1}" dt="2020-11-24T17:18:11.119" v="145" actId="20577"/>
          <ac:spMkLst>
            <pc:docMk/>
            <pc:sldMk cId="719968072" sldId="333"/>
            <ac:spMk id="4" creationId="{1567C550-8534-4752-A750-4145E9563059}"/>
          </ac:spMkLst>
        </pc:spChg>
        <pc:spChg chg="del mod">
          <ac:chgData name="Burbidge, Richard C" userId="a545731e-e488-4b07-a59b-872b3f2f8473" providerId="ADAL" clId="{07A71040-2C07-43FA-AD63-720108AE78A1}" dt="2020-11-24T17:18:18.351" v="146" actId="478"/>
          <ac:spMkLst>
            <pc:docMk/>
            <pc:sldMk cId="719968072" sldId="333"/>
            <ac:spMk id="9" creationId="{E5293A40-AD51-4281-A953-0D5B5C5DF6B0}"/>
          </ac:spMkLst>
        </pc:spChg>
      </pc:sldChg>
      <pc:sldChg chg="modSp add">
        <pc:chgData name="Burbidge, Richard C" userId="a545731e-e488-4b07-a59b-872b3f2f8473" providerId="ADAL" clId="{07A71040-2C07-43FA-AD63-720108AE78A1}" dt="2020-11-24T17:19:27.752" v="152" actId="20577"/>
        <pc:sldMkLst>
          <pc:docMk/>
          <pc:sldMk cId="2212528088" sldId="334"/>
        </pc:sldMkLst>
        <pc:spChg chg="mod">
          <ac:chgData name="Burbidge, Richard C" userId="a545731e-e488-4b07-a59b-872b3f2f8473" providerId="ADAL" clId="{07A71040-2C07-43FA-AD63-720108AE78A1}" dt="2020-11-24T17:19:27.752" v="152" actId="20577"/>
          <ac:spMkLst>
            <pc:docMk/>
            <pc:sldMk cId="2212528088" sldId="334"/>
            <ac:spMk id="4" creationId="{1567C550-8534-4752-A750-4145E9563059}"/>
          </ac:spMkLst>
        </pc:spChg>
      </pc:sldChg>
      <pc:sldChg chg="add">
        <pc:chgData name="Burbidge, Richard C" userId="a545731e-e488-4b07-a59b-872b3f2f8473" providerId="ADAL" clId="{07A71040-2C07-43FA-AD63-720108AE78A1}" dt="2020-11-24T17:19:20.138" v="150"/>
        <pc:sldMkLst>
          <pc:docMk/>
          <pc:sldMk cId="852474491" sldId="335"/>
        </pc:sldMkLst>
      </pc:sldChg>
      <pc:sldChg chg="modSp add">
        <pc:chgData name="Burbidge, Richard C" userId="a545731e-e488-4b07-a59b-872b3f2f8473" providerId="ADAL" clId="{07A71040-2C07-43FA-AD63-720108AE78A1}" dt="2020-11-24T17:19:41.776" v="155" actId="6549"/>
        <pc:sldMkLst>
          <pc:docMk/>
          <pc:sldMk cId="1495005768" sldId="336"/>
        </pc:sldMkLst>
        <pc:spChg chg="mod">
          <ac:chgData name="Burbidge, Richard C" userId="a545731e-e488-4b07-a59b-872b3f2f8473" providerId="ADAL" clId="{07A71040-2C07-43FA-AD63-720108AE78A1}" dt="2020-11-24T17:19:41.776" v="155" actId="6549"/>
          <ac:spMkLst>
            <pc:docMk/>
            <pc:sldMk cId="1495005768" sldId="336"/>
            <ac:spMk id="4" creationId="{1567C550-8534-4752-A750-4145E9563059}"/>
          </ac:spMkLst>
        </pc:spChg>
      </pc:sldChg>
      <pc:sldChg chg="add">
        <pc:chgData name="Burbidge, Richard C" userId="a545731e-e488-4b07-a59b-872b3f2f8473" providerId="ADAL" clId="{07A71040-2C07-43FA-AD63-720108AE78A1}" dt="2020-11-24T17:19:35.331" v="153"/>
        <pc:sldMkLst>
          <pc:docMk/>
          <pc:sldMk cId="1975075601" sldId="337"/>
        </pc:sldMkLst>
      </pc:sldChg>
      <pc:sldMasterChg chg="delSp modSldLayout">
        <pc:chgData name="Burbidge, Richard C" userId="a545731e-e488-4b07-a59b-872b3f2f8473" providerId="ADAL" clId="{07A71040-2C07-43FA-AD63-720108AE78A1}" dt="2020-11-24T17:19:04.287" v="149" actId="478"/>
        <pc:sldMasterMkLst>
          <pc:docMk/>
          <pc:sldMasterMk cId="0" sldId="2147483648"/>
        </pc:sldMasterMkLst>
        <pc:spChg chg="del">
          <ac:chgData name="Burbidge, Richard C" userId="a545731e-e488-4b07-a59b-872b3f2f8473" providerId="ADAL" clId="{07A71040-2C07-43FA-AD63-720108AE78A1}" dt="2020-11-24T17:14:49.878" v="1" actId="478"/>
          <ac:spMkLst>
            <pc:docMk/>
            <pc:sldMasterMk cId="0" sldId="2147483648"/>
            <ac:spMk id="2" creationId="{6D33D527-2918-4752-A9A7-0BDBA010BB39}"/>
          </ac:spMkLst>
        </pc:spChg>
        <pc:spChg chg="del">
          <ac:chgData name="Burbidge, Richard C" userId="a545731e-e488-4b07-a59b-872b3f2f8473" providerId="ADAL" clId="{07A71040-2C07-43FA-AD63-720108AE78A1}" dt="2020-11-24T17:15:03.208" v="2" actId="478"/>
          <ac:spMkLst>
            <pc:docMk/>
            <pc:sldMasterMk cId="0" sldId="2147483648"/>
            <ac:spMk id="5" creationId="{7FE2005A-EE28-4562-A018-55A90BB1BA11}"/>
          </ac:spMkLst>
        </pc:spChg>
        <pc:sldLayoutChg chg="delSp">
          <pc:chgData name="Burbidge, Richard C" userId="a545731e-e488-4b07-a59b-872b3f2f8473" providerId="ADAL" clId="{07A71040-2C07-43FA-AD63-720108AE78A1}" dt="2020-11-24T17:19:04.287" v="149" actId="478"/>
          <pc:sldLayoutMkLst>
            <pc:docMk/>
            <pc:sldMasterMk cId="0" sldId="2147483648"/>
            <pc:sldLayoutMk cId="111115880" sldId="2147483746"/>
          </pc:sldLayoutMkLst>
          <pc:spChg chg="del">
            <ac:chgData name="Burbidge, Richard C" userId="a545731e-e488-4b07-a59b-872b3f2f8473" providerId="ADAL" clId="{07A71040-2C07-43FA-AD63-720108AE78A1}" dt="2020-11-24T17:19:04.287" v="149" actId="478"/>
            <ac:spMkLst>
              <pc:docMk/>
              <pc:sldMasterMk cId="0" sldId="2147483648"/>
              <pc:sldLayoutMk cId="111115880" sldId="2147483746"/>
              <ac:spMk id="13" creationId="{ED4D76E8-466A-4C06-9261-BDE1AA914749}"/>
            </ac:spMkLst>
          </pc:spChg>
          <pc:spChg chg="del">
            <ac:chgData name="Burbidge, Richard C" userId="a545731e-e488-4b07-a59b-872b3f2f8473" providerId="ADAL" clId="{07A71040-2C07-43FA-AD63-720108AE78A1}" dt="2020-11-24T17:19:00.351" v="148" actId="478"/>
            <ac:spMkLst>
              <pc:docMk/>
              <pc:sldMasterMk cId="0" sldId="2147483648"/>
              <pc:sldLayoutMk cId="111115880" sldId="2147483746"/>
              <ac:spMk id="14" creationId="{2588B335-02FC-4504-AF46-DF56B2EC52E4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0" name="Square"/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1" name="Rectangle"/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2" name="Square"/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968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787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4985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1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9816"/>
            <a:ext cx="11010900" cy="3719897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5997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6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11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1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8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8" name="Square"/>
          <p:cNvSpPr/>
          <p:nvPr/>
        </p:nvSpPr>
        <p:spPr>
          <a:xfrm>
            <a:off x="536812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9" name="Square"/>
          <p:cNvSpPr/>
          <p:nvPr/>
        </p:nvSpPr>
        <p:spPr>
          <a:xfrm>
            <a:off x="709974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00" name="Rectangle"/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94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0" name="Square"/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2" name="Square"/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63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 userDrawn="1"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 userDrawn="1"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 userDrawn="1"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0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 Light</a:t>
            </a:r>
            <a:endParaRPr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500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511" name="Rectangle"/>
          <p:cNvSpPr/>
          <p:nvPr/>
        </p:nvSpPr>
        <p:spPr>
          <a:xfrm>
            <a:off x="5815052" y="401865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 err="1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496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213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754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680995965"/>
              </p:ext>
            </p:extLst>
          </p:nvPr>
        </p:nvGraphicFramePr>
        <p:xfrm>
          <a:off x="7201593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 userDrawn="1"/>
        </p:nvSpPr>
        <p:spPr>
          <a:xfrm>
            <a:off x="0" y="0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 userDrawn="1"/>
        </p:nvSpPr>
        <p:spPr>
          <a:xfrm rot="5400000">
            <a:off x="-2978450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1118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40376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316376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0831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75 </a:t>
            </a:r>
            <a:r>
              <a:rPr lang="en-US" dirty="0" err="1"/>
              <a:t>pt</a:t>
            </a:r>
            <a:r>
              <a:rPr lang="en-US" dirty="0"/>
              <a:t> Intel Clear</a:t>
            </a:r>
            <a:endParaRPr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3" y="5992753"/>
            <a:ext cx="1031758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7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5479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25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69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9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323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5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 dirty="0"/>
              <a:t>Body copy Intel clear light 28 point</a:t>
            </a:r>
          </a:p>
          <a:p>
            <a:pPr lvl="1"/>
            <a:r>
              <a:rPr lang="en-US" dirty="0"/>
              <a:t>Sub Bullet one 24 point</a:t>
            </a:r>
          </a:p>
          <a:p>
            <a:pPr lvl="2"/>
            <a:r>
              <a:rPr lang="en-US" dirty="0"/>
              <a:t>Sub Bullet two 20 point</a:t>
            </a:r>
          </a:p>
          <a:p>
            <a:pPr lvl="3"/>
            <a:r>
              <a:rPr lang="en-US" dirty="0"/>
              <a:t>Sub Bullet three 18 point</a:t>
            </a:r>
          </a:p>
          <a:p>
            <a:pPr lvl="4"/>
            <a:r>
              <a:rPr lang="en-US" dirty="0"/>
              <a:t>Sub Bullet four 16 point</a:t>
            </a:r>
            <a:br>
              <a:rPr lang="en-US" dirty="0"/>
            </a:br>
            <a:endParaRPr lang="en-US" dirty="0"/>
          </a:p>
          <a:p>
            <a:pPr lvl="2"/>
            <a:endParaRPr dirty="0"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 dirty="0"/>
              <a:t>40pt Intel Clear Light Text Goes Here</a:t>
            </a:r>
            <a:endParaRPr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67" r:id="rId2"/>
    <p:sldLayoutId id="2147483766" r:id="rId3"/>
    <p:sldLayoutId id="2147483756" r:id="rId4"/>
    <p:sldLayoutId id="2147483759" r:id="rId5"/>
    <p:sldLayoutId id="2147483755" r:id="rId6"/>
    <p:sldLayoutId id="2147483722" r:id="rId7"/>
    <p:sldLayoutId id="2147483778" r:id="rId8"/>
    <p:sldLayoutId id="2147483724" r:id="rId9"/>
    <p:sldLayoutId id="2147483751" r:id="rId10"/>
    <p:sldLayoutId id="2147483730" r:id="rId11"/>
    <p:sldLayoutId id="2147483754" r:id="rId12"/>
    <p:sldLayoutId id="2147483761" r:id="rId13"/>
    <p:sldLayoutId id="2147483749" r:id="rId14"/>
    <p:sldLayoutId id="2147483746" r:id="rId15"/>
    <p:sldLayoutId id="2147483747" r:id="rId16"/>
    <p:sldLayoutId id="2147483769" r:id="rId17"/>
    <p:sldLayoutId id="2147483768" r:id="rId18"/>
    <p:sldLayoutId id="2147483723" r:id="rId19"/>
    <p:sldLayoutId id="2147483770" r:id="rId20"/>
    <p:sldLayoutId id="2147483771" r:id="rId21"/>
    <p:sldLayoutId id="2147483772" r:id="rId22"/>
    <p:sldLayoutId id="2147483745" r:id="rId23"/>
    <p:sldLayoutId id="2147483780" r:id="rId24"/>
    <p:sldLayoutId id="2147483744" r:id="rId25"/>
    <p:sldLayoutId id="2147483750" r:id="rId2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>
            <a:normAutofit/>
          </a:bodyPr>
          <a:lstStyle/>
          <a:p>
            <a:r>
              <a:rPr lang="en-GB" sz="2000" b="0" dirty="0">
                <a:solidFill>
                  <a:schemeClr val="bg1"/>
                </a:solidFill>
              </a:rPr>
              <a:t>3GPP TSG RAN Meeting #90-e										</a:t>
            </a:r>
            <a:r>
              <a:rPr lang="en-GB" sz="2000" b="0">
                <a:solidFill>
                  <a:schemeClr val="bg1"/>
                </a:solidFill>
              </a:rPr>
              <a:t>	RP-202733</a:t>
            </a:r>
          </a:p>
          <a:p>
            <a:r>
              <a:rPr lang="en-GB" sz="2000" b="0">
                <a:solidFill>
                  <a:schemeClr val="bg1"/>
                </a:solidFill>
              </a:rPr>
              <a:t>7th </a:t>
            </a:r>
            <a:r>
              <a:rPr lang="en-GB" sz="2000" b="0" dirty="0">
                <a:solidFill>
                  <a:schemeClr val="bg1"/>
                </a:solidFill>
              </a:rPr>
              <a:t>– 11th December 2020</a:t>
            </a:r>
          </a:p>
          <a:p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3039365"/>
            <a:ext cx="10100213" cy="1091827"/>
          </a:xfrm>
        </p:spPr>
        <p:txBody>
          <a:bodyPr/>
          <a:lstStyle/>
          <a:p>
            <a:r>
              <a:rPr lang="en-US" sz="6000" dirty="0"/>
              <a:t>Considerations on Release 17</a:t>
            </a:r>
            <a:endParaRPr lang="en-GB" sz="6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131192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 dirty="0"/>
              <a:t>Agenda Item:		9</a:t>
            </a:r>
          </a:p>
          <a:p>
            <a:r>
              <a:rPr lang="en-GB" sz="2000" dirty="0"/>
              <a:t>Source: 			Intel Corporation</a:t>
            </a:r>
          </a:p>
          <a:p>
            <a:r>
              <a:rPr lang="en-GB" sz="2000" dirty="0"/>
              <a:t>Document for:		Discussion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DA112-EABA-44ED-9ED6-E7487C385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17 completion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BCBEB-CDD9-4F56-B50F-597D11DBAD9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RAN#89e endorsed for the RAN leadership to perform detailed planning for the remainder of Rel-17 under the assumption of 6 month delay to the completion</a:t>
            </a:r>
          </a:p>
          <a:p>
            <a:r>
              <a:rPr lang="en-GB" dirty="0"/>
              <a:t>Encouraging news of effective vaccines gives high hope of a return to F2F for the RAN WG meetings towards the end of Rel-17 (end of 2021, start of 2022)</a:t>
            </a:r>
          </a:p>
          <a:p>
            <a:r>
              <a:rPr lang="en-GB" dirty="0"/>
              <a:t>This provides Increased confidence that completion with 6 month delay is a realistic target</a:t>
            </a:r>
          </a:p>
          <a:p>
            <a:r>
              <a:rPr lang="en-GB" b="1" dirty="0"/>
              <a:t>Proposal</a:t>
            </a:r>
            <a:r>
              <a:rPr lang="en-GB" dirty="0"/>
              <a:t>: Release-17 completion is delayed by 6 months, </a:t>
            </a:r>
            <a:r>
              <a:rPr lang="en-GB" dirty="0" err="1"/>
              <a:t>i.e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Dec 2021		RAN1 completion</a:t>
            </a:r>
          </a:p>
          <a:p>
            <a:pPr lvl="1"/>
            <a:r>
              <a:rPr lang="en-GB" dirty="0"/>
              <a:t>March 2022		Core completion in RAN2/3/4</a:t>
            </a:r>
          </a:p>
          <a:p>
            <a:pPr lvl="1"/>
            <a:r>
              <a:rPr lang="en-GB" dirty="0"/>
              <a:t>June 2022		ASN.1 freeze</a:t>
            </a:r>
          </a:p>
          <a:p>
            <a:pPr lvl="1"/>
            <a:r>
              <a:rPr lang="en-GB" dirty="0"/>
              <a:t>Sept 2022		Performance completion in RAN4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375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DA112-EABA-44ED-9ED6-E7487C385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RAN1 led Rel-17 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BCBEB-CDD9-4F56-B50F-597D11DBAD9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RAN1 has completed its work on 4 RAN1 led SIs:</a:t>
            </a:r>
          </a:p>
          <a:p>
            <a:pPr lvl="1"/>
            <a:r>
              <a:rPr lang="en-GB" dirty="0"/>
              <a:t>Positioning enhancements</a:t>
            </a:r>
          </a:p>
          <a:p>
            <a:pPr lvl="1"/>
            <a:r>
              <a:rPr lang="en-GB" dirty="0"/>
              <a:t>NR </a:t>
            </a:r>
            <a:r>
              <a:rPr lang="en-GB"/>
              <a:t>in 52.6-71 </a:t>
            </a:r>
            <a:r>
              <a:rPr lang="en-GB" dirty="0"/>
              <a:t>GHz</a:t>
            </a:r>
          </a:p>
          <a:p>
            <a:pPr lvl="1"/>
            <a:r>
              <a:rPr lang="en-GB" dirty="0"/>
              <a:t>Reduced capability devices</a:t>
            </a:r>
          </a:p>
          <a:p>
            <a:pPr lvl="1"/>
            <a:r>
              <a:rPr lang="en-GB" dirty="0"/>
              <a:t>Coverage enhancements</a:t>
            </a:r>
          </a:p>
          <a:p>
            <a:r>
              <a:rPr lang="en-GB" dirty="0"/>
              <a:t>Follow on WIs expected to be approved at RAN#90e</a:t>
            </a:r>
          </a:p>
          <a:p>
            <a:r>
              <a:rPr lang="en-GB" dirty="0"/>
              <a:t>Study in other RAN WGs is not complete (expected in March 2021)</a:t>
            </a:r>
          </a:p>
          <a:p>
            <a:r>
              <a:rPr lang="en-GB" dirty="0"/>
              <a:t>It would be premature to try to conclude any RAN2/3/4 objectives before study in other WGs is complete. </a:t>
            </a:r>
          </a:p>
          <a:p>
            <a:r>
              <a:rPr lang="en-GB" b="1" dirty="0"/>
              <a:t>Proposal</a:t>
            </a:r>
            <a:r>
              <a:rPr lang="en-GB" dirty="0"/>
              <a:t>: Follow on WIs approved at RAN#90e are to include RAN1 objectives only.</a:t>
            </a:r>
          </a:p>
        </p:txBody>
      </p:sp>
    </p:spTree>
    <p:extLst>
      <p:ext uri="{BB962C8B-B14F-4D97-AF65-F5344CB8AC3E}">
        <p14:creationId xmlns:p14="http://schemas.microsoft.com/office/powerpoint/2010/main" val="197507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DA112-EABA-44ED-9ED6-E7487C385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Expectation for Rel-18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BCBEB-CDD9-4F56-B50F-597D11DBAD9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en-GB" dirty="0"/>
              <a:t>If RAN#90e agrees 6 months delay to Rel-17 completion, RAN1 completion will be in Dec 2021</a:t>
            </a:r>
          </a:p>
          <a:p>
            <a:r>
              <a:rPr lang="en-GB" dirty="0"/>
              <a:t>Consequently</a:t>
            </a:r>
            <a:r>
              <a:rPr lang="en-GB"/>
              <a:t>, we </a:t>
            </a:r>
            <a:r>
              <a:rPr lang="en-GB" dirty="0"/>
              <a:t>expect the following schedule for Rel-18 discussions in RAN:</a:t>
            </a:r>
          </a:p>
          <a:p>
            <a:pPr lvl="1"/>
            <a:r>
              <a:rPr lang="en-GB" dirty="0"/>
              <a:t>June 2021 (RAN#92) – Opportunity  for companies to share views on Rel-18</a:t>
            </a:r>
          </a:p>
          <a:p>
            <a:pPr lvl="1"/>
            <a:r>
              <a:rPr lang="en-GB" dirty="0"/>
              <a:t>June-Dec 2021 – Consensus building by email and by discussion at RAN#93</a:t>
            </a:r>
          </a:p>
          <a:p>
            <a:pPr lvl="1"/>
            <a:r>
              <a:rPr lang="en-GB" dirty="0"/>
              <a:t>Dec 2021 (RAN#94) – Rel-18 packaged approval for RAN1/2/3 </a:t>
            </a:r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802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9BCF0-EE82-4938-8169-2449BEFE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94E62-EC61-4C83-BDDA-0FB6739AF6AE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en-GB" b="1" dirty="0"/>
              <a:t>Proposal</a:t>
            </a:r>
            <a:r>
              <a:rPr lang="en-GB" dirty="0"/>
              <a:t>: Release-17 completion is delayed by 6 months, </a:t>
            </a:r>
            <a:r>
              <a:rPr lang="en-GB" dirty="0" err="1"/>
              <a:t>i.e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Dec 2021		RAN1 completion</a:t>
            </a:r>
          </a:p>
          <a:p>
            <a:pPr lvl="1"/>
            <a:r>
              <a:rPr lang="en-GB" dirty="0"/>
              <a:t>March 2022		Core completion in RAN2/3/4</a:t>
            </a:r>
          </a:p>
          <a:p>
            <a:pPr lvl="1"/>
            <a:r>
              <a:rPr lang="en-GB" dirty="0"/>
              <a:t>June 2022		ASN.1 freeze</a:t>
            </a:r>
          </a:p>
          <a:p>
            <a:pPr lvl="1"/>
            <a:r>
              <a:rPr lang="en-GB" dirty="0"/>
              <a:t>Sept 2022		Performance completion in RAN4 </a:t>
            </a:r>
          </a:p>
          <a:p>
            <a:r>
              <a:rPr lang="en-GB" b="1" dirty="0"/>
              <a:t>Proposal</a:t>
            </a:r>
            <a:r>
              <a:rPr lang="en-GB" dirty="0"/>
              <a:t>: Follow on WIs approved at RAN#90e are to include RAN1 objectives only.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394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7" ma:contentTypeDescription="Create a new document." ma:contentTypeScope="" ma:versionID="9f4300928f38748467439a6db8b410ab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5525a139310cd39a11123ae552782bac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E7FA8C-B025-40D6-ABC0-2A945BE665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b5ee66-8278-4920-9928-ad79bc5dd418"/>
    <ds:schemaRef ds:uri="296abf3f-64df-478c-af41-3815c6290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4B8A99-8161-4D52-8DFD-478F5C1B317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2684</TotalTime>
  <Words>394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Helvetica</vt:lpstr>
      <vt:lpstr>Helvetica Neue</vt:lpstr>
      <vt:lpstr>Helvetica Neue Medium</vt:lpstr>
      <vt:lpstr>Intel Clear</vt:lpstr>
      <vt:lpstr>Intel Clear Light</vt:lpstr>
      <vt:lpstr>Wingdings</vt:lpstr>
      <vt:lpstr>21_BasicWhite</vt:lpstr>
      <vt:lpstr>Considerations on Release 17</vt:lpstr>
      <vt:lpstr>Release 17 completion</vt:lpstr>
      <vt:lpstr>RAN1 led Rel-17 SIs</vt:lpstr>
      <vt:lpstr>Expectation for Rel-18 schedule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Killeen, Kristine</dc:creator>
  <cp:keywords>CTPClassification=CTP_NT</cp:keywords>
  <cp:lastModifiedBy>Richard Burbidge</cp:lastModifiedBy>
  <cp:revision>181</cp:revision>
  <dcterms:modified xsi:type="dcterms:W3CDTF">2020-11-27T16:08:15Z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0x01010072FF044F44F3DD409E3404F670EAECB1</vt:lpwstr>
  </property>
</Properties>
</file>