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0" r:id="rId5"/>
  </p:sldMasterIdLst>
  <p:notesMasterIdLst>
    <p:notesMasterId r:id="rId10"/>
  </p:notesMasterIdLst>
  <p:sldIdLst>
    <p:sldId id="256" r:id="rId6"/>
    <p:sldId id="266" r:id="rId7"/>
    <p:sldId id="269" r:id="rId8"/>
    <p:sldId id="271" r:id="rId9"/>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o, Anthony (Nokia - GB/Bristol)" initials="LA(-G" lastIdx="5" clrIdx="0"/>
  <p:cmAuthor id="2" name="ZTE 2nd" initials="RZ2ndRev" lastIdx="6" clrIdx="1"/>
  <p:cmAuthor id="3" name="Luis Martinez G62" initials="LMG62" lastIdx="8"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48DC2C-035B-4011-941F-92E391D33DDA}" v="22" dt="2020-11-27T09:19:16.9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s Guillermo" userId="0ebe31dc-60a7-412b-bc71-c6a265dd5a17" providerId="ADAL" clId="{4E0B7462-00B3-43A7-A51B-FA9FE13FA156}"/>
    <pc:docChg chg="undo redo custSel addSld modSld">
      <pc:chgData name="Luis Guillermo" userId="0ebe31dc-60a7-412b-bc71-c6a265dd5a17" providerId="ADAL" clId="{4E0B7462-00B3-43A7-A51B-FA9FE13FA156}" dt="2020-11-27T09:19:46.784" v="145" actId="1076"/>
      <pc:docMkLst>
        <pc:docMk/>
      </pc:docMkLst>
      <pc:sldChg chg="modSp">
        <pc:chgData name="Luis Guillermo" userId="0ebe31dc-60a7-412b-bc71-c6a265dd5a17" providerId="ADAL" clId="{4E0B7462-00B3-43A7-A51B-FA9FE13FA156}" dt="2020-11-27T09:19:46.784" v="145" actId="1076"/>
        <pc:sldMkLst>
          <pc:docMk/>
          <pc:sldMk cId="0" sldId="256"/>
        </pc:sldMkLst>
        <pc:spChg chg="mod">
          <ac:chgData name="Luis Guillermo" userId="0ebe31dc-60a7-412b-bc71-c6a265dd5a17" providerId="ADAL" clId="{4E0B7462-00B3-43A7-A51B-FA9FE13FA156}" dt="2020-11-27T09:19:46.784" v="145" actId="1076"/>
          <ac:spMkLst>
            <pc:docMk/>
            <pc:sldMk cId="0" sldId="256"/>
            <ac:spMk id="2" creationId="{00000000-0000-0000-0000-000000000000}"/>
          </ac:spMkLst>
        </pc:spChg>
        <pc:spChg chg="mod">
          <ac:chgData name="Luis Guillermo" userId="0ebe31dc-60a7-412b-bc71-c6a265dd5a17" providerId="ADAL" clId="{4E0B7462-00B3-43A7-A51B-FA9FE13FA156}" dt="2020-11-27T09:19:46.784" v="145" actId="1076"/>
          <ac:spMkLst>
            <pc:docMk/>
            <pc:sldMk cId="0" sldId="256"/>
            <ac:spMk id="3" creationId="{00000000-0000-0000-0000-000000000000}"/>
          </ac:spMkLst>
        </pc:spChg>
        <pc:spChg chg="mod">
          <ac:chgData name="Luis Guillermo" userId="0ebe31dc-60a7-412b-bc71-c6a265dd5a17" providerId="ADAL" clId="{4E0B7462-00B3-43A7-A51B-FA9FE13FA156}" dt="2020-11-27T09:09:25.096" v="18" actId="20577"/>
          <ac:spMkLst>
            <pc:docMk/>
            <pc:sldMk cId="0" sldId="256"/>
            <ac:spMk id="4" creationId="{00000000-0000-0000-0000-000000000000}"/>
          </ac:spMkLst>
        </pc:spChg>
      </pc:sldChg>
      <pc:sldChg chg="modSp">
        <pc:chgData name="Luis Guillermo" userId="0ebe31dc-60a7-412b-bc71-c6a265dd5a17" providerId="ADAL" clId="{4E0B7462-00B3-43A7-A51B-FA9FE13FA156}" dt="2020-11-27T09:12:05.104" v="45"/>
        <pc:sldMkLst>
          <pc:docMk/>
          <pc:sldMk cId="0" sldId="266"/>
        </pc:sldMkLst>
        <pc:spChg chg="mod">
          <ac:chgData name="Luis Guillermo" userId="0ebe31dc-60a7-412b-bc71-c6a265dd5a17" providerId="ADAL" clId="{4E0B7462-00B3-43A7-A51B-FA9FE13FA156}" dt="2020-11-27T09:10:19.624" v="37" actId="20577"/>
          <ac:spMkLst>
            <pc:docMk/>
            <pc:sldMk cId="0" sldId="266"/>
            <ac:spMk id="2" creationId="{00000000-0000-0000-0000-000000000000}"/>
          </ac:spMkLst>
        </pc:spChg>
        <pc:spChg chg="mod">
          <ac:chgData name="Luis Guillermo" userId="0ebe31dc-60a7-412b-bc71-c6a265dd5a17" providerId="ADAL" clId="{4E0B7462-00B3-43A7-A51B-FA9FE13FA156}" dt="2020-11-27T09:12:05.104" v="45"/>
          <ac:spMkLst>
            <pc:docMk/>
            <pc:sldMk cId="0" sldId="266"/>
            <ac:spMk id="3" creationId="{00000000-0000-0000-0000-000000000000}"/>
          </ac:spMkLst>
        </pc:spChg>
      </pc:sldChg>
      <pc:sldChg chg="modSp">
        <pc:chgData name="Luis Guillermo" userId="0ebe31dc-60a7-412b-bc71-c6a265dd5a17" providerId="ADAL" clId="{4E0B7462-00B3-43A7-A51B-FA9FE13FA156}" dt="2020-11-27T09:14:46.594" v="67" actId="27636"/>
        <pc:sldMkLst>
          <pc:docMk/>
          <pc:sldMk cId="38528006" sldId="269"/>
        </pc:sldMkLst>
        <pc:spChg chg="mod">
          <ac:chgData name="Luis Guillermo" userId="0ebe31dc-60a7-412b-bc71-c6a265dd5a17" providerId="ADAL" clId="{4E0B7462-00B3-43A7-A51B-FA9FE13FA156}" dt="2020-11-27T09:13:55.715" v="59" actId="20577"/>
          <ac:spMkLst>
            <pc:docMk/>
            <pc:sldMk cId="38528006" sldId="269"/>
            <ac:spMk id="2" creationId="{00000000-0000-0000-0000-000000000000}"/>
          </ac:spMkLst>
        </pc:spChg>
        <pc:spChg chg="mod">
          <ac:chgData name="Luis Guillermo" userId="0ebe31dc-60a7-412b-bc71-c6a265dd5a17" providerId="ADAL" clId="{4E0B7462-00B3-43A7-A51B-FA9FE13FA156}" dt="2020-11-27T09:14:46.594" v="67" actId="27636"/>
          <ac:spMkLst>
            <pc:docMk/>
            <pc:sldMk cId="38528006" sldId="269"/>
            <ac:spMk id="3" creationId="{00000000-0000-0000-0000-000000000000}"/>
          </ac:spMkLst>
        </pc:spChg>
      </pc:sldChg>
      <pc:sldChg chg="modSp">
        <pc:chgData name="Luis Guillermo" userId="0ebe31dc-60a7-412b-bc71-c6a265dd5a17" providerId="ADAL" clId="{4E0B7462-00B3-43A7-A51B-FA9FE13FA156}" dt="2020-11-27T09:17:52.990" v="123" actId="1076"/>
        <pc:sldMkLst>
          <pc:docMk/>
          <pc:sldMk cId="3604137512" sldId="271"/>
        </pc:sldMkLst>
        <pc:spChg chg="mod">
          <ac:chgData name="Luis Guillermo" userId="0ebe31dc-60a7-412b-bc71-c6a265dd5a17" providerId="ADAL" clId="{4E0B7462-00B3-43A7-A51B-FA9FE13FA156}" dt="2020-11-27T09:15:55.172" v="77" actId="14100"/>
          <ac:spMkLst>
            <pc:docMk/>
            <pc:sldMk cId="3604137512" sldId="271"/>
            <ac:spMk id="2" creationId="{00000000-0000-0000-0000-000000000000}"/>
          </ac:spMkLst>
        </pc:spChg>
        <pc:spChg chg="mod">
          <ac:chgData name="Luis Guillermo" userId="0ebe31dc-60a7-412b-bc71-c6a265dd5a17" providerId="ADAL" clId="{4E0B7462-00B3-43A7-A51B-FA9FE13FA156}" dt="2020-11-27T09:17:52.990" v="123" actId="1076"/>
          <ac:spMkLst>
            <pc:docMk/>
            <pc:sldMk cId="3604137512" sldId="271"/>
            <ac:spMk id="3" creationId="{00000000-0000-0000-0000-000000000000}"/>
          </ac:spMkLst>
        </pc:spChg>
      </pc:sldChg>
      <pc:sldChg chg="modSp add">
        <pc:chgData name="Luis Guillermo" userId="0ebe31dc-60a7-412b-bc71-c6a265dd5a17" providerId="ADAL" clId="{4E0B7462-00B3-43A7-A51B-FA9FE13FA156}" dt="2020-11-27T09:18:13.428" v="127" actId="6549"/>
        <pc:sldMkLst>
          <pc:docMk/>
          <pc:sldMk cId="3133650478" sldId="272"/>
        </pc:sldMkLst>
        <pc:spChg chg="mod">
          <ac:chgData name="Luis Guillermo" userId="0ebe31dc-60a7-412b-bc71-c6a265dd5a17" providerId="ADAL" clId="{4E0B7462-00B3-43A7-A51B-FA9FE13FA156}" dt="2020-11-27T09:18:09.630" v="126" actId="20577"/>
          <ac:spMkLst>
            <pc:docMk/>
            <pc:sldMk cId="3133650478" sldId="272"/>
            <ac:spMk id="2" creationId="{00000000-0000-0000-0000-000000000000}"/>
          </ac:spMkLst>
        </pc:spChg>
        <pc:spChg chg="mod">
          <ac:chgData name="Luis Guillermo" userId="0ebe31dc-60a7-412b-bc71-c6a265dd5a17" providerId="ADAL" clId="{4E0B7462-00B3-43A7-A51B-FA9FE13FA156}" dt="2020-11-27T09:18:13.428" v="127" actId="6549"/>
          <ac:spMkLst>
            <pc:docMk/>
            <pc:sldMk cId="3133650478" sldId="272"/>
            <ac:spMk id="3" creationId="{00000000-0000-0000-0000-000000000000}"/>
          </ac:spMkLst>
        </pc:spChg>
      </pc:sldChg>
      <pc:sldChg chg="modSp add">
        <pc:chgData name="Luis Guillermo" userId="0ebe31dc-60a7-412b-bc71-c6a265dd5a17" providerId="ADAL" clId="{4E0B7462-00B3-43A7-A51B-FA9FE13FA156}" dt="2020-11-27T09:18:28.600" v="131" actId="6549"/>
        <pc:sldMkLst>
          <pc:docMk/>
          <pc:sldMk cId="3993435246" sldId="273"/>
        </pc:sldMkLst>
        <pc:spChg chg="mod">
          <ac:chgData name="Luis Guillermo" userId="0ebe31dc-60a7-412b-bc71-c6a265dd5a17" providerId="ADAL" clId="{4E0B7462-00B3-43A7-A51B-FA9FE13FA156}" dt="2020-11-27T09:18:24.974" v="130" actId="20577"/>
          <ac:spMkLst>
            <pc:docMk/>
            <pc:sldMk cId="3993435246" sldId="273"/>
            <ac:spMk id="2" creationId="{00000000-0000-0000-0000-000000000000}"/>
          </ac:spMkLst>
        </pc:spChg>
        <pc:spChg chg="mod">
          <ac:chgData name="Luis Guillermo" userId="0ebe31dc-60a7-412b-bc71-c6a265dd5a17" providerId="ADAL" clId="{4E0B7462-00B3-43A7-A51B-FA9FE13FA156}" dt="2020-11-27T09:18:28.600" v="131" actId="6549"/>
          <ac:spMkLst>
            <pc:docMk/>
            <pc:sldMk cId="3993435246" sldId="273"/>
            <ac:spMk id="3" creationId="{00000000-0000-0000-0000-000000000000}"/>
          </ac:spMkLst>
        </pc:spChg>
      </pc:sldChg>
      <pc:sldChg chg="modSp add">
        <pc:chgData name="Luis Guillermo" userId="0ebe31dc-60a7-412b-bc71-c6a265dd5a17" providerId="ADAL" clId="{4E0B7462-00B3-43A7-A51B-FA9FE13FA156}" dt="2020-11-27T09:19:08.806" v="137" actId="14100"/>
        <pc:sldMkLst>
          <pc:docMk/>
          <pc:sldMk cId="4095650805" sldId="274"/>
        </pc:sldMkLst>
        <pc:spChg chg="mod">
          <ac:chgData name="Luis Guillermo" userId="0ebe31dc-60a7-412b-bc71-c6a265dd5a17" providerId="ADAL" clId="{4E0B7462-00B3-43A7-A51B-FA9FE13FA156}" dt="2020-11-27T09:19:08.806" v="137" actId="14100"/>
          <ac:spMkLst>
            <pc:docMk/>
            <pc:sldMk cId="4095650805" sldId="274"/>
            <ac:spMk id="2" creationId="{00000000-0000-0000-0000-000000000000}"/>
          </ac:spMkLst>
        </pc:spChg>
        <pc:spChg chg="mod">
          <ac:chgData name="Luis Guillermo" userId="0ebe31dc-60a7-412b-bc71-c6a265dd5a17" providerId="ADAL" clId="{4E0B7462-00B3-43A7-A51B-FA9FE13FA156}" dt="2020-11-27T09:19:01.528" v="134" actId="27636"/>
          <ac:spMkLst>
            <pc:docMk/>
            <pc:sldMk cId="4095650805" sldId="274"/>
            <ac:spMk id="3" creationId="{00000000-0000-0000-0000-000000000000}"/>
          </ac:spMkLst>
        </pc:spChg>
      </pc:sldChg>
      <pc:sldChg chg="modSp add">
        <pc:chgData name="Luis Guillermo" userId="0ebe31dc-60a7-412b-bc71-c6a265dd5a17" providerId="ADAL" clId="{4E0B7462-00B3-43A7-A51B-FA9FE13FA156}" dt="2020-11-27T09:19:21.926" v="144" actId="20577"/>
        <pc:sldMkLst>
          <pc:docMk/>
          <pc:sldMk cId="3146769670" sldId="275"/>
        </pc:sldMkLst>
        <pc:spChg chg="mod">
          <ac:chgData name="Luis Guillermo" userId="0ebe31dc-60a7-412b-bc71-c6a265dd5a17" providerId="ADAL" clId="{4E0B7462-00B3-43A7-A51B-FA9FE13FA156}" dt="2020-11-27T09:19:21.926" v="144" actId="20577"/>
          <ac:spMkLst>
            <pc:docMk/>
            <pc:sldMk cId="3146769670" sldId="275"/>
            <ac:spMk id="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2FA4BE-82FC-4FFE-AAF3-5CD7FA65040F}" type="datetimeFigureOut">
              <a:rPr lang="sv-SE" smtClean="0"/>
              <a:t>2020-11-30</a:t>
            </a:fld>
            <a:endParaRPr lang="sv-S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15C722-B676-479F-A43E-B616D1E195ED}" type="slidenum">
              <a:rPr lang="sv-SE" smtClean="0"/>
              <a:t>‹#›</a:t>
            </a:fld>
            <a:endParaRPr lang="sv-S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2020-11-30</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2020-11-30</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2020-11-30</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2020/11/30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2020/11/30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2020/11/30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2020-11-30</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E1CD4F-CAD4-472F-9108-0C6DDA8F73D7}" type="datetimeFigureOut">
              <a:rPr lang="sv-SE" smtClean="0"/>
              <a:t>2020-11-30</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p:cNvSpPr>
            <a:spLocks noGrp="1"/>
          </p:cNvSpPr>
          <p:nvPr>
            <p:ph type="dt" sz="half" idx="10"/>
          </p:nvPr>
        </p:nvSpPr>
        <p:spPr/>
        <p:txBody>
          <a:bodyPr/>
          <a:lstStyle/>
          <a:p>
            <a:fld id="{20E1CD4F-CAD4-472F-9108-0C6DDA8F73D7}" type="datetimeFigureOut">
              <a:rPr lang="sv-SE" smtClean="0"/>
              <a:t>2020-11-30</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p:cNvSpPr>
            <a:spLocks noGrp="1"/>
          </p:cNvSpPr>
          <p:nvPr>
            <p:ph type="dt" sz="half" idx="10"/>
          </p:nvPr>
        </p:nvSpPr>
        <p:spPr/>
        <p:txBody>
          <a:bodyPr/>
          <a:lstStyle/>
          <a:p>
            <a:fld id="{20E1CD4F-CAD4-472F-9108-0C6DDA8F73D7}" type="datetimeFigureOut">
              <a:rPr lang="sv-SE" smtClean="0"/>
              <a:t>2020-11-30</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Date Placeholder 2"/>
          <p:cNvSpPr>
            <a:spLocks noGrp="1"/>
          </p:cNvSpPr>
          <p:nvPr>
            <p:ph type="dt" sz="half" idx="10"/>
          </p:nvPr>
        </p:nvSpPr>
        <p:spPr/>
        <p:txBody>
          <a:bodyPr/>
          <a:lstStyle/>
          <a:p>
            <a:fld id="{20E1CD4F-CAD4-472F-9108-0C6DDA8F73D7}" type="datetimeFigureOut">
              <a:rPr lang="sv-SE" smtClean="0"/>
              <a:t>2020-11-30</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E1CD4F-CAD4-472F-9108-0C6DDA8F73D7}" type="datetimeFigureOut">
              <a:rPr lang="sv-SE" smtClean="0"/>
              <a:t>2020-11-30</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0E1CD4F-CAD4-472F-9108-0C6DDA8F73D7}" type="datetimeFigureOut">
              <a:rPr lang="sv-SE" smtClean="0"/>
              <a:t>2020-11-30</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0E1CD4F-CAD4-472F-9108-0C6DDA8F73D7}" type="datetimeFigureOut">
              <a:rPr lang="sv-SE" smtClean="0"/>
              <a:t>2020-11-30</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E1CD4F-CAD4-472F-9108-0C6DDA8F73D7}" type="datetimeFigureOut">
              <a:rPr lang="sv-SE" smtClean="0"/>
              <a:t>2020-11-30</a:t>
            </a:fld>
            <a:endParaRPr lang="sv-S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08F544-F9D6-455F-B0D5-658141DC6C98}" type="slidenum">
              <a:rPr lang="sv-SE" smtClean="0"/>
              <a:t>‹#›</a:t>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2020/11/30</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68246" y="2159666"/>
            <a:ext cx="9144000" cy="2387600"/>
          </a:xfrm>
        </p:spPr>
        <p:txBody>
          <a:bodyPr>
            <a:normAutofit fontScale="90000"/>
          </a:bodyPr>
          <a:lstStyle/>
          <a:p>
            <a:r>
              <a:rPr lang="en-US" dirty="0"/>
              <a:t>Motivation for WID on RAN4 Rel-17 BS/UE EMC enhancements</a:t>
            </a:r>
            <a:endParaRPr lang="sv-SE" dirty="0"/>
          </a:p>
        </p:txBody>
      </p:sp>
      <p:sp>
        <p:nvSpPr>
          <p:cNvPr id="3" name="Subtitle 2"/>
          <p:cNvSpPr>
            <a:spLocks noGrp="1"/>
          </p:cNvSpPr>
          <p:nvPr>
            <p:ph type="subTitle" idx="1"/>
          </p:nvPr>
        </p:nvSpPr>
        <p:spPr>
          <a:xfrm>
            <a:off x="1568246" y="4639341"/>
            <a:ext cx="9144000" cy="1655762"/>
          </a:xfrm>
        </p:spPr>
        <p:txBody>
          <a:bodyPr/>
          <a:lstStyle/>
          <a:p>
            <a:r>
              <a:rPr lang="sv-SE" dirty="0"/>
              <a:t>Ericsson, Xiaomi</a:t>
            </a:r>
          </a:p>
        </p:txBody>
      </p:sp>
      <p:sp>
        <p:nvSpPr>
          <p:cNvPr id="4" name="Rectangle 3"/>
          <p:cNvSpPr/>
          <p:nvPr/>
        </p:nvSpPr>
        <p:spPr>
          <a:xfrm>
            <a:off x="462454" y="383957"/>
            <a:ext cx="11613931" cy="646331"/>
          </a:xfrm>
          <a:prstGeom prst="rect">
            <a:avLst/>
          </a:prstGeom>
        </p:spPr>
        <p:txBody>
          <a:bodyPr wrap="square">
            <a:spAutoFit/>
          </a:bodyPr>
          <a:lstStyle/>
          <a:p>
            <a:r>
              <a:rPr lang="en-GB" b="1" dirty="0"/>
              <a:t>3GPP TSG RAN Meeting #90e								</a:t>
            </a:r>
            <a:r>
              <a:rPr lang="sv-SE" b="1" dirty="0"/>
              <a:t>RP-20XXXX</a:t>
            </a:r>
            <a:endParaRPr lang="sv-SE" dirty="0"/>
          </a:p>
          <a:p>
            <a:pPr fontAlgn="auto" hangingPunct="0"/>
            <a:r>
              <a:rPr lang="en-GB" b="1" dirty="0"/>
              <a:t>Electronic Meeting, December 7 - 11, 2020</a:t>
            </a:r>
            <a:endParaRPr lang="sv-SE"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8785" y="188640"/>
            <a:ext cx="8229600" cy="490066"/>
          </a:xfrm>
        </p:spPr>
        <p:txBody>
          <a:bodyPr>
            <a:normAutofit fontScale="90000"/>
          </a:bodyPr>
          <a:lstStyle/>
          <a:p>
            <a:r>
              <a:rPr lang="sv-SE" dirty="0"/>
              <a:t>Background (BS EMC)</a:t>
            </a:r>
            <a:endParaRPr lang="en-US" dirty="0"/>
          </a:p>
        </p:txBody>
      </p:sp>
      <p:sp>
        <p:nvSpPr>
          <p:cNvPr id="3" name="Content Placeholder 2"/>
          <p:cNvSpPr>
            <a:spLocks noGrp="1"/>
          </p:cNvSpPr>
          <p:nvPr>
            <p:ph idx="1"/>
          </p:nvPr>
        </p:nvSpPr>
        <p:spPr>
          <a:xfrm>
            <a:off x="472966" y="1182414"/>
            <a:ext cx="11114689" cy="5123136"/>
          </a:xfrm>
        </p:spPr>
        <p:txBody>
          <a:bodyPr>
            <a:normAutofit/>
          </a:bodyPr>
          <a:lstStyle/>
          <a:p>
            <a:r>
              <a:rPr lang="en-GB" dirty="0"/>
              <a:t>Current testing of EMC requirements as specified in TS 37.113 or TS 37.114 (AAS BS, which is part of the MSR standard) is increasingly complex and considers many test configurations, due to various possible RAT combinations. </a:t>
            </a:r>
          </a:p>
          <a:p>
            <a:pPr marL="0" indent="0">
              <a:buNone/>
            </a:pPr>
            <a:endParaRPr lang="sv-SE" dirty="0"/>
          </a:p>
          <a:p>
            <a:r>
              <a:rPr lang="en-GB" dirty="0"/>
              <a:t>The TCs for MSR BS are defined in TS 37.141 and include 19 different capability sets (including 3 of single mode condition: WCDMA, LTE and NB-IoT standalone), which cover the possible RAT combinations available in an MSR BS.</a:t>
            </a:r>
            <a:endParaRPr lang="en-GB" sz="2400" i="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8785" y="188640"/>
            <a:ext cx="8229600" cy="490066"/>
          </a:xfrm>
        </p:spPr>
        <p:txBody>
          <a:bodyPr>
            <a:normAutofit fontScale="90000"/>
          </a:bodyPr>
          <a:lstStyle/>
          <a:p>
            <a:r>
              <a:rPr lang="sv-SE" dirty="0"/>
              <a:t>Justification (BS EMC)</a:t>
            </a:r>
            <a:endParaRPr lang="en-US" dirty="0"/>
          </a:p>
        </p:txBody>
      </p:sp>
      <p:sp>
        <p:nvSpPr>
          <p:cNvPr id="3" name="Content Placeholder 2"/>
          <p:cNvSpPr>
            <a:spLocks noGrp="1"/>
          </p:cNvSpPr>
          <p:nvPr>
            <p:ph idx="1"/>
          </p:nvPr>
        </p:nvSpPr>
        <p:spPr>
          <a:xfrm>
            <a:off x="472966" y="1182414"/>
            <a:ext cx="11114689" cy="5123136"/>
          </a:xfrm>
        </p:spPr>
        <p:txBody>
          <a:bodyPr>
            <a:normAutofit/>
          </a:bodyPr>
          <a:lstStyle/>
          <a:p>
            <a:r>
              <a:rPr lang="en-GB" sz="2400" dirty="0"/>
              <a:t>Currently the Capability Sets for MSR standard add a new combination when a new RATs comes in. Even though, this principle looks for an understandable follow up of technical developments, it might not be the most efficient way from an EMC testing perspective.</a:t>
            </a:r>
            <a:endParaRPr lang="en-US" sz="1800" i="1" dirty="0"/>
          </a:p>
          <a:p>
            <a:endParaRPr lang="en-US" sz="2400" i="1" dirty="0"/>
          </a:p>
          <a:p>
            <a:r>
              <a:rPr lang="en-US" sz="2400" dirty="0"/>
              <a:t>A simplification in the EMC testing could be achieved by considering the specificities of the EMC testing. An analysis of these characteristics might lead to alternatives such as the reduction in the number of RAT combinations defined in some Capability Sets, or the definition of Test Configurations and Capability Sets specifically devised for EMC tests. </a:t>
            </a:r>
          </a:p>
          <a:p>
            <a:pPr marL="0" indent="0">
              <a:buNone/>
            </a:pPr>
            <a:endParaRPr lang="en-US" sz="2400" i="1" dirty="0"/>
          </a:p>
          <a:p>
            <a:endParaRPr lang="en-US" sz="2400" i="1" dirty="0"/>
          </a:p>
        </p:txBody>
      </p:sp>
    </p:spTree>
    <p:extLst>
      <p:ext uri="{BB962C8B-B14F-4D97-AF65-F5344CB8AC3E}">
        <p14:creationId xmlns:p14="http://schemas.microsoft.com/office/powerpoint/2010/main" val="38528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7974" y="424310"/>
            <a:ext cx="9147136" cy="490066"/>
          </a:xfrm>
        </p:spPr>
        <p:txBody>
          <a:bodyPr>
            <a:normAutofit fontScale="90000"/>
          </a:bodyPr>
          <a:lstStyle/>
          <a:p>
            <a:r>
              <a:rPr lang="en-GB" dirty="0"/>
              <a:t>Objective of Performance part WI (BS EMC)</a:t>
            </a:r>
            <a:endParaRPr lang="en-US" dirty="0"/>
          </a:p>
        </p:txBody>
      </p:sp>
      <p:sp>
        <p:nvSpPr>
          <p:cNvPr id="3" name="Content Placeholder 2"/>
          <p:cNvSpPr>
            <a:spLocks noGrp="1"/>
          </p:cNvSpPr>
          <p:nvPr>
            <p:ph idx="1"/>
          </p:nvPr>
        </p:nvSpPr>
        <p:spPr>
          <a:xfrm>
            <a:off x="538655" y="1181807"/>
            <a:ext cx="11114689" cy="5123136"/>
          </a:xfrm>
        </p:spPr>
        <p:txBody>
          <a:bodyPr>
            <a:normAutofit fontScale="32500" lnSpcReduction="20000"/>
          </a:bodyPr>
          <a:lstStyle/>
          <a:p>
            <a:pPr marL="0" indent="0" hangingPunct="0">
              <a:lnSpc>
                <a:spcPct val="150000"/>
              </a:lnSpc>
              <a:spcAft>
                <a:spcPts val="0"/>
              </a:spcAft>
              <a:buNone/>
            </a:pPr>
            <a:r>
              <a:rPr lang="en-GB" b="1" dirty="0">
                <a:latin typeface="Times New Roman" panose="02020603050405020304" pitchFamily="18" charset="0"/>
                <a:ea typeface="DengXian" panose="02010600030101010101" pitchFamily="2" charset="-122"/>
              </a:rPr>
              <a:t>For BS EMC enhancement</a:t>
            </a:r>
            <a:endParaRPr lang="sv-SE" dirty="0">
              <a:latin typeface="Times New Roman" panose="02020603050405020304" pitchFamily="18" charset="0"/>
              <a:ea typeface="DengXian" panose="02010600030101010101" pitchFamily="2" charset="-122"/>
            </a:endParaRPr>
          </a:p>
          <a:p>
            <a:pPr marL="0" indent="0" hangingPunct="0">
              <a:spcAft>
                <a:spcPts val="0"/>
              </a:spcAft>
              <a:buNone/>
            </a:pPr>
            <a:r>
              <a:rPr lang="en-GB" dirty="0">
                <a:latin typeface="Times New Roman" panose="02020603050405020304" pitchFamily="18" charset="0"/>
                <a:ea typeface="DengXian" panose="02010600030101010101" pitchFamily="2" charset="-122"/>
              </a:rPr>
              <a:t>The goals of this WI for the BS part include a study phase:</a:t>
            </a:r>
            <a:endParaRPr lang="sv-SE" dirty="0">
              <a:latin typeface="Times New Roman" panose="02020603050405020304" pitchFamily="18" charset="0"/>
              <a:ea typeface="DengXian" panose="02010600030101010101" pitchFamily="2" charset="-122"/>
            </a:endParaRPr>
          </a:p>
          <a:p>
            <a:pPr marL="0" indent="0" hangingPunct="0">
              <a:lnSpc>
                <a:spcPct val="150000"/>
              </a:lnSpc>
              <a:spcAft>
                <a:spcPts val="0"/>
              </a:spcAft>
              <a:buNone/>
            </a:pPr>
            <a:r>
              <a:rPr lang="en-GB" b="1" dirty="0">
                <a:latin typeface="Times New Roman" panose="02020603050405020304" pitchFamily="18" charset="0"/>
                <a:ea typeface="DengXian" panose="02010600030101010101" pitchFamily="2" charset="-122"/>
              </a:rPr>
              <a:t> </a:t>
            </a:r>
            <a:endParaRPr lang="sv-SE" dirty="0">
              <a:latin typeface="Times New Roman" panose="02020603050405020304" pitchFamily="18" charset="0"/>
              <a:ea typeface="DengXian" panose="02010600030101010101" pitchFamily="2" charset="-122"/>
            </a:endParaRPr>
          </a:p>
          <a:p>
            <a:pPr marL="0" indent="0" hangingPunct="0">
              <a:spcAft>
                <a:spcPts val="600"/>
              </a:spcAft>
              <a:buNone/>
            </a:pPr>
            <a:r>
              <a:rPr lang="en-US" b="1" u="sng" dirty="0">
                <a:latin typeface="Times New Roman" panose="02020603050405020304" pitchFamily="18" charset="0"/>
                <a:ea typeface="DengXian" panose="02010600030101010101" pitchFamily="2" charset="-122"/>
              </a:rPr>
              <a:t>Study phase (till RAN#92e):</a:t>
            </a:r>
            <a:endParaRPr lang="sv-SE" dirty="0">
              <a:latin typeface="Times New Roman" panose="02020603050405020304" pitchFamily="18" charset="0"/>
              <a:ea typeface="DengXian" panose="02010600030101010101" pitchFamily="2" charset="-122"/>
            </a:endParaRPr>
          </a:p>
          <a:p>
            <a:pPr marL="0" indent="0" hangingPunct="0">
              <a:lnSpc>
                <a:spcPct val="107000"/>
              </a:lnSpc>
              <a:spcAft>
                <a:spcPts val="600"/>
              </a:spcAft>
              <a:buNone/>
            </a:pPr>
            <a:r>
              <a:rPr lang="en-US" dirty="0">
                <a:latin typeface="Times New Roman" panose="02020603050405020304" pitchFamily="18" charset="0"/>
                <a:ea typeface="DengXian" panose="02010600030101010101" pitchFamily="2" charset="-122"/>
              </a:rPr>
              <a:t>7. Investigate the potential alternatives to achieve EMC test simplification (if any possible) considering both Emission and Immunity testing scenarios, with the priority on MSR/AAS BS.</a:t>
            </a:r>
            <a:endParaRPr lang="sv-SE" dirty="0">
              <a:latin typeface="Times New Roman" panose="02020603050405020304" pitchFamily="18" charset="0"/>
              <a:ea typeface="DengXian" panose="02010600030101010101" pitchFamily="2" charset="-122"/>
            </a:endParaRPr>
          </a:p>
          <a:p>
            <a:pPr marL="457200" lvl="1" indent="0" hangingPunct="0">
              <a:lnSpc>
                <a:spcPct val="107000"/>
              </a:lnSpc>
              <a:spcAft>
                <a:spcPts val="600"/>
              </a:spcAft>
              <a:buNone/>
            </a:pPr>
            <a:r>
              <a:rPr lang="en-US" dirty="0">
                <a:latin typeface="Times New Roman" panose="02020603050405020304" pitchFamily="18" charset="0"/>
                <a:ea typeface="DengXian" panose="02010600030101010101" pitchFamily="2" charset="-122"/>
              </a:rPr>
              <a:t>Considering Test Configurations</a:t>
            </a:r>
            <a:endParaRPr lang="sv-SE" dirty="0">
              <a:latin typeface="Times New Roman" panose="02020603050405020304" pitchFamily="18" charset="0"/>
              <a:ea typeface="DengXian" panose="02010600030101010101" pitchFamily="2" charset="-122"/>
            </a:endParaRPr>
          </a:p>
          <a:p>
            <a:pPr marL="457200" lvl="1" indent="0" hangingPunct="0">
              <a:lnSpc>
                <a:spcPct val="107000"/>
              </a:lnSpc>
              <a:spcAft>
                <a:spcPts val="600"/>
              </a:spcAft>
              <a:buNone/>
            </a:pPr>
            <a:r>
              <a:rPr lang="en-US" dirty="0">
                <a:latin typeface="Times New Roman" panose="02020603050405020304" pitchFamily="18" charset="0"/>
                <a:ea typeface="DengXian" panose="02010600030101010101" pitchFamily="2" charset="-122"/>
              </a:rPr>
              <a:t>Considering Capability sets</a:t>
            </a:r>
            <a:endParaRPr lang="sv-SE" dirty="0">
              <a:latin typeface="Times New Roman" panose="02020603050405020304" pitchFamily="18" charset="0"/>
              <a:ea typeface="DengXian" panose="02010600030101010101" pitchFamily="2" charset="-122"/>
            </a:endParaRPr>
          </a:p>
          <a:p>
            <a:pPr marL="457200" lvl="1" indent="0" hangingPunct="0">
              <a:lnSpc>
                <a:spcPct val="107000"/>
              </a:lnSpc>
              <a:spcAft>
                <a:spcPts val="600"/>
              </a:spcAft>
              <a:buNone/>
            </a:pPr>
            <a:r>
              <a:rPr lang="en-US" dirty="0">
                <a:latin typeface="Times New Roman" panose="02020603050405020304" pitchFamily="18" charset="0"/>
                <a:ea typeface="DengXian" panose="02010600030101010101" pitchFamily="2" charset="-122"/>
              </a:rPr>
              <a:t>A combination of Test configurations and Capability sets.</a:t>
            </a:r>
            <a:endParaRPr lang="sv-SE" dirty="0">
              <a:latin typeface="Times New Roman" panose="02020603050405020304" pitchFamily="18" charset="0"/>
              <a:ea typeface="DengXian" panose="02010600030101010101" pitchFamily="2" charset="-122"/>
            </a:endParaRPr>
          </a:p>
          <a:p>
            <a:pPr marL="180340" indent="0" hangingPunct="0">
              <a:spcAft>
                <a:spcPts val="900"/>
              </a:spcAft>
              <a:buNone/>
            </a:pPr>
            <a:r>
              <a:rPr lang="en-US" dirty="0">
                <a:latin typeface="Times New Roman" panose="02020603050405020304" pitchFamily="18" charset="0"/>
                <a:ea typeface="DengXian" panose="02010600030101010101" pitchFamily="2" charset="-122"/>
              </a:rPr>
              <a:t>NOTE 1:	Potential testing optimizations for single RAT testing not to be excluded from the analysis.</a:t>
            </a:r>
            <a:endParaRPr lang="sv-SE" dirty="0">
              <a:latin typeface="Times New Roman" panose="02020603050405020304" pitchFamily="18" charset="0"/>
              <a:ea typeface="DengXian" panose="02010600030101010101" pitchFamily="2" charset="-122"/>
            </a:endParaRPr>
          </a:p>
          <a:p>
            <a:pPr marL="180340" indent="0" hangingPunct="0">
              <a:spcAft>
                <a:spcPts val="900"/>
              </a:spcAft>
              <a:buNone/>
            </a:pPr>
            <a:r>
              <a:rPr lang="en-US" dirty="0">
                <a:latin typeface="Times New Roman" panose="02020603050405020304" pitchFamily="18" charset="0"/>
                <a:ea typeface="DengXian" panose="02010600030101010101" pitchFamily="2" charset="-122"/>
              </a:rPr>
              <a:t>NOTE 2:	Modification impacting RF Test Configurations and Capability sets are excluded from this WI. RF test specifications are not to be impacted. </a:t>
            </a:r>
            <a:endParaRPr lang="sv-SE" dirty="0">
              <a:latin typeface="Times New Roman" panose="02020603050405020304" pitchFamily="18" charset="0"/>
              <a:ea typeface="DengXian" panose="02010600030101010101" pitchFamily="2" charset="-122"/>
            </a:endParaRPr>
          </a:p>
          <a:p>
            <a:pPr marL="0" indent="0" hangingPunct="0">
              <a:lnSpc>
                <a:spcPct val="107000"/>
              </a:lnSpc>
              <a:spcAft>
                <a:spcPts val="600"/>
              </a:spcAft>
              <a:buNone/>
            </a:pPr>
            <a:r>
              <a:rPr lang="en-US" dirty="0">
                <a:latin typeface="Times New Roman" panose="02020603050405020304" pitchFamily="18" charset="0"/>
                <a:ea typeface="DengXian" panose="02010600030101010101" pitchFamily="2" charset="-122"/>
              </a:rPr>
              <a:t>8. Evaluate the potential gains (in terms of test reduction) of the alternatives considered in bullet 7 to achieve the EMC test simplification.</a:t>
            </a:r>
            <a:endParaRPr lang="sv-SE" dirty="0">
              <a:latin typeface="Times New Roman" panose="02020603050405020304" pitchFamily="18" charset="0"/>
              <a:ea typeface="DengXian" panose="02010600030101010101" pitchFamily="2" charset="-122"/>
            </a:endParaRPr>
          </a:p>
          <a:p>
            <a:pPr marL="0" indent="0" hangingPunct="0">
              <a:spcAft>
                <a:spcPts val="900"/>
              </a:spcAft>
              <a:buNone/>
            </a:pPr>
            <a:r>
              <a:rPr lang="en-US" b="1" u="sng" dirty="0">
                <a:latin typeface="Times New Roman" panose="02020603050405020304" pitchFamily="18" charset="0"/>
                <a:ea typeface="DengXian" panose="02010600030101010101" pitchFamily="2" charset="-122"/>
              </a:rPr>
              <a:t>Implementation phase (based on study phase outcomes, till RAN#94e):</a:t>
            </a:r>
            <a:endParaRPr lang="sv-SE" dirty="0">
              <a:latin typeface="Times New Roman" panose="02020603050405020304" pitchFamily="18" charset="0"/>
              <a:ea typeface="DengXian" panose="02010600030101010101" pitchFamily="2" charset="-122"/>
            </a:endParaRPr>
          </a:p>
          <a:p>
            <a:pPr marL="0" indent="0" hangingPunct="0">
              <a:lnSpc>
                <a:spcPct val="107000"/>
              </a:lnSpc>
              <a:spcAft>
                <a:spcPts val="600"/>
              </a:spcAft>
              <a:buNone/>
            </a:pPr>
            <a:r>
              <a:rPr lang="en-US" dirty="0">
                <a:latin typeface="Times New Roman" panose="02020603050405020304" pitchFamily="18" charset="0"/>
                <a:ea typeface="DengXian" panose="02010600030101010101" pitchFamily="2" charset="-122"/>
              </a:rPr>
              <a:t>9. Implement Emission testing simplifications in TS 37.113 and TS 37.114. </a:t>
            </a:r>
            <a:endParaRPr lang="sv-SE" dirty="0">
              <a:latin typeface="Times New Roman" panose="02020603050405020304" pitchFamily="18" charset="0"/>
              <a:ea typeface="DengXian" panose="02010600030101010101" pitchFamily="2" charset="-122"/>
            </a:endParaRPr>
          </a:p>
          <a:p>
            <a:pPr marL="0" indent="0" hangingPunct="0">
              <a:lnSpc>
                <a:spcPct val="107000"/>
              </a:lnSpc>
              <a:spcAft>
                <a:spcPts val="600"/>
              </a:spcAft>
              <a:buNone/>
            </a:pPr>
            <a:r>
              <a:rPr lang="en-US" dirty="0">
                <a:latin typeface="Times New Roman" panose="02020603050405020304" pitchFamily="18" charset="0"/>
                <a:ea typeface="DengXian" panose="02010600030101010101" pitchFamily="2" charset="-122"/>
              </a:rPr>
              <a:t>10. Implement Immunity testing simplifications in TS 37.113 and TS 37.114.</a:t>
            </a:r>
            <a:endParaRPr lang="sv-SE" dirty="0">
              <a:latin typeface="Times New Roman" panose="02020603050405020304" pitchFamily="18" charset="0"/>
              <a:ea typeface="DengXian" panose="02010600030101010101" pitchFamily="2" charset="-122"/>
            </a:endParaRPr>
          </a:p>
          <a:p>
            <a:pPr marL="0" indent="0" hangingPunct="0">
              <a:lnSpc>
                <a:spcPct val="107000"/>
              </a:lnSpc>
              <a:spcAft>
                <a:spcPts val="600"/>
              </a:spcAft>
              <a:buNone/>
            </a:pPr>
            <a:r>
              <a:rPr lang="en-US" dirty="0">
                <a:latin typeface="Times New Roman" panose="02020603050405020304" pitchFamily="18" charset="0"/>
                <a:ea typeface="DengXian" panose="02010600030101010101" pitchFamily="2" charset="-122"/>
              </a:rPr>
              <a:t>11. Apply adjustments of the existing RF capability sets and test configurations which are reused for EMC testing of MSR/AAS BS (according to the outcome of the study phase).</a:t>
            </a:r>
            <a:endParaRPr lang="sv-SE" dirty="0">
              <a:latin typeface="Times New Roman" panose="02020603050405020304" pitchFamily="18" charset="0"/>
              <a:ea typeface="DengXian" panose="02010600030101010101" pitchFamily="2" charset="-122"/>
            </a:endParaRPr>
          </a:p>
          <a:p>
            <a:pPr marL="180340" indent="0" hangingPunct="0">
              <a:spcAft>
                <a:spcPts val="900"/>
              </a:spcAft>
              <a:buNone/>
            </a:pPr>
            <a:r>
              <a:rPr lang="en-US" dirty="0">
                <a:latin typeface="Times New Roman" panose="02020603050405020304" pitchFamily="18" charset="0"/>
                <a:ea typeface="DengXian" panose="02010600030101010101" pitchFamily="2" charset="-122"/>
              </a:rPr>
              <a:t>NOTE:	Modification impacting RF Test Configurations and Capability sets are excluded from this WI. RF test specifications are not to be impacted. </a:t>
            </a:r>
            <a:endParaRPr lang="sv-SE" dirty="0">
              <a:latin typeface="Times New Roman" panose="02020603050405020304" pitchFamily="18" charset="0"/>
              <a:ea typeface="DengXian" panose="02010600030101010101" pitchFamily="2" charset="-122"/>
            </a:endParaRPr>
          </a:p>
          <a:p>
            <a:pPr marL="0" indent="0" hangingPunct="0">
              <a:lnSpc>
                <a:spcPct val="107000"/>
              </a:lnSpc>
              <a:spcAft>
                <a:spcPts val="600"/>
              </a:spcAft>
              <a:buNone/>
            </a:pPr>
            <a:r>
              <a:rPr lang="en-US" dirty="0">
                <a:latin typeface="Times New Roman" panose="02020603050405020304" pitchFamily="18" charset="0"/>
                <a:ea typeface="DengXian" panose="02010600030101010101" pitchFamily="2" charset="-122"/>
              </a:rPr>
              <a:t>12. Define the required adjustments (if any possible) to </a:t>
            </a:r>
            <a:r>
              <a:rPr lang="en-GB" dirty="0">
                <a:latin typeface="Times New Roman" panose="02020603050405020304" pitchFamily="18" charset="0"/>
                <a:ea typeface="DengXian" panose="02010600030101010101" pitchFamily="2" charset="-122"/>
              </a:rPr>
              <a:t>BS test configurations </a:t>
            </a:r>
            <a:r>
              <a:rPr lang="en-US" dirty="0">
                <a:latin typeface="Times New Roman" panose="02020603050405020304" pitchFamily="18" charset="0"/>
                <a:ea typeface="DengXian" panose="02010600030101010101" pitchFamily="2" charset="-122"/>
              </a:rPr>
              <a:t>clause (i.e. clause 4.5 in TS 37.113, 4.4 in TS 37.114).</a:t>
            </a:r>
            <a:endParaRPr lang="sv-SE" dirty="0">
              <a:latin typeface="Times New Roman" panose="02020603050405020304" pitchFamily="18" charset="0"/>
              <a:ea typeface="DengXian" panose="02010600030101010101" pitchFamily="2" charset="-122"/>
            </a:endParaRPr>
          </a:p>
          <a:p>
            <a:pPr marL="180340" indent="0" hangingPunct="0">
              <a:spcAft>
                <a:spcPts val="900"/>
              </a:spcAft>
              <a:buNone/>
            </a:pPr>
            <a:r>
              <a:rPr lang="en-US" dirty="0">
                <a:latin typeface="Times New Roman" panose="02020603050405020304" pitchFamily="18" charset="0"/>
                <a:ea typeface="DengXian" panose="02010600030101010101" pitchFamily="2" charset="-122"/>
              </a:rPr>
              <a:t>NOTE 1: The starting point for the specification of capability sets and test configurations will be the existing ones defined in TS 37.141.</a:t>
            </a:r>
            <a:endParaRPr lang="sv-SE" dirty="0">
              <a:latin typeface="Times New Roman" panose="02020603050405020304" pitchFamily="18" charset="0"/>
              <a:ea typeface="DengXian" panose="02010600030101010101" pitchFamily="2" charset="-122"/>
            </a:endParaRPr>
          </a:p>
          <a:p>
            <a:pPr marL="180340" indent="0" hangingPunct="0">
              <a:spcAft>
                <a:spcPts val="900"/>
              </a:spcAft>
              <a:buNone/>
            </a:pPr>
            <a:r>
              <a:rPr lang="en-US" dirty="0">
                <a:latin typeface="Times New Roman" panose="02020603050405020304" pitchFamily="18" charset="0"/>
                <a:ea typeface="DengXian" panose="02010600030101010101" pitchFamily="2" charset="-122"/>
              </a:rPr>
              <a:t>NOTE 2: The purpose of this WID is not to change the existing limits for EMC testing.</a:t>
            </a:r>
            <a:endParaRPr lang="sv-SE" dirty="0">
              <a:latin typeface="Times New Roman" panose="02020603050405020304" pitchFamily="18" charset="0"/>
              <a:ea typeface="DengXian" panose="02010600030101010101" pitchFamily="2" charset="-122"/>
            </a:endParaRPr>
          </a:p>
          <a:p>
            <a:pPr marL="180340" indent="0" hangingPunct="0">
              <a:spcAft>
                <a:spcPts val="900"/>
              </a:spcAft>
              <a:buNone/>
            </a:pPr>
            <a:r>
              <a:rPr lang="en-US" dirty="0">
                <a:latin typeface="Times New Roman" panose="02020603050405020304" pitchFamily="18" charset="0"/>
                <a:ea typeface="DengXian" panose="02010600030101010101" pitchFamily="2" charset="-122"/>
              </a:rPr>
              <a:t>NOTE 3: for bullets 9 – 12, potential testing optimizations for single RAT testing not to be excluded.</a:t>
            </a:r>
            <a:endParaRPr lang="sv-SE" dirty="0">
              <a:latin typeface="Times New Roman" panose="02020603050405020304" pitchFamily="18" charset="0"/>
              <a:ea typeface="DengXian" panose="02010600030101010101" pitchFamily="2" charset="-122"/>
            </a:endParaRPr>
          </a:p>
          <a:p>
            <a:pPr marL="0" lvl="0" indent="0" hangingPunct="0">
              <a:buNone/>
            </a:pPr>
            <a:endParaRPr lang="sv-SE" b="1" dirty="0"/>
          </a:p>
        </p:txBody>
      </p:sp>
    </p:spTree>
    <p:extLst>
      <p:ext uri="{BB962C8B-B14F-4D97-AF65-F5344CB8AC3E}">
        <p14:creationId xmlns:p14="http://schemas.microsoft.com/office/powerpoint/2010/main" val="36041375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4716977384E8C46A6E5B2E20BE18D06" ma:contentTypeVersion="13" ma:contentTypeDescription="Create a new document." ma:contentTypeScope="" ma:versionID="a25d9b6b866bfde6e66be543a932612d">
  <xsd:schema xmlns:xsd="http://www.w3.org/2001/XMLSchema" xmlns:xs="http://www.w3.org/2001/XMLSchema" xmlns:p="http://schemas.microsoft.com/office/2006/metadata/properties" xmlns:ns3="507ae8f8-8ba0-42f9-bf99-73f72cd31bac" xmlns:ns4="2fb59acb-e5ab-41a0-9dcd-8edb79732d63" targetNamespace="http://schemas.microsoft.com/office/2006/metadata/properties" ma:root="true" ma:fieldsID="799bbca5a826803c9d30421914a84d3a" ns3:_="" ns4:_="">
    <xsd:import namespace="507ae8f8-8ba0-42f9-bf99-73f72cd31bac"/>
    <xsd:import namespace="2fb59acb-e5ab-41a0-9dcd-8edb79732d63"/>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7ae8f8-8ba0-42f9-bf99-73f72cd31bac"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b59acb-e5ab-41a0-9dcd-8edb79732d63"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3834A4-C9B8-40C4-8762-50255C6F4845}">
  <ds:schemaRefs>
    <ds:schemaRef ds:uri="http://schemas.microsoft.com/sharepoint/v3/contenttype/forms"/>
  </ds:schemaRefs>
</ds:datastoreItem>
</file>

<file path=customXml/itemProps2.xml><?xml version="1.0" encoding="utf-8"?>
<ds:datastoreItem xmlns:ds="http://schemas.openxmlformats.org/officeDocument/2006/customXml" ds:itemID="{8165E50A-CAB4-4DB3-91EE-5729C946E5F8}">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894752C-9070-4F4E-8087-CD1FA6FAC1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07ae8f8-8ba0-42f9-bf99-73f72cd31bac"/>
    <ds:schemaRef ds:uri="2fb59acb-e5ab-41a0-9dcd-8edb79732d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327</TotalTime>
  <Words>591</Words>
  <Application>Microsoft Office PowerPoint</Application>
  <PresentationFormat>Widescreen</PresentationFormat>
  <Paragraphs>33</Paragraphs>
  <Slides>4</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vt:i4>
      </vt:variant>
    </vt:vector>
  </HeadingPairs>
  <TitlesOfParts>
    <vt:vector size="10" baseType="lpstr">
      <vt:lpstr>Arial</vt:lpstr>
      <vt:lpstr>Calibri</vt:lpstr>
      <vt:lpstr>Calibri Light</vt:lpstr>
      <vt:lpstr>Times New Roman</vt:lpstr>
      <vt:lpstr>Office Theme</vt:lpstr>
      <vt:lpstr>Office 主题</vt:lpstr>
      <vt:lpstr>Motivation for WID on RAN4 Rel-17 BS/UE EMC enhancements</vt:lpstr>
      <vt:lpstr>Background (BS EMC)</vt:lpstr>
      <vt:lpstr>Justification (BS EMC)</vt:lpstr>
      <vt:lpstr>Objective of Performance part WI (BS EMC)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BS study for 7 -24 GHz</dc:title>
  <dc:creator>Thomas Chapman</dc:creator>
  <cp:lastModifiedBy>Luis Martinez G67</cp:lastModifiedBy>
  <cp:revision>50</cp:revision>
  <dcterms:created xsi:type="dcterms:W3CDTF">2019-04-11T13:40:00Z</dcterms:created>
  <dcterms:modified xsi:type="dcterms:W3CDTF">2020-11-30T20:39:16Z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0x01010044716977384E8C46A6E5B2E20BE18D06</vt:lpwstr>
  </property>
  <property fmtid="{D5CDD505-2E9C-101B-9397-08002B2CF9AE}" pid="3" name="KSOProductBuildVer">
    <vt:lpwstr>2052-10.8.2.7027</vt:lpwstr>
  </property>
</Properties>
</file>