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349" r:id="rId2"/>
    <p:sldId id="370" r:id="rId3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330" y="10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30/11/2020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0e/Docs/RP-20269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Initial Release 18 Milestones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RAN#90E	RP-202691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2020	Agenda Item 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b="0" dirty="0">
              <a:latin typeface="+mn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tabLst>
                <a:tab pos="914400" algn="l"/>
              </a:tabLst>
            </a:pPr>
            <a:r>
              <a:rPr lang="en-US" sz="2400" dirty="0" smtClean="0"/>
              <a:t>Assuming a final total 9-month delay</a:t>
            </a:r>
            <a:r>
              <a:rPr lang="en-US" sz="24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2400" dirty="0" smtClean="0"/>
              <a:t>of Rel-17 (see </a:t>
            </a:r>
            <a:r>
              <a:rPr lang="en-US" sz="2400" dirty="0" smtClean="0">
                <a:hlinkClick r:id="rId2"/>
              </a:rPr>
              <a:t>RP-202690</a:t>
            </a:r>
            <a:r>
              <a:rPr lang="en-US" sz="2400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Rel-18 RAN Workshop in June 2021 (~ RAN#92e)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i="1" dirty="0" smtClean="0"/>
              <a:t>Tentative</a:t>
            </a:r>
            <a:r>
              <a:rPr lang="en-US" sz="2400" dirty="0" smtClean="0"/>
              <a:t> Rel-18 RAN Package approval at RAN#94/Dec 2021</a:t>
            </a:r>
          </a:p>
          <a:p>
            <a:pPr marL="990600" lvl="1" indent="-457200"/>
            <a:r>
              <a:rPr lang="en-US" dirty="0" smtClean="0"/>
              <a:t>Condition: face-to-face</a:t>
            </a:r>
          </a:p>
          <a:p>
            <a:pPr marL="990600" lvl="1" indent="-457200"/>
            <a:r>
              <a:rPr lang="en-US" dirty="0" smtClean="0"/>
              <a:t>However: secure preparedness for worst-case scenario (i.e. no f2f meeting for package approval) 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Rel-18 timeline to be set at a later TSG (with reasonable certainty on resuming f2f meetings)</a:t>
            </a:r>
          </a:p>
          <a:p>
            <a:r>
              <a:rPr lang="en-US" sz="2400" dirty="0" smtClean="0"/>
              <a:t>Exception: SA1 Stage 1 freeze to be agreed in this SA#90e plenary (e.g. SA#93/Sep 2021)</a:t>
            </a:r>
          </a:p>
          <a:p>
            <a:pPr marL="461963" lvl="1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972595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8868</TotalTime>
  <Words>99</Words>
  <Application>Microsoft Office PowerPoint</Application>
  <PresentationFormat>Custom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MediaTek_PPT_Template_16x9_Internal Use</vt:lpstr>
      <vt:lpstr>Initial Release 18 Milestones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178</cp:revision>
  <dcterms:created xsi:type="dcterms:W3CDTF">2019-11-21T19:15:22Z</dcterms:created>
  <dcterms:modified xsi:type="dcterms:W3CDTF">2020-11-30T16:15:34Z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