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7"/>
  </p:notesMasterIdLst>
  <p:sldIdLst>
    <p:sldId id="362" r:id="rId3"/>
    <p:sldId id="364" r:id="rId4"/>
    <p:sldId id="365" r:id="rId5"/>
    <p:sldId id="363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362"/>
            <p14:sldId id="364"/>
            <p14:sldId id="365"/>
            <p14:sldId id="363"/>
          </p14:sldIdLst>
        </p14:section>
        <p14:section name="black 黑底" id="{8B3C9A9E-BF80-F047-8828-CB8650A3BBD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王淑坤" initials="王淑坤" lastIdx="2" clrIdx="0">
    <p:extLst>
      <p:ext uri="{19B8F6BF-5375-455C-9EA6-DF929625EA0E}">
        <p15:presenceInfo xmlns:p15="http://schemas.microsoft.com/office/powerpoint/2012/main" userId="S-1-5-21-1439682878-3164288827-2260694920-1859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2DC84D"/>
    <a:srgbClr val="5E5E5E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3" autoAdjust="0"/>
    <p:restoredTop sz="94826" autoAdjust="0"/>
  </p:normalViewPr>
  <p:slideViewPr>
    <p:cSldViewPr snapToGrid="0" snapToObjects="1">
      <p:cViewPr varScale="1">
        <p:scale>
          <a:sx n="39" d="100"/>
          <a:sy n="39" d="100"/>
        </p:scale>
        <p:origin x="20" y="4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0830790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3686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472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>
            <a:normAutofit/>
          </a:bodyPr>
          <a:lstStyle>
            <a:lvl1pPr algn="r">
              <a:defRPr sz="8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r">
              <a:buNone/>
              <a:defRPr sz="4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6683" t="2597" r="-4086"/>
          <a:stretch>
            <a:fillRect/>
          </a:stretch>
        </p:blipFill>
        <p:spPr>
          <a:xfrm>
            <a:off x="1" y="0"/>
            <a:ext cx="23102226" cy="13716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0009" y="1098335"/>
            <a:ext cx="3673174" cy="87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805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197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29129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2020/11/30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4" r:id="rId3"/>
    <p:sldLayoutId id="2147483692" r:id="rId4"/>
    <p:sldLayoutId id="2147483693" r:id="rId5"/>
    <p:sldLayoutId id="2147483694" r:id="rId6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19928" y="2244726"/>
            <a:ext cx="18916072" cy="4775200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/>
              <a:t>Discussion Rel17 timeline and meeting schedule</a:t>
            </a:r>
            <a:endParaRPr lang="en-US" altLang="zh-CN" sz="7200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rgbClr val="046A38"/>
                </a:solidFill>
              </a:rPr>
              <a:t>9.12</a:t>
            </a:r>
            <a:endParaRPr lang="zh-CN" altLang="en-US" sz="3600" dirty="0">
              <a:solidFill>
                <a:srgbClr val="046A38"/>
              </a:solidFill>
            </a:endParaRPr>
          </a:p>
        </p:txBody>
      </p:sp>
      <p:sp>
        <p:nvSpPr>
          <p:cNvPr id="5" name="标题 4"/>
          <p:cNvSpPr txBox="1">
            <a:spLocks/>
          </p:cNvSpPr>
          <p:nvPr/>
        </p:nvSpPr>
        <p:spPr>
          <a:xfrm>
            <a:off x="758284" y="-232935"/>
            <a:ext cx="23016116" cy="2014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charset="-122"/>
                <a:ea typeface="OPPOSans B" charset="-122"/>
                <a:cs typeface="OPPOSans B" charset="-122"/>
                <a:sym typeface="OPPOSans B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9pPr>
          </a:lstStyle>
          <a:p>
            <a:pPr hangingPunct="1"/>
            <a:r>
              <a:rPr lang="en-GB" sz="3600" dirty="0"/>
              <a:t>3GPP TSG RAN Meeting #90-e		</a:t>
            </a:r>
            <a:r>
              <a:rPr lang="en-GB" sz="3600" dirty="0" smtClean="0"/>
              <a:t>													</a:t>
            </a:r>
            <a:r>
              <a:rPr lang="en-US" altLang="zh-CN" sz="3600" dirty="0" smtClean="0"/>
              <a:t>RP-202306</a:t>
            </a:r>
          </a:p>
          <a:p>
            <a:pPr hangingPunct="1"/>
            <a:r>
              <a:rPr kumimoji="1" lang="en-US" altLang="zh-CN" sz="3600" dirty="0"/>
              <a:t>Electronic Meeting, December 7 - 11, 2020</a:t>
            </a:r>
            <a:endParaRPr kumimoji="1"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7254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Release </a:t>
            </a:r>
            <a:r>
              <a:rPr lang="en-US" altLang="zh-CN" dirty="0" smtClean="0"/>
              <a:t>17 timeline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2322576"/>
            <a:ext cx="23112194" cy="5253881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Concern on COVID-19</a:t>
            </a:r>
          </a:p>
          <a:p>
            <a:pPr lvl="1"/>
            <a:r>
              <a:rPr lang="en-US" altLang="zh-CN" dirty="0"/>
              <a:t>T</a:t>
            </a:r>
            <a:r>
              <a:rPr lang="en-US" altLang="zh-CN" dirty="0" smtClean="0"/>
              <a:t>he situation mainly relies on progress of vaccine and will be relieved slowly</a:t>
            </a:r>
          </a:p>
          <a:p>
            <a:pPr lvl="1"/>
            <a:r>
              <a:rPr lang="en-US" altLang="zh-CN" dirty="0" smtClean="0"/>
              <a:t>It can be foreseen that no F2F meeting is possible in 2021</a:t>
            </a:r>
          </a:p>
          <a:p>
            <a:r>
              <a:rPr lang="en-US" altLang="zh-CN" dirty="0"/>
              <a:t>M</a:t>
            </a:r>
            <a:r>
              <a:rPr lang="en-US" altLang="zh-CN" dirty="0" smtClean="0"/>
              <a:t>ore </a:t>
            </a:r>
            <a:r>
              <a:rPr lang="en-US" altLang="zh-CN" dirty="0"/>
              <a:t>than 6 months delay </a:t>
            </a:r>
            <a:r>
              <a:rPr lang="en-US" altLang="zh-CN" dirty="0" smtClean="0"/>
              <a:t>results in slow delivery of 3GPP </a:t>
            </a:r>
            <a:r>
              <a:rPr lang="en-US" altLang="zh-CN" dirty="0" smtClean="0"/>
              <a:t>Rel</a:t>
            </a:r>
            <a:r>
              <a:rPr lang="en-US" altLang="zh-CN" dirty="0"/>
              <a:t>-</a:t>
            </a:r>
            <a:r>
              <a:rPr lang="en-US" altLang="zh-CN" dirty="0" smtClean="0"/>
              <a:t>17. </a:t>
            </a:r>
            <a:r>
              <a:rPr lang="en-US" altLang="zh-CN" dirty="0" smtClean="0"/>
              <a:t>On other hand e-meeting seems on its track.</a:t>
            </a:r>
          </a:p>
          <a:p>
            <a:endParaRPr lang="en-US" altLang="zh-CN" dirty="0" smtClean="0"/>
          </a:p>
          <a:p>
            <a:r>
              <a:rPr lang="en-US" altLang="zh-CN" b="1" dirty="0" smtClean="0"/>
              <a:t>Proposal: </a:t>
            </a:r>
            <a:r>
              <a:rPr lang="en-US" altLang="zh-CN" dirty="0" smtClean="0"/>
              <a:t>Rel17 </a:t>
            </a:r>
            <a:r>
              <a:rPr lang="en-US" altLang="zh-CN" dirty="0"/>
              <a:t>timeline endorsed in </a:t>
            </a:r>
            <a:r>
              <a:rPr lang="en-US" altLang="zh-CN" dirty="0" smtClean="0"/>
              <a:t>RP-202111 can be confirmed at this. Adjustment of working scope could be considered, if necessary, to fit into the R17 timeline.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2416" y="7576457"/>
            <a:ext cx="19134828" cy="440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Release </a:t>
            </a:r>
            <a:r>
              <a:rPr lang="en-US" altLang="zh-CN" dirty="0" smtClean="0"/>
              <a:t>17 meeting schedule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5" y="2369602"/>
            <a:ext cx="22841774" cy="3528931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The last meeting in Q4 is very important to conclude RAN1 WIDs. </a:t>
            </a:r>
          </a:p>
          <a:p>
            <a:pPr lvl="1"/>
            <a:r>
              <a:rPr lang="en-US" altLang="zh-CN" dirty="0" smtClean="0"/>
              <a:t>Hence two weeks e-meeting is preferred</a:t>
            </a:r>
          </a:p>
          <a:p>
            <a:r>
              <a:rPr lang="en-US" altLang="zh-CN" dirty="0" smtClean="0"/>
              <a:t>To move Oct. e-meeting to the end of September to help sufficient preparation of meeting in Q4</a:t>
            </a:r>
          </a:p>
          <a:p>
            <a:pPr lvl="1"/>
            <a:r>
              <a:rPr lang="en-US" altLang="zh-CN" dirty="0" smtClean="0"/>
              <a:t>August meeting and RAN#93 meeting are then moved two weeks ahead correspondingly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b="13402"/>
          <a:stretch/>
        </p:blipFill>
        <p:spPr>
          <a:xfrm>
            <a:off x="1870001" y="4925748"/>
            <a:ext cx="20304199" cy="747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6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02337" y="5486403"/>
            <a:ext cx="329128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046A38"/>
                </a:solidFill>
              </a:rPr>
              <a:t>THANKS</a:t>
            </a:r>
            <a:endParaRPr lang="zh-CN" altLang="en-US" sz="8000" dirty="0">
              <a:solidFill>
                <a:srgbClr val="046A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56584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14558</TotalTime>
  <Words>176</Words>
  <Application>Microsoft Office PowerPoint</Application>
  <PresentationFormat>自定义</PresentationFormat>
  <Paragraphs>18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微软雅黑</vt:lpstr>
      <vt:lpstr>Arial</vt:lpstr>
      <vt:lpstr>Helvetica</vt:lpstr>
      <vt:lpstr>Wingdings</vt:lpstr>
      <vt:lpstr>White 白底</vt:lpstr>
      <vt:lpstr>Black 黑底</vt:lpstr>
      <vt:lpstr>Discussion Rel17 timeline and meeting schedule</vt:lpstr>
      <vt:lpstr>Release 17 timeline</vt:lpstr>
      <vt:lpstr>Release 17 meeting schedule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80181865</dc:creator>
  <cp:lastModifiedBy>OPPO(Zhongda)</cp:lastModifiedBy>
  <cp:revision>578</cp:revision>
  <dcterms:modified xsi:type="dcterms:W3CDTF">2020-11-30T01:45:52Z</dcterms:modified>
</cp:coreProperties>
</file>