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110" d="100"/>
          <a:sy n="110" d="100"/>
        </p:scale>
        <p:origin x="34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CBD6-5F75-4DC0-AF9F-9EDECF4666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3E972BCA-C6FD-45E3-B401-C84D5EC8B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BB2C1C8A-383F-4154-BBE1-27697C4E4E4E}"/>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2EE557F2-DF98-43FE-8729-E5175CE1D9AE}"/>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CB233A9F-9A43-4604-8D3D-72FE45C4AA2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362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8C77E-4B66-49EE-B34D-8D52E0543661}"/>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55EE3510-4D66-469A-9C36-D8CE2BF88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BBBF44A2-37C1-4B5B-A3C9-3AD517539D5E}"/>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B3D46061-BF6E-4180-81FC-D1F2081B0AA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895E1706-1815-43BB-B324-F666C60DE7F1}"/>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0735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34ED8A-A940-43F9-BFC1-6066B0F50A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493CCB15-95CC-48DB-B3FD-B4B6455A65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999E2DF8-BC30-4D6B-97C6-9646C852E466}"/>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26BC6830-01C8-4C4A-96E9-790472623E0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5AE3F327-3453-412E-8637-62BC405C02D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22510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FEC7-8C3A-4047-B5D6-90A935482DA8}"/>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60939D6E-646B-4A28-B8C8-52AF1DB4BE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44C8AEE7-91CF-4105-AB97-7D2415F65EDF}"/>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8A267E41-D35F-4728-A055-3FA18D0A30E3}"/>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6D5AB896-BCEA-4C7F-990A-75185592D01E}"/>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190214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C310E-8B50-4B33-A38C-4F9ABBDA5D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9CE90B32-269C-4768-B0CF-204AAA25AC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BAEF4A-A696-455D-8B2F-863332877A81}"/>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15062DC6-13D3-44CD-8A9A-B06121E0BA34}"/>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76F49DD3-E09D-4DD4-95E7-B165687A6F2F}"/>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061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5FF3-CD7C-4B93-898B-A44926BE8B5A}"/>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1FBBFA83-E5A3-4731-97C8-5FE877FFE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05924806-97E1-441C-A473-2EA10BDAB8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1FBC7C10-27D4-43BF-958B-9CEFB4B01DD7}"/>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6" name="Footer Placeholder 5">
            <a:extLst>
              <a:ext uri="{FF2B5EF4-FFF2-40B4-BE49-F238E27FC236}">
                <a16:creationId xmlns:a16="http://schemas.microsoft.com/office/drawing/2014/main" id="{D048EAAD-D7DE-43EA-98ED-5DEF485E4C0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C21ED162-6C0A-4BFE-AC3D-B2DCF1178D74}"/>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51342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88CF7-E05B-4BD8-93FF-75CFB971C53C}"/>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96C7B86E-028D-469D-9115-FD41736671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395A5-7DA2-44FD-9832-E8808C8D1F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4BFBEADA-DC7C-44C3-BE82-6D06A9FBC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CE15E1-6FA4-42E7-A5AB-6F1194258E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BE9ADEEB-662C-4C10-AB69-182A89FB4A59}"/>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8" name="Footer Placeholder 7">
            <a:extLst>
              <a:ext uri="{FF2B5EF4-FFF2-40B4-BE49-F238E27FC236}">
                <a16:creationId xmlns:a16="http://schemas.microsoft.com/office/drawing/2014/main" id="{C88D95FA-ADDD-4E14-870A-0D5FC5E32CEC}"/>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CB4EB727-D122-48F3-BC5A-365E93E0FC4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28667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3DE7-3A91-49C0-BDE1-70BBAC11A425}"/>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98EE3A6D-E108-4CC6-AED7-444C93BDA281}"/>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4" name="Footer Placeholder 3">
            <a:extLst>
              <a:ext uri="{FF2B5EF4-FFF2-40B4-BE49-F238E27FC236}">
                <a16:creationId xmlns:a16="http://schemas.microsoft.com/office/drawing/2014/main" id="{7967CA57-F92E-47B2-995D-A621268F5439}"/>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CC34E2E6-297C-4A5A-8F96-F0BF788F670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1601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1889E7-DC64-4D1B-A995-BAE298E9488D}"/>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3" name="Footer Placeholder 2">
            <a:extLst>
              <a:ext uri="{FF2B5EF4-FFF2-40B4-BE49-F238E27FC236}">
                <a16:creationId xmlns:a16="http://schemas.microsoft.com/office/drawing/2014/main" id="{DC3972FD-763F-4487-B18D-73F623F649A2}"/>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FAF3142B-CD13-4A78-96C3-21F105BFB14A}"/>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2448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DA020-2C33-49C5-9A87-090A0B093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23AE8123-219C-47A8-921A-A6689EF739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84E05C05-EA61-45F4-92FF-A13875D88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C07292-FB7A-495D-8EDD-84E7F0457695}"/>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6" name="Footer Placeholder 5">
            <a:extLst>
              <a:ext uri="{FF2B5EF4-FFF2-40B4-BE49-F238E27FC236}">
                <a16:creationId xmlns:a16="http://schemas.microsoft.com/office/drawing/2014/main" id="{27A614F5-34EE-48E0-82AD-42D1984EEAFB}"/>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AD758DB7-1FCF-4865-A765-55B1A79171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6178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92359-EC6C-4958-93A2-1CC0D3082B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AA45367D-007F-41FD-8C2F-A7B1B3460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5A64DF3A-3FFC-49AD-B489-4EE5020F4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3E6512-EB97-4E1F-91F0-69C88240FF17}"/>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6" name="Footer Placeholder 5">
            <a:extLst>
              <a:ext uri="{FF2B5EF4-FFF2-40B4-BE49-F238E27FC236}">
                <a16:creationId xmlns:a16="http://schemas.microsoft.com/office/drawing/2014/main" id="{B56F1654-F3D1-49B4-AFA3-388D047F2514}"/>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B93CC548-DE78-43C1-8E93-4045215F04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712254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687152-F271-4715-A0B3-B4C2FA5E69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B39F5DE2-5748-45FE-95A2-7337399E63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079A03C1-335B-496C-8845-269EA32D65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6E7C4E48-D9EB-40D1-BFD3-D3FC5F2276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id="{C2E97696-C42E-40E0-81F2-7B14AFD892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E318-0FA4-427B-A530-6233DFB97E65}" type="slidenum">
              <a:rPr lang="fi-FI" smtClean="0"/>
              <a:t>‹#›</a:t>
            </a:fld>
            <a:endParaRPr lang="fi-FI"/>
          </a:p>
        </p:txBody>
      </p:sp>
    </p:spTree>
    <p:extLst>
      <p:ext uri="{BB962C8B-B14F-4D97-AF65-F5344CB8AC3E}">
        <p14:creationId xmlns:p14="http://schemas.microsoft.com/office/powerpoint/2010/main" val="9649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91CB-195D-4D6D-99E0-9EC8137B4DED}"/>
              </a:ext>
            </a:extLst>
          </p:cNvPr>
          <p:cNvSpPr>
            <a:spLocks noGrp="1"/>
          </p:cNvSpPr>
          <p:nvPr>
            <p:ph type="ctrTitle"/>
          </p:nvPr>
        </p:nvSpPr>
        <p:spPr>
          <a:xfrm>
            <a:off x="1524000" y="519690"/>
            <a:ext cx="9144000" cy="851910"/>
          </a:xfrm>
        </p:spPr>
        <p:txBody>
          <a:bodyPr>
            <a:noAutofit/>
          </a:bodyPr>
          <a:lstStyle/>
          <a:p>
            <a:pPr algn="l"/>
            <a:r>
              <a:rPr lang="en-GB" sz="2400" b="1" dirty="0">
                <a:latin typeface="Arial" panose="020B0604020202020204" pitchFamily="34" charset="0"/>
                <a:cs typeface="Arial" panose="020B0604020202020204" pitchFamily="34" charset="0"/>
              </a:rPr>
              <a:t>3GPP TSG RAN Meeting #88e 				RP-20xxxx</a:t>
            </a:r>
            <a:br>
              <a:rPr lang="fi-FI" sz="2400" dirty="0">
                <a:latin typeface="Arial" panose="020B0604020202020204" pitchFamily="34" charset="0"/>
                <a:cs typeface="Arial" panose="020B0604020202020204" pitchFamily="34" charset="0"/>
              </a:rPr>
            </a:br>
            <a:r>
              <a:rPr lang="en-GB" sz="2400" b="1" dirty="0">
                <a:latin typeface="Arial" panose="020B0604020202020204" pitchFamily="34" charset="0"/>
                <a:cs typeface="Arial" panose="020B0604020202020204" pitchFamily="34" charset="0"/>
              </a:rPr>
              <a:t>Electronic Meeting, June 29 - July 3, 2020</a:t>
            </a:r>
            <a:endParaRPr lang="fi-FI"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A3C8D9E-9BA8-491C-8A73-F3BFD51080BB}"/>
              </a:ext>
            </a:extLst>
          </p:cNvPr>
          <p:cNvSpPr>
            <a:spLocks noGrp="1"/>
          </p:cNvSpPr>
          <p:nvPr>
            <p:ph type="subTitle" idx="1"/>
          </p:nvPr>
        </p:nvSpPr>
        <p:spPr/>
        <p:txBody>
          <a:bodyPr/>
          <a:lstStyle/>
          <a:p>
            <a:pPr algn="l" hangingPunct="0"/>
            <a:r>
              <a:rPr lang="en-GB" b="1" dirty="0"/>
              <a:t>Title:		</a:t>
            </a:r>
            <a:r>
              <a:rPr lang="en-US" b="1" dirty="0"/>
              <a:t>Final Proposal</a:t>
            </a:r>
            <a:r>
              <a:rPr lang="en-GB" b="1" dirty="0"/>
              <a:t>	of </a:t>
            </a:r>
            <a:r>
              <a:rPr lang="en-GB" b="1" dirty="0" err="1"/>
              <a:t>Switched_UL</a:t>
            </a:r>
            <a:r>
              <a:rPr lang="en-GB" b="1" dirty="0"/>
              <a:t> 	</a:t>
            </a:r>
          </a:p>
          <a:p>
            <a:pPr algn="l" hangingPunct="0"/>
            <a:r>
              <a:rPr lang="en-GB" b="1" dirty="0"/>
              <a:t>Source:	</a:t>
            </a:r>
            <a:r>
              <a:rPr lang="fi-FI" b="1" dirty="0"/>
              <a:t>Nokia (</a:t>
            </a:r>
            <a:r>
              <a:rPr lang="fi-FI" b="1" dirty="0" err="1"/>
              <a:t>moderator</a:t>
            </a:r>
            <a:r>
              <a:rPr lang="fi-FI" b="1" dirty="0"/>
              <a:t>)</a:t>
            </a:r>
          </a:p>
          <a:p>
            <a:pPr algn="l" hangingPunct="0"/>
            <a:endParaRPr lang="fi-FI" dirty="0"/>
          </a:p>
          <a:p>
            <a:endParaRPr lang="fi-FI" dirty="0"/>
          </a:p>
        </p:txBody>
      </p:sp>
    </p:spTree>
    <p:extLst>
      <p:ext uri="{BB962C8B-B14F-4D97-AF65-F5344CB8AC3E}">
        <p14:creationId xmlns:p14="http://schemas.microsoft.com/office/powerpoint/2010/main" val="375064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1F8E-23A1-424D-A570-BF6055CA89E8}"/>
              </a:ext>
            </a:extLst>
          </p:cNvPr>
          <p:cNvSpPr>
            <a:spLocks noGrp="1"/>
          </p:cNvSpPr>
          <p:nvPr>
            <p:ph type="title"/>
          </p:nvPr>
        </p:nvSpPr>
        <p:spPr>
          <a:xfrm>
            <a:off x="838200" y="365126"/>
            <a:ext cx="10515600" cy="902566"/>
          </a:xfrm>
        </p:spPr>
        <p:txBody>
          <a:bodyPr/>
          <a:lstStyle/>
          <a:p>
            <a:r>
              <a:rPr lang="fi-FI" dirty="0" err="1"/>
              <a:t>Scope</a:t>
            </a:r>
            <a:r>
              <a:rPr lang="fi-FI" dirty="0"/>
              <a:t> of </a:t>
            </a:r>
            <a:r>
              <a:rPr lang="fi-FI" dirty="0" err="1"/>
              <a:t>the</a:t>
            </a:r>
            <a:r>
              <a:rPr lang="fi-FI" dirty="0"/>
              <a:t> </a:t>
            </a:r>
            <a:r>
              <a:rPr lang="en-US" dirty="0"/>
              <a:t>[</a:t>
            </a:r>
            <a:r>
              <a:rPr lang="en-GB" dirty="0" err="1"/>
              <a:t>Switched_UL</a:t>
            </a:r>
            <a:r>
              <a:rPr lang="en-GB" dirty="0"/>
              <a:t>] </a:t>
            </a:r>
            <a:r>
              <a:rPr lang="fi-FI" dirty="0" err="1"/>
              <a:t>email</a:t>
            </a:r>
            <a:r>
              <a:rPr lang="fi-FI" dirty="0"/>
              <a:t> </a:t>
            </a:r>
            <a:r>
              <a:rPr lang="fi-FI" dirty="0" err="1"/>
              <a:t>discussion</a:t>
            </a:r>
            <a:endParaRPr lang="fi-FI" dirty="0"/>
          </a:p>
        </p:txBody>
      </p:sp>
      <p:sp>
        <p:nvSpPr>
          <p:cNvPr id="3" name="Content Placeholder 2">
            <a:extLst>
              <a:ext uri="{FF2B5EF4-FFF2-40B4-BE49-F238E27FC236}">
                <a16:creationId xmlns:a16="http://schemas.microsoft.com/office/drawing/2014/main" id="{9F3CD60A-28A9-4D64-B133-4FD411C75AD3}"/>
              </a:ext>
            </a:extLst>
          </p:cNvPr>
          <p:cNvSpPr>
            <a:spLocks noGrp="1"/>
          </p:cNvSpPr>
          <p:nvPr>
            <p:ph idx="1"/>
          </p:nvPr>
        </p:nvSpPr>
        <p:spPr/>
        <p:txBody>
          <a:bodyPr/>
          <a:lstStyle/>
          <a:p>
            <a:r>
              <a:rPr lang="fi-FI" dirty="0" err="1"/>
              <a:t>The</a:t>
            </a:r>
            <a:r>
              <a:rPr lang="fi-FI" dirty="0"/>
              <a:t> </a:t>
            </a:r>
            <a:r>
              <a:rPr lang="en-US" dirty="0"/>
              <a:t>following contributions; </a:t>
            </a:r>
            <a:r>
              <a:rPr lang="en-GB" dirty="0"/>
              <a:t>RP-200</a:t>
            </a:r>
            <a:r>
              <a:rPr lang="en-US" dirty="0"/>
              <a:t>879, </a:t>
            </a:r>
            <a:r>
              <a:rPr lang="en-GB" dirty="0"/>
              <a:t>RP-200</a:t>
            </a:r>
            <a:r>
              <a:rPr lang="en-US" dirty="0"/>
              <a:t>1125, </a:t>
            </a:r>
            <a:r>
              <a:rPr lang="en-GB" dirty="0"/>
              <a:t>RP-200</a:t>
            </a:r>
            <a:r>
              <a:rPr lang="en-US" dirty="0"/>
              <a:t>880 and </a:t>
            </a:r>
            <a:r>
              <a:rPr lang="en-GB" dirty="0"/>
              <a:t>RP-200</a:t>
            </a:r>
            <a:r>
              <a:rPr lang="en-US" dirty="0"/>
              <a:t>1126 were discussed under the [</a:t>
            </a:r>
            <a:r>
              <a:rPr lang="en-GB" dirty="0" err="1"/>
              <a:t>Switched_UL</a:t>
            </a:r>
            <a:r>
              <a:rPr lang="en-GB" dirty="0"/>
              <a:t>] email discussion</a:t>
            </a:r>
            <a:r>
              <a:rPr lang="en-US" dirty="0"/>
              <a:t>. </a:t>
            </a:r>
          </a:p>
          <a:p>
            <a:r>
              <a:rPr lang="en-GB" dirty="0"/>
              <a:t>RP-200</a:t>
            </a:r>
            <a:r>
              <a:rPr lang="en-US" dirty="0"/>
              <a:t>705 is a RAN1 CR pack and was not treated in this discussion. Instead the document should be approved in RAN#88e independently of this email discussion</a:t>
            </a:r>
          </a:p>
        </p:txBody>
      </p:sp>
    </p:spTree>
    <p:extLst>
      <p:ext uri="{BB962C8B-B14F-4D97-AF65-F5344CB8AC3E}">
        <p14:creationId xmlns:p14="http://schemas.microsoft.com/office/powerpoint/2010/main" val="314020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A2E1-B2D9-4123-B1C0-76B31D3026E5}"/>
              </a:ext>
            </a:extLst>
          </p:cNvPr>
          <p:cNvSpPr>
            <a:spLocks noGrp="1"/>
          </p:cNvSpPr>
          <p:nvPr>
            <p:ph type="title"/>
          </p:nvPr>
        </p:nvSpPr>
        <p:spPr>
          <a:xfrm>
            <a:off x="838200" y="175808"/>
            <a:ext cx="10515600" cy="829830"/>
          </a:xfrm>
        </p:spPr>
        <p:txBody>
          <a:bodyPr/>
          <a:lstStyle/>
          <a:p>
            <a:r>
              <a:rPr lang="fi-FI" dirty="0" err="1"/>
              <a:t>Proposal</a:t>
            </a:r>
            <a:r>
              <a:rPr lang="fi-FI" dirty="0"/>
              <a:t> for RAN#88e </a:t>
            </a:r>
            <a:r>
              <a:rPr lang="fi-FI" dirty="0" err="1"/>
              <a:t>approval</a:t>
            </a:r>
            <a:endParaRPr lang="fi-FI" dirty="0"/>
          </a:p>
        </p:txBody>
      </p:sp>
      <p:sp>
        <p:nvSpPr>
          <p:cNvPr id="3" name="Content Placeholder 2">
            <a:extLst>
              <a:ext uri="{FF2B5EF4-FFF2-40B4-BE49-F238E27FC236}">
                <a16:creationId xmlns:a16="http://schemas.microsoft.com/office/drawing/2014/main" id="{9C863E16-DAAA-4ACE-9A20-584D399AAE60}"/>
              </a:ext>
            </a:extLst>
          </p:cNvPr>
          <p:cNvSpPr>
            <a:spLocks noGrp="1"/>
          </p:cNvSpPr>
          <p:nvPr>
            <p:ph idx="1"/>
          </p:nvPr>
        </p:nvSpPr>
        <p:spPr>
          <a:xfrm>
            <a:off x="838200" y="1381991"/>
            <a:ext cx="10515600" cy="4955014"/>
          </a:xfrm>
        </p:spPr>
        <p:txBody>
          <a:bodyPr>
            <a:normAutofit/>
          </a:bodyPr>
          <a:lstStyle/>
          <a:p>
            <a:pPr marL="0" indent="0">
              <a:buNone/>
            </a:pPr>
            <a:endParaRPr lang="en-US" dirty="0"/>
          </a:p>
          <a:p>
            <a:endParaRPr lang="fi-FI" dirty="0"/>
          </a:p>
        </p:txBody>
      </p:sp>
      <p:sp>
        <p:nvSpPr>
          <p:cNvPr id="4" name="Content Placeholder 2">
            <a:extLst>
              <a:ext uri="{FF2B5EF4-FFF2-40B4-BE49-F238E27FC236}">
                <a16:creationId xmlns:a16="http://schemas.microsoft.com/office/drawing/2014/main" id="{C51512D3-F0AD-4363-B5EE-FC0E5B4BB810}"/>
              </a:ext>
            </a:extLst>
          </p:cNvPr>
          <p:cNvSpPr txBox="1">
            <a:spLocks/>
          </p:cNvSpPr>
          <p:nvPr/>
        </p:nvSpPr>
        <p:spPr>
          <a:xfrm>
            <a:off x="990600" y="1175651"/>
            <a:ext cx="10515600" cy="528010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dirty="0"/>
              <a:t>For </a:t>
            </a:r>
            <a:r>
              <a:rPr lang="en-US" sz="1800" b="1" dirty="0"/>
              <a:t>38.101-1 CR</a:t>
            </a:r>
            <a:endParaRPr lang="fi-FI" sz="1800" b="1" dirty="0"/>
          </a:p>
          <a:p>
            <a:pPr lvl="0"/>
            <a:r>
              <a:rPr lang="en-US" sz="1800" dirty="0"/>
              <a:t>Revise the 38.101-1 CR in RP-200879 to add the indication of 3dB power boosting for carrier 2 with 2Tx for transmission in Case 2, i.e., add the newly proposed text from ZTE.</a:t>
            </a:r>
            <a:endParaRPr lang="fi-FI" sz="1800" dirty="0"/>
          </a:p>
          <a:p>
            <a:pPr lvl="0"/>
            <a:r>
              <a:rPr lang="en-US" sz="1800" dirty="0"/>
              <a:t>In the CR, the power boosting for carrier 2 with 2Tx is only applied to PC3 CA, i.e., not applied to PC2 CA (the same per BC power class, i.e. PC3 in this case is applied regardless of transmission in Case 1 or Case 2)</a:t>
            </a:r>
            <a:endParaRPr lang="fi-FI" sz="1800" dirty="0"/>
          </a:p>
          <a:p>
            <a:pPr lvl="0"/>
            <a:r>
              <a:rPr lang="en-US" sz="1800" dirty="0"/>
              <a:t>The SAR issue due to this power boosting can be solved by UE implementation, e.g. P-MPR, with no spec change.</a:t>
            </a:r>
            <a:endParaRPr lang="fi-FI" sz="1800" dirty="0"/>
          </a:p>
          <a:p>
            <a:pPr lvl="0"/>
            <a:r>
              <a:rPr lang="en-US" sz="1800" dirty="0"/>
              <a:t>No RAN1 impact due to this power boosting, and keep the RAN1 CR pack to this RAN plenary as approved.</a:t>
            </a:r>
            <a:endParaRPr lang="fi-FI" sz="1800" dirty="0"/>
          </a:p>
          <a:p>
            <a:pPr lvl="0"/>
            <a:r>
              <a:rPr lang="en-US" sz="1800" dirty="0"/>
              <a:t>For RAN2, the capability to indicate support of power boosting for CA case, and the RRC signaling to indicate whether such power boosting for CA case is allowed will be specified in Q3, while keep the RAN2 CR pack to this RAN plenary as approved. The capability for 3dB power boosting is defined per band combination. No spec change for RAN2 RRC procedures and MAC procedures. Send the LS to RAN2 in this RAN plenary.</a:t>
            </a:r>
          </a:p>
          <a:p>
            <a:r>
              <a:rPr lang="en-GB" sz="1800" dirty="0"/>
              <a:t>No other RAN4 spec impact due to change introduced related to this power boosting and UL Tx switching between case 1 and case 2</a:t>
            </a:r>
            <a:endParaRPr lang="fi-FI" sz="1800" dirty="0"/>
          </a:p>
          <a:p>
            <a:pPr lvl="1"/>
            <a:r>
              <a:rPr lang="en-US" sz="1400" dirty="0"/>
              <a:t>No other RAN4 spec impact due to the change introduced related to this power boosting and UL Tx switching between case 1 and case 2 does not preclude companies’ maintenance Cat F CR, which can be agreed based on consensus.</a:t>
            </a:r>
            <a:endParaRPr lang="fi-FI" sz="1400" dirty="0"/>
          </a:p>
          <a:p>
            <a:pPr marL="0" indent="0">
              <a:buNone/>
            </a:pPr>
            <a:r>
              <a:rPr lang="en-GB" sz="1800" b="1" dirty="0"/>
              <a:t>For </a:t>
            </a:r>
            <a:r>
              <a:rPr lang="en-US" sz="1800" b="1" dirty="0"/>
              <a:t>38.101-3 CR</a:t>
            </a:r>
            <a:endParaRPr lang="fi-FI" sz="1800" b="1" dirty="0"/>
          </a:p>
          <a:p>
            <a:pPr lvl="0"/>
            <a:r>
              <a:rPr lang="en-US" sz="1800" dirty="0"/>
              <a:t>Approve the 38.101-3 CR in RP-200880 without any additional change</a:t>
            </a:r>
            <a:endParaRPr lang="fi-FI" sz="1800" dirty="0"/>
          </a:p>
        </p:txBody>
      </p:sp>
    </p:spTree>
    <p:extLst>
      <p:ext uri="{BB962C8B-B14F-4D97-AF65-F5344CB8AC3E}">
        <p14:creationId xmlns:p14="http://schemas.microsoft.com/office/powerpoint/2010/main" val="972303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387</Words>
  <Application>Microsoft Office PowerPoint</Application>
  <PresentationFormat>Widescreen</PresentationFormat>
  <Paragraphs>17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3GPP TSG RAN Meeting #88e     RP-20xxxx Electronic Meeting, June 29 - July 3, 2020</vt:lpstr>
      <vt:lpstr>Scope of the [Switched_UL] email discussion</vt:lpstr>
      <vt:lpstr>Proposal for RAN#88e approval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 RAN Meeting #88e     RP-20xxxx Electronic Meeting, June 29 - July 3, 2020</dc:title>
  <dc:creator>Sari Nielsen</dc:creator>
  <cp:lastModifiedBy>Sari Nielsen</cp:lastModifiedBy>
  <cp:revision>20</cp:revision>
  <dcterms:created xsi:type="dcterms:W3CDTF">2020-06-30T12:06:29Z</dcterms:created>
  <dcterms:modified xsi:type="dcterms:W3CDTF">2020-07-03T07:50:35Z</dcterms:modified>
</cp:coreProperties>
</file>