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3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4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2" r:id="rId2"/>
    <p:sldMasterId id="2147483768" r:id="rId3"/>
    <p:sldMasterId id="2147483864" r:id="rId4"/>
    <p:sldMasterId id="2147483936" r:id="rId5"/>
  </p:sldMasterIdLst>
  <p:notesMasterIdLst>
    <p:notesMasterId r:id="rId9"/>
  </p:notesMasterIdLst>
  <p:handoutMasterIdLst>
    <p:handoutMasterId r:id="rId10"/>
  </p:handoutMasterIdLst>
  <p:sldIdLst>
    <p:sldId id="1098" r:id="rId6"/>
    <p:sldId id="1287" r:id="rId7"/>
    <p:sldId id="1184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03" userDrawn="1">
          <p15:clr>
            <a:srgbClr val="A4A3A4"/>
          </p15:clr>
        </p15:guide>
        <p15:guide id="2" orient="horz" pos="4292" userDrawn="1">
          <p15:clr>
            <a:srgbClr val="A4A3A4"/>
          </p15:clr>
        </p15:guide>
        <p15:guide id="3" pos="3885" userDrawn="1">
          <p15:clr>
            <a:srgbClr val="A4A3A4"/>
          </p15:clr>
        </p15:guide>
        <p15:guide id="5" pos="7286">
          <p15:clr>
            <a:srgbClr val="A4A3A4"/>
          </p15:clr>
        </p15:guide>
        <p15:guide id="6" pos="574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38">
          <p15:clr>
            <a:srgbClr val="A4A3A4"/>
          </p15:clr>
        </p15:guide>
        <p15:guide id="2" pos="219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4949FF"/>
    <a:srgbClr val="CC0000"/>
    <a:srgbClr val="000000"/>
    <a:srgbClr val="02B04F"/>
    <a:srgbClr val="CCCCFF"/>
    <a:srgbClr val="CC00CC"/>
    <a:srgbClr val="33CCFF"/>
    <a:srgbClr val="FEB834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浅色样式 2 - 强调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浅色样式 2 - 强调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E25E649-3F16-4E02-A733-19D2CDBF48F0}" styleName="中度样式 3 - 强调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浅色样式 1 - 强调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浅色样式 3 - 强调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25" autoAdjust="0"/>
    <p:restoredTop sz="94844" autoAdjust="0"/>
  </p:normalViewPr>
  <p:slideViewPr>
    <p:cSldViewPr>
      <p:cViewPr varScale="1">
        <p:scale>
          <a:sx n="106" d="100"/>
          <a:sy n="106" d="100"/>
        </p:scale>
        <p:origin x="108" y="78"/>
      </p:cViewPr>
      <p:guideLst>
        <p:guide orient="horz" pos="3203"/>
        <p:guide orient="horz" pos="4292"/>
        <p:guide pos="3885"/>
        <p:guide pos="7286"/>
        <p:guide pos="574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3134" y="53"/>
      </p:cViewPr>
      <p:guideLst>
        <p:guide orient="horz" pos="3038"/>
        <p:guide pos="219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6F7A12-40CA-48C3-8F05-38DEB0B8E637}" type="datetimeFigureOut">
              <a:rPr lang="zh-CN" altLang="en-US" smtClean="0"/>
              <a:t>2020/7/1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F6BF84-DA12-4514-8780-2267BF20EE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072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BC75D-B866-42C1-B749-B9E67ABAA9D4}" type="datetimeFigureOut">
              <a:rPr lang="zh-CN" altLang="en-US" smtClean="0"/>
              <a:t>2020/7/1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4027B8-1077-4EB9-868E-7E1B3E205F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2664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A4CEEB-0472-4AA3-921E-D2A5F9E03632}" type="slidenum">
              <a:rPr lang="zh-CN" altLang="en-US"/>
              <a:t>1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59025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A4CEEB-0472-4AA3-921E-D2A5F9E03632}" type="slidenum">
              <a:rPr lang="zh-CN" altLang="en-US"/>
              <a:t>3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59025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55" descr="色条 拷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0188"/>
            <a:ext cx="12192000" cy="370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0992544" y="6597352"/>
            <a:ext cx="1234632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r">
              <a:defRPr/>
            </a:pPr>
            <a:r>
              <a:rPr kumimoji="0" lang="en-US" altLang="zh-CN" sz="1000" dirty="0"/>
              <a:t>© CHINAUNICOM</a:t>
            </a:r>
          </a:p>
        </p:txBody>
      </p:sp>
      <p:grpSp>
        <p:nvGrpSpPr>
          <p:cNvPr id="6" name="Group 31"/>
          <p:cNvGrpSpPr/>
          <p:nvPr/>
        </p:nvGrpSpPr>
        <p:grpSpPr bwMode="auto">
          <a:xfrm>
            <a:off x="747185" y="6381750"/>
            <a:ext cx="383116" cy="287338"/>
            <a:chOff x="3742" y="3113"/>
            <a:chExt cx="136" cy="136"/>
          </a:xfrm>
        </p:grpSpPr>
        <p:sp>
          <p:nvSpPr>
            <p:cNvPr id="7" name="AutoShape 32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/>
            </a:p>
          </p:txBody>
        </p:sp>
        <p:sp>
          <p:nvSpPr>
            <p:cNvPr id="8" name="AutoShape 33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/>
            </a:p>
          </p:txBody>
        </p:sp>
      </p:grpSp>
      <p:grpSp>
        <p:nvGrpSpPr>
          <p:cNvPr id="9" name="Group 34"/>
          <p:cNvGrpSpPr/>
          <p:nvPr/>
        </p:nvGrpSpPr>
        <p:grpSpPr bwMode="auto">
          <a:xfrm>
            <a:off x="334434" y="6670675"/>
            <a:ext cx="383117" cy="287338"/>
            <a:chOff x="3742" y="3113"/>
            <a:chExt cx="136" cy="136"/>
          </a:xfrm>
        </p:grpSpPr>
        <p:sp>
          <p:nvSpPr>
            <p:cNvPr id="10" name="AutoShape 35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/>
            </a:p>
          </p:txBody>
        </p:sp>
        <p:sp>
          <p:nvSpPr>
            <p:cNvPr id="11" name="AutoShape 36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4418" y="2549525"/>
            <a:ext cx="11232223" cy="674688"/>
          </a:xfrm>
        </p:spPr>
        <p:txBody>
          <a:bodyPr/>
          <a:lstStyle>
            <a:lvl1pPr marL="0" algn="r">
              <a:defRPr sz="3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altLang="zh-CN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24418" y="3357563"/>
            <a:ext cx="10943167" cy="4318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b="0">
                <a:latin typeface="Arial" panose="020B0604020202020204" pitchFamily="34" charset="0"/>
              </a:defRPr>
            </a:lvl1pPr>
          </a:lstStyle>
          <a:p>
            <a:r>
              <a:rPr lang="zh-CN" altLang="en-US" dirty="0"/>
              <a:t>副标题文本样式：黑体</a:t>
            </a:r>
            <a:r>
              <a:rPr lang="en-US" altLang="zh-CN" dirty="0"/>
              <a:t>/18</a:t>
            </a:r>
            <a:r>
              <a:rPr lang="zh-CN" altLang="en-US" dirty="0"/>
              <a:t>号  </a:t>
            </a:r>
            <a:r>
              <a:rPr lang="en-US" altLang="zh-CN" dirty="0"/>
              <a:t>Arial/18pt</a:t>
            </a:r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>
            <a:fillRect/>
          </a:stretch>
        </p:blipFill>
        <p:spPr>
          <a:xfrm>
            <a:off x="9480376" y="88901"/>
            <a:ext cx="2591265" cy="1198363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0" presetClass="path" presetSubtype="0" repeatCount="indefinite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9948 -0.30139 C 0.81424 -0.29051 0.52691 -0.26366 0.38976 -0.23658 C 0.25243 -0.20949 0.16233 -0.17083 0.07569 -0.13843 C -0.01094 -0.10602 -0.08698 -0.06227 -0.12969 -0.04213 " pathEditMode="relative" rAng="0" ptsTypes="aaaa">
                                      <p:cBhvr>
                                        <p:cTn id="15" dur="3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6" presetClass="emph" presetSubtype="0" repeatCount="indefinite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repeatCount="indefinite" de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0.08889 -0.21574 C -0.02553 -0.2007 0.17031 -0.12593 0.29166 -0.125 C 0.41302 -0.12408 0.55329 -0.18079 0.63888 -0.21065 C 0.72447 -0.24051 0.76475 -0.27824 0.80555 -0.30463 C 0.84635 -0.33102 0.86718 -0.35602 0.88333 -0.36945 " pathEditMode="relative" rAng="0" ptsTypes="aaaaa">
                                      <p:cBhvr>
                                        <p:cTn id="2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6" presetClass="emph" presetSubtype="0" repeatCount="indefinite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CACF97B2-74BB-4038-BE04-AE6CB52837C3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直接连接符 5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9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0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1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12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3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4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5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6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7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8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9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20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21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22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3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24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25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26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000,000,000</a:t>
            </a:r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255,255,255</a:t>
            </a:r>
          </a:p>
        </p:txBody>
      </p:sp>
      <p:sp>
        <p:nvSpPr>
          <p:cNvPr id="28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anose="02010600030101010101" pitchFamily="2" charset="-122"/>
              </a:rPr>
              <a:t>文字</a:t>
            </a: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4368800" y="6597650"/>
            <a:ext cx="2541741" cy="242546"/>
          </a:xfrm>
          <a:prstGeom prst="rect">
            <a:avLst/>
          </a:prstGeom>
          <a:noFill/>
          <a:ln>
            <a:noFill/>
          </a:ln>
        </p:spPr>
        <p:txBody>
          <a:bodyPr wrap="none" lIns="87798" tIns="43900" rIns="87798" bIns="43900">
            <a:spAutoFit/>
          </a:bodyPr>
          <a:lstStyle>
            <a:lvl1pPr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0" hangingPunct="0">
              <a:defRPr/>
            </a:pPr>
            <a:r>
              <a:rPr kumimoji="0" lang="en-US" altLang="zh-CN" sz="1000" dirty="0">
                <a:ea typeface="MS PGothic" panose="020B0600070205080204" pitchFamily="34" charset="-128"/>
                <a:cs typeface="Arial" panose="020B0604020202020204" pitchFamily="34" charset="0"/>
              </a:rPr>
              <a:t>CHINAUNICOM RESEARCH INSTITUTE</a:t>
            </a: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 rot="18906758">
            <a:off x="11019367" y="6311901"/>
            <a:ext cx="1407584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/>
            <a:r>
              <a:rPr lang="en-US" altLang="zh-CN" sz="1000">
                <a:ea typeface="MS PGothic" panose="020B0600070205080204" pitchFamily="34" charset="-128"/>
                <a:cs typeface="Arial" panose="020B0604020202020204" pitchFamily="34" charset="0"/>
              </a:rPr>
              <a:t>ChinaUnicom </a:t>
            </a:r>
          </a:p>
          <a:p>
            <a:pPr algn="ctr"/>
            <a:r>
              <a:rPr lang="en-US" altLang="zh-CN" sz="1000">
                <a:ea typeface="MS PGothic" panose="020B0600070205080204" pitchFamily="34" charset="-128"/>
                <a:cs typeface="Arial" panose="020B0604020202020204" pitchFamily="34" charset="0"/>
              </a:rPr>
              <a:t>Confidential </a:t>
            </a:r>
          </a:p>
        </p:txBody>
      </p:sp>
      <p:sp>
        <p:nvSpPr>
          <p:cNvPr id="3" name="Tit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0" y="144464"/>
            <a:ext cx="11567584" cy="6492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 dirty="0"/>
              <a:t>标题文本样式：黑体</a:t>
            </a:r>
            <a:r>
              <a:rPr lang="en-US" altLang="zh-CN" dirty="0"/>
              <a:t>/20</a:t>
            </a:r>
            <a:r>
              <a:rPr lang="zh-CN" altLang="en-US" dirty="0"/>
              <a:t>号  </a:t>
            </a:r>
            <a:r>
              <a:rPr lang="en-US" altLang="zh-CN" dirty="0"/>
              <a:t>Arial/20pt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/>
              <a:t>第一级内容文本样式：黑体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第二级内容文本样式：华文细黑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第三级内容文本样式：华文细黑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第四级内容文本样式：华文细黑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31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7A5A5-AFAB-4068-B865-694DDB66FBD1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205" y="1196753"/>
            <a:ext cx="11521447" cy="5126037"/>
          </a:xfrm>
        </p:spPr>
        <p:txBody>
          <a:bodyPr/>
          <a:lstStyle>
            <a:lvl1pPr>
              <a:lnSpc>
                <a:spcPts val="2500"/>
              </a:lnSpc>
              <a:buFont typeface="Wingdings" panose="05000000000000000000" pitchFamily="2" charset="2"/>
              <a:buChar char="p"/>
              <a:defRPr sz="1800" b="1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1pPr>
            <a:lvl2pPr>
              <a:lnSpc>
                <a:spcPts val="2500"/>
              </a:lnSpc>
              <a:defRPr sz="16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2pPr>
            <a:lvl3pPr>
              <a:lnSpc>
                <a:spcPts val="2500"/>
              </a:lnSpc>
              <a:buClr>
                <a:srgbClr val="FF0000"/>
              </a:buClr>
              <a:buSzPct val="75000"/>
              <a:defRPr sz="14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3pPr>
            <a:lvl4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 sz="28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03867-BDA6-4BF7-8DEB-5735AFDB1DD5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2A1E14-E7EA-48AC-AEAD-F04F1BAEA245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1pPr>
            <a:lvl2pPr>
              <a:defRPr sz="18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2pPr>
            <a:lvl3pPr>
              <a:defRPr sz="16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3pPr>
            <a:lvl4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AF54D70-2075-480C-906F-D4A96FE0FE0A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4"/>
          <p:cNvSpPr txBox="1">
            <a:spLocks noChangeArrowheads="1"/>
          </p:cNvSpPr>
          <p:nvPr userDrawn="1"/>
        </p:nvSpPr>
        <p:spPr bwMode="auto">
          <a:xfrm>
            <a:off x="-1582624" y="-26988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一级标题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/24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编号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</p:txBody>
      </p:sp>
      <p:sp>
        <p:nvSpPr>
          <p:cNvPr id="5" name="Text Box 35"/>
          <p:cNvSpPr txBox="1">
            <a:spLocks noChangeArrowheads="1"/>
          </p:cNvSpPr>
          <p:nvPr userDrawn="1"/>
        </p:nvSpPr>
        <p:spPr bwMode="auto">
          <a:xfrm>
            <a:off x="-1366219" y="3127376"/>
            <a:ext cx="1336586" cy="1288336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正文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辅助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Calibri" panose="020F0502020204030204" pitchFamily="34" charset="0"/>
              </a:rPr>
              <a:t>华文楷体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14-16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</a:p>
        </p:txBody>
      </p:sp>
      <p:sp>
        <p:nvSpPr>
          <p:cNvPr id="6" name="Rectangle 66"/>
          <p:cNvSpPr>
            <a:spLocks noChangeArrowheads="1"/>
          </p:cNvSpPr>
          <p:nvPr userDrawn="1"/>
        </p:nvSpPr>
        <p:spPr bwMode="auto">
          <a:xfrm>
            <a:off x="12316884" y="4743451"/>
            <a:ext cx="192616" cy="328613"/>
          </a:xfrm>
          <a:prstGeom prst="rect">
            <a:avLst/>
          </a:prstGeom>
          <a:solidFill>
            <a:srgbClr val="787878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7" name="Text Box 67"/>
          <p:cNvSpPr txBox="1">
            <a:spLocks noChangeArrowheads="1"/>
          </p:cNvSpPr>
          <p:nvPr userDrawn="1"/>
        </p:nvSpPr>
        <p:spPr bwMode="auto">
          <a:xfrm>
            <a:off x="12505267" y="47625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120,120,120</a:t>
            </a:r>
          </a:p>
        </p:txBody>
      </p:sp>
      <p:sp>
        <p:nvSpPr>
          <p:cNvPr id="8" name="Rectangle 68"/>
          <p:cNvSpPr>
            <a:spLocks noChangeArrowheads="1"/>
          </p:cNvSpPr>
          <p:nvPr userDrawn="1"/>
        </p:nvSpPr>
        <p:spPr bwMode="auto">
          <a:xfrm>
            <a:off x="12316884" y="2184401"/>
            <a:ext cx="192616" cy="328613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9" name="Rectangle 70"/>
          <p:cNvSpPr>
            <a:spLocks noChangeArrowheads="1"/>
          </p:cNvSpPr>
          <p:nvPr userDrawn="1"/>
        </p:nvSpPr>
        <p:spPr bwMode="auto">
          <a:xfrm>
            <a:off x="12316884" y="2530476"/>
            <a:ext cx="192616" cy="328613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0" name="Text Box 71"/>
          <p:cNvSpPr txBox="1">
            <a:spLocks noChangeArrowheads="1"/>
          </p:cNvSpPr>
          <p:nvPr userDrawn="1"/>
        </p:nvSpPr>
        <p:spPr bwMode="auto">
          <a:xfrm>
            <a:off x="12505267" y="2212975"/>
            <a:ext cx="1648884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205,0,0</a:t>
            </a:r>
          </a:p>
        </p:txBody>
      </p:sp>
      <p:sp>
        <p:nvSpPr>
          <p:cNvPr id="11" name="Text Box 73"/>
          <p:cNvSpPr txBox="1">
            <a:spLocks noChangeArrowheads="1"/>
          </p:cNvSpPr>
          <p:nvPr userDrawn="1"/>
        </p:nvSpPr>
        <p:spPr bwMode="auto">
          <a:xfrm>
            <a:off x="12505267" y="2565400"/>
            <a:ext cx="1936751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160,160,160</a:t>
            </a:r>
          </a:p>
        </p:txBody>
      </p:sp>
      <p:cxnSp>
        <p:nvCxnSpPr>
          <p:cNvPr id="12" name="直接连接符 12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13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0" descr="C:\Users\vivianting\Desktop\未标题8.png"/>
          <p:cNvPicPr>
            <a:picLocks noChangeAspect="1" noChangeArrowheads="1"/>
          </p:cNvPicPr>
          <p:nvPr userDrawn="1"/>
        </p:nvPicPr>
        <p:blipFill>
          <a:blip r:embed="rId3" cstate="print"/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111"/>
          <p:cNvSpPr txBox="1">
            <a:spLocks noChangeArrowheads="1"/>
          </p:cNvSpPr>
          <p:nvPr userDrawn="1"/>
        </p:nvSpPr>
        <p:spPr bwMode="auto">
          <a:xfrm>
            <a:off x="12505267" y="56388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250,0,0</a:t>
            </a:r>
          </a:p>
        </p:txBody>
      </p:sp>
      <p:sp>
        <p:nvSpPr>
          <p:cNvPr id="16" name="Rectangle 112"/>
          <p:cNvSpPr>
            <a:spLocks noChangeArrowheads="1"/>
          </p:cNvSpPr>
          <p:nvPr userDrawn="1"/>
        </p:nvSpPr>
        <p:spPr bwMode="auto">
          <a:xfrm>
            <a:off x="12316884" y="5632451"/>
            <a:ext cx="192616" cy="327025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7" name="Text Box 118"/>
          <p:cNvSpPr txBox="1">
            <a:spLocks noChangeArrowheads="1"/>
          </p:cNvSpPr>
          <p:nvPr userDrawn="1"/>
        </p:nvSpPr>
        <p:spPr bwMode="auto">
          <a:xfrm>
            <a:off x="12321118" y="52990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强调</a:t>
            </a:r>
          </a:p>
        </p:txBody>
      </p:sp>
      <p:sp>
        <p:nvSpPr>
          <p:cNvPr id="18" name="Text Box 120"/>
          <p:cNvSpPr txBox="1">
            <a:spLocks noChangeArrowheads="1"/>
          </p:cNvSpPr>
          <p:nvPr userDrawn="1"/>
        </p:nvSpPr>
        <p:spPr bwMode="auto">
          <a:xfrm>
            <a:off x="12321117" y="191770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A</a:t>
            </a:r>
            <a:endParaRPr kumimoji="0" lang="zh-CN" altLang="en-US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9" name="Text Box 121"/>
          <p:cNvSpPr txBox="1">
            <a:spLocks noChangeArrowheads="1"/>
          </p:cNvSpPr>
          <p:nvPr userDrawn="1"/>
        </p:nvSpPr>
        <p:spPr bwMode="auto">
          <a:xfrm>
            <a:off x="12321118" y="44481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边框</a:t>
            </a:r>
          </a:p>
        </p:txBody>
      </p:sp>
      <p:sp>
        <p:nvSpPr>
          <p:cNvPr id="20" name="Text Box 34"/>
          <p:cNvSpPr txBox="1">
            <a:spLocks noChangeArrowheads="1"/>
          </p:cNvSpPr>
          <p:nvPr userDrawn="1"/>
        </p:nvSpPr>
        <p:spPr bwMode="auto">
          <a:xfrm>
            <a:off x="-1582624" y="1179514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二级标题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/16-18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项目符号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</p:txBody>
      </p:sp>
      <p:sp>
        <p:nvSpPr>
          <p:cNvPr id="21" name="Rectangle 68"/>
          <p:cNvSpPr>
            <a:spLocks noChangeArrowheads="1"/>
          </p:cNvSpPr>
          <p:nvPr userDrawn="1"/>
        </p:nvSpPr>
        <p:spPr bwMode="auto">
          <a:xfrm>
            <a:off x="12316884" y="3435351"/>
            <a:ext cx="192616" cy="327025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2" name="Rectangle 70"/>
          <p:cNvSpPr>
            <a:spLocks noChangeArrowheads="1"/>
          </p:cNvSpPr>
          <p:nvPr userDrawn="1"/>
        </p:nvSpPr>
        <p:spPr bwMode="auto">
          <a:xfrm>
            <a:off x="12316884" y="3794126"/>
            <a:ext cx="192616" cy="328613"/>
          </a:xfrm>
          <a:prstGeom prst="rect">
            <a:avLst/>
          </a:prstGeom>
          <a:solidFill>
            <a:srgbClr val="004B69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3" name="Text Box 71"/>
          <p:cNvSpPr txBox="1">
            <a:spLocks noChangeArrowheads="1"/>
          </p:cNvSpPr>
          <p:nvPr userDrawn="1"/>
        </p:nvSpPr>
        <p:spPr bwMode="auto">
          <a:xfrm>
            <a:off x="12507385" y="34623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205,0,0</a:t>
            </a:r>
          </a:p>
        </p:txBody>
      </p:sp>
      <p:sp>
        <p:nvSpPr>
          <p:cNvPr id="24" name="Text Box 73"/>
          <p:cNvSpPr txBox="1">
            <a:spLocks noChangeArrowheads="1"/>
          </p:cNvSpPr>
          <p:nvPr userDrawn="1"/>
        </p:nvSpPr>
        <p:spPr bwMode="auto">
          <a:xfrm>
            <a:off x="12507384" y="3787776"/>
            <a:ext cx="1936749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0,75,105</a:t>
            </a:r>
          </a:p>
        </p:txBody>
      </p:sp>
      <p:sp>
        <p:nvSpPr>
          <p:cNvPr id="25" name="Text Box 120"/>
          <p:cNvSpPr txBox="1">
            <a:spLocks noChangeArrowheads="1"/>
          </p:cNvSpPr>
          <p:nvPr userDrawn="1"/>
        </p:nvSpPr>
        <p:spPr bwMode="auto">
          <a:xfrm>
            <a:off x="12321117" y="316865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B</a:t>
            </a:r>
            <a:endParaRPr kumimoji="0" lang="zh-CN" altLang="en-US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7" name="Text Box 111"/>
          <p:cNvSpPr txBox="1">
            <a:spLocks noChangeArrowheads="1"/>
          </p:cNvSpPr>
          <p:nvPr userDrawn="1"/>
        </p:nvSpPr>
        <p:spPr bwMode="auto">
          <a:xfrm>
            <a:off x="12507385" y="59769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255,190,0</a:t>
            </a:r>
          </a:p>
        </p:txBody>
      </p:sp>
      <p:sp>
        <p:nvSpPr>
          <p:cNvPr id="28" name="Rectangle 112"/>
          <p:cNvSpPr>
            <a:spLocks noChangeArrowheads="1"/>
          </p:cNvSpPr>
          <p:nvPr userDrawn="1"/>
        </p:nvSpPr>
        <p:spPr bwMode="auto">
          <a:xfrm>
            <a:off x="12316884" y="5969001"/>
            <a:ext cx="192616" cy="327025"/>
          </a:xfrm>
          <a:prstGeom prst="rect">
            <a:avLst/>
          </a:prstGeom>
          <a:solidFill>
            <a:srgbClr val="FFBE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370" y="273902"/>
            <a:ext cx="9110133" cy="666750"/>
          </a:xfrm>
        </p:spPr>
        <p:txBody>
          <a:bodyPr/>
          <a:lstStyle>
            <a:lvl1pPr>
              <a:defRPr sz="24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华文细黑" panose="02010600040101010101" pitchFamily="2" charset="-122"/>
                <a:cs typeface="Calibri" panose="020F0502020204030204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26" name="内容占位符 25"/>
          <p:cNvSpPr>
            <a:spLocks noGrp="1"/>
          </p:cNvSpPr>
          <p:nvPr>
            <p:ph sz="quarter" idx="11"/>
          </p:nvPr>
        </p:nvSpPr>
        <p:spPr>
          <a:xfrm>
            <a:off x="97372" y="1058485"/>
            <a:ext cx="11826981" cy="914400"/>
          </a:xfrm>
        </p:spPr>
        <p:txBody>
          <a:bodyPr/>
          <a:lstStyle>
            <a:lvl1pPr marL="252730" indent="-25273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1pPr>
            <a:lvl2pPr marL="682625" indent="-24638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2pPr>
            <a:lvl3pPr marL="1022985" indent="-15113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3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29" name="灯片编号占位符 5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37DF7BA-07B1-4107-96B8-6FAE648D843F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55" descr="色条 拷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0188"/>
            <a:ext cx="12192000" cy="370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0332953" y="6254751"/>
            <a:ext cx="1234632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r">
              <a:defRPr/>
            </a:pPr>
            <a:r>
              <a:rPr kumimoji="0" lang="en-US" altLang="zh-CN" sz="1000">
                <a:solidFill>
                  <a:srgbClr val="000000"/>
                </a:solidFill>
              </a:rPr>
              <a:t>© CHINAUNICOM</a:t>
            </a:r>
          </a:p>
        </p:txBody>
      </p:sp>
      <p:grpSp>
        <p:nvGrpSpPr>
          <p:cNvPr id="6" name="Group 31"/>
          <p:cNvGrpSpPr/>
          <p:nvPr/>
        </p:nvGrpSpPr>
        <p:grpSpPr bwMode="auto">
          <a:xfrm>
            <a:off x="747185" y="6381750"/>
            <a:ext cx="383116" cy="287338"/>
            <a:chOff x="3742" y="3113"/>
            <a:chExt cx="136" cy="136"/>
          </a:xfrm>
        </p:grpSpPr>
        <p:sp>
          <p:nvSpPr>
            <p:cNvPr id="7" name="AutoShape 32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8" name="AutoShape 33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9" name="Group 34"/>
          <p:cNvGrpSpPr/>
          <p:nvPr/>
        </p:nvGrpSpPr>
        <p:grpSpPr bwMode="auto">
          <a:xfrm>
            <a:off x="334434" y="6670675"/>
            <a:ext cx="383117" cy="287338"/>
            <a:chOff x="3742" y="3113"/>
            <a:chExt cx="136" cy="136"/>
          </a:xfrm>
        </p:grpSpPr>
        <p:sp>
          <p:nvSpPr>
            <p:cNvPr id="10" name="AutoShape 35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1" name="AutoShape 36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4418" y="2549525"/>
            <a:ext cx="11232223" cy="674688"/>
          </a:xfrm>
        </p:spPr>
        <p:txBody>
          <a:bodyPr/>
          <a:lstStyle>
            <a:lvl1pPr marL="0" algn="r">
              <a:defRPr sz="3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altLang="zh-CN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24418" y="3357563"/>
            <a:ext cx="10943167" cy="4318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b="0">
                <a:latin typeface="Arial" panose="020B0604020202020204" pitchFamily="34" charset="0"/>
              </a:defRPr>
            </a:lvl1pPr>
          </a:lstStyle>
          <a:p>
            <a:r>
              <a:rPr lang="zh-CN" altLang="en-US" dirty="0"/>
              <a:t>副标题文本样式：黑体</a:t>
            </a:r>
            <a:r>
              <a:rPr lang="en-US" altLang="zh-CN" dirty="0"/>
              <a:t>/18</a:t>
            </a:r>
            <a:r>
              <a:rPr lang="zh-CN" altLang="en-US" dirty="0"/>
              <a:t>号  </a:t>
            </a:r>
            <a:r>
              <a:rPr lang="en-US" altLang="zh-CN" dirty="0"/>
              <a:t>Arial/18pt</a:t>
            </a:r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>
            <a:fillRect/>
          </a:stretch>
        </p:blipFill>
        <p:spPr>
          <a:xfrm>
            <a:off x="9480376" y="88901"/>
            <a:ext cx="2591265" cy="1198363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0" presetClass="path" presetSubtype="0" repeatCount="indefinite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9948 -0.30139 C 0.81424 -0.29051 0.52691 -0.26366 0.38976 -0.23658 C 0.25243 -0.20949 0.16233 -0.17083 0.07569 -0.13843 C -0.01094 -0.10602 -0.08698 -0.06227 -0.12969 -0.04213 " pathEditMode="relative" rAng="0" ptsTypes="aaaa">
                                      <p:cBhvr>
                                        <p:cTn id="15" dur="3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6" presetClass="emph" presetSubtype="0" repeatCount="indefinite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repeatCount="indefinite" de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0.08889 -0.21574 C -0.02553 -0.2007 0.17031 -0.12593 0.29166 -0.125 C 0.41302 -0.12408 0.55329 -0.18079 0.63888 -0.21065 C 0.72447 -0.24051 0.76475 -0.27824 0.80555 -0.30463 C 0.84635 -0.33102 0.86718 -0.35602 0.88333 -0.36945 " pathEditMode="relative" rAng="0" ptsTypes="aaaaa">
                                      <p:cBhvr>
                                        <p:cTn id="2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6" presetClass="emph" presetSubtype="0" repeatCount="indefinite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392" y="144464"/>
            <a:ext cx="10944192" cy="649287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4417" y="1124744"/>
            <a:ext cx="10943167" cy="5374481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420AE384-7BEA-47C2-BB0C-9EF2F912DAFA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0CD18A8E-64E3-49D5-B10B-D9876DDAD84A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6C42B-C93E-4975-9521-510ADF828418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392" y="144464"/>
            <a:ext cx="10944192" cy="649287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4417" y="1124744"/>
            <a:ext cx="10943167" cy="5374481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420AE384-7BEA-47C2-BB0C-9EF2F912DAFA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5006CECE-81EE-4DDB-9714-C146E7BBCADB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E87A8E8F-BE7D-487F-8EC2-BD807125146D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F0187668-4B75-405F-B08E-A1DB0CD1F862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24418" y="981076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24418" y="3816351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D6C8F423-7B55-4164-953E-A683D114C0B7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B6034E97-6CF7-44C5-98DD-F30D788675CC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CACF97B2-74BB-4038-BE04-AE6CB52837C3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直接连接符 5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9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1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12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3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4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5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6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7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8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9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20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21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2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3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24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5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6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000,000,000</a:t>
            </a:r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255,255,255</a:t>
            </a:r>
          </a:p>
        </p:txBody>
      </p:sp>
      <p:sp>
        <p:nvSpPr>
          <p:cNvPr id="28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anose="02010600030101010101" pitchFamily="2" charset="-122"/>
              </a:rPr>
              <a:t>文字</a:t>
            </a: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4368800" y="6597650"/>
            <a:ext cx="2541741" cy="242546"/>
          </a:xfrm>
          <a:prstGeom prst="rect">
            <a:avLst/>
          </a:prstGeom>
          <a:noFill/>
          <a:ln>
            <a:noFill/>
          </a:ln>
        </p:spPr>
        <p:txBody>
          <a:bodyPr wrap="none" lIns="87798" tIns="43900" rIns="87798" bIns="43900">
            <a:spAutoFit/>
          </a:bodyPr>
          <a:lstStyle>
            <a:lvl1pPr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0" hangingPunct="0">
              <a:defRPr/>
            </a:pPr>
            <a:r>
              <a:rPr kumimoji="0"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 RESEARCH INSTITUTE</a:t>
            </a: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 rot="18906758">
            <a:off x="11019367" y="6311901"/>
            <a:ext cx="1407584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/>
            <a:r>
              <a:rPr lang="en-US" altLang="zh-CN" sz="100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 </a:t>
            </a:r>
          </a:p>
          <a:p>
            <a:pPr algn="ctr"/>
            <a:r>
              <a:rPr lang="en-US" altLang="zh-CN" sz="100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Confidential </a:t>
            </a:r>
          </a:p>
        </p:txBody>
      </p:sp>
      <p:sp>
        <p:nvSpPr>
          <p:cNvPr id="3" name="Tit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0" y="144464"/>
            <a:ext cx="11567584" cy="6492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 dirty="0"/>
              <a:t>标题文本样式：黑体</a:t>
            </a:r>
            <a:r>
              <a:rPr lang="en-US" altLang="zh-CN" dirty="0"/>
              <a:t>/20</a:t>
            </a:r>
            <a:r>
              <a:rPr lang="zh-CN" altLang="en-US" dirty="0"/>
              <a:t>号  </a:t>
            </a:r>
            <a:r>
              <a:rPr lang="en-US" altLang="zh-CN" dirty="0"/>
              <a:t>Arial/20pt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/>
              <a:t>第一级内容文本样式：黑体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第二级内容文本样式：华文细黑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第三级内容文本样式：华文细黑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第四级内容文本样式：华文细黑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31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7A5A5-AFAB-4068-B865-694DDB66FBD1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4"/>
          <p:cNvSpPr txBox="1">
            <a:spLocks noChangeArrowheads="1"/>
          </p:cNvSpPr>
          <p:nvPr userDrawn="1"/>
        </p:nvSpPr>
        <p:spPr bwMode="auto">
          <a:xfrm>
            <a:off x="-912836" y="1241426"/>
            <a:ext cx="845103" cy="707886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一级标题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华黑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/Arial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黑色 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(0,0,0)</a:t>
            </a:r>
          </a:p>
          <a:p>
            <a:pPr algn="r"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16-20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号</a:t>
            </a:r>
          </a:p>
        </p:txBody>
      </p:sp>
      <p:sp>
        <p:nvSpPr>
          <p:cNvPr id="4" name="Text Box 35"/>
          <p:cNvSpPr txBox="1">
            <a:spLocks noChangeArrowheads="1"/>
          </p:cNvSpPr>
          <p:nvPr userDrawn="1"/>
        </p:nvSpPr>
        <p:spPr bwMode="auto">
          <a:xfrm>
            <a:off x="-850054" y="2687639"/>
            <a:ext cx="809837" cy="707886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正文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华楷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/Arial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黑色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(0,0,0)</a:t>
            </a:r>
          </a:p>
          <a:p>
            <a:pPr algn="r"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14-16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号</a:t>
            </a:r>
          </a:p>
        </p:txBody>
      </p:sp>
      <p:sp>
        <p:nvSpPr>
          <p:cNvPr id="5" name="Text Box 64"/>
          <p:cNvSpPr txBox="1">
            <a:spLocks noChangeArrowheads="1"/>
          </p:cNvSpPr>
          <p:nvPr userDrawn="1"/>
        </p:nvSpPr>
        <p:spPr bwMode="auto">
          <a:xfrm>
            <a:off x="12467167" y="3678239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6" name="Rectangle 65"/>
          <p:cNvSpPr>
            <a:spLocks noChangeArrowheads="1"/>
          </p:cNvSpPr>
          <p:nvPr userDrawn="1"/>
        </p:nvSpPr>
        <p:spPr bwMode="auto">
          <a:xfrm>
            <a:off x="12316884" y="3607370"/>
            <a:ext cx="239183" cy="387798"/>
          </a:xfrm>
          <a:prstGeom prst="rect">
            <a:avLst/>
          </a:prstGeom>
          <a:solidFill>
            <a:srgbClr val="FABE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7" name="Rectangle 66"/>
          <p:cNvSpPr>
            <a:spLocks noChangeArrowheads="1"/>
          </p:cNvSpPr>
          <p:nvPr userDrawn="1"/>
        </p:nvSpPr>
        <p:spPr bwMode="auto">
          <a:xfrm>
            <a:off x="12316884" y="2691383"/>
            <a:ext cx="239183" cy="387798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8" name="Text Box 67"/>
          <p:cNvSpPr txBox="1">
            <a:spLocks noChangeArrowheads="1"/>
          </p:cNvSpPr>
          <p:nvPr userDrawn="1"/>
        </p:nvSpPr>
        <p:spPr bwMode="auto">
          <a:xfrm>
            <a:off x="12467167" y="2754314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9" name="Rectangle 68"/>
          <p:cNvSpPr>
            <a:spLocks noChangeArrowheads="1"/>
          </p:cNvSpPr>
          <p:nvPr userDrawn="1"/>
        </p:nvSpPr>
        <p:spPr bwMode="auto">
          <a:xfrm>
            <a:off x="12316884" y="1505520"/>
            <a:ext cx="239183" cy="387798"/>
          </a:xfrm>
          <a:prstGeom prst="rect">
            <a:avLst/>
          </a:prstGeom>
          <a:solidFill>
            <a:srgbClr val="ECE5CE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0" name="Rectangle 69"/>
          <p:cNvSpPr>
            <a:spLocks noChangeArrowheads="1"/>
          </p:cNvSpPr>
          <p:nvPr userDrawn="1"/>
        </p:nvSpPr>
        <p:spPr bwMode="auto">
          <a:xfrm>
            <a:off x="12316884" y="1800795"/>
            <a:ext cx="239183" cy="387798"/>
          </a:xfrm>
          <a:prstGeom prst="rect">
            <a:avLst/>
          </a:prstGeom>
          <a:solidFill>
            <a:srgbClr val="F1D4AF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1" name="Rectangle 70"/>
          <p:cNvSpPr>
            <a:spLocks noChangeArrowheads="1"/>
          </p:cNvSpPr>
          <p:nvPr userDrawn="1"/>
        </p:nvSpPr>
        <p:spPr bwMode="auto">
          <a:xfrm>
            <a:off x="12316884" y="2096070"/>
            <a:ext cx="239183" cy="387798"/>
          </a:xfrm>
          <a:prstGeom prst="rect">
            <a:avLst/>
          </a:prstGeom>
          <a:solidFill>
            <a:srgbClr val="E08E79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2" name="Text Box 71"/>
          <p:cNvSpPr txBox="1">
            <a:spLocks noChangeArrowheads="1"/>
          </p:cNvSpPr>
          <p:nvPr userDrawn="1"/>
        </p:nvSpPr>
        <p:spPr bwMode="auto">
          <a:xfrm>
            <a:off x="12467167" y="1568451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3" name="Text Box 72"/>
          <p:cNvSpPr txBox="1">
            <a:spLocks noChangeArrowheads="1"/>
          </p:cNvSpPr>
          <p:nvPr userDrawn="1"/>
        </p:nvSpPr>
        <p:spPr bwMode="auto">
          <a:xfrm>
            <a:off x="12467167" y="1865313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4" name="Text Box 73"/>
          <p:cNvSpPr txBox="1">
            <a:spLocks noChangeArrowheads="1"/>
          </p:cNvSpPr>
          <p:nvPr userDrawn="1"/>
        </p:nvSpPr>
        <p:spPr bwMode="auto">
          <a:xfrm>
            <a:off x="12467167" y="216217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5" name="Rectangle 74"/>
          <p:cNvSpPr>
            <a:spLocks noChangeArrowheads="1"/>
          </p:cNvSpPr>
          <p:nvPr userDrawn="1"/>
        </p:nvSpPr>
        <p:spPr bwMode="auto">
          <a:xfrm>
            <a:off x="12316884" y="2394520"/>
            <a:ext cx="239183" cy="387798"/>
          </a:xfrm>
          <a:prstGeom prst="rect">
            <a:avLst/>
          </a:prstGeom>
          <a:solidFill>
            <a:srgbClr val="CC00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6" name="Text Box 75"/>
          <p:cNvSpPr txBox="1">
            <a:spLocks noChangeArrowheads="1"/>
          </p:cNvSpPr>
          <p:nvPr userDrawn="1"/>
        </p:nvSpPr>
        <p:spPr bwMode="auto">
          <a:xfrm>
            <a:off x="12469284" y="246062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17" name="Text Box 76"/>
          <p:cNvSpPr txBox="1">
            <a:spLocks noChangeArrowheads="1"/>
          </p:cNvSpPr>
          <p:nvPr userDrawn="1"/>
        </p:nvSpPr>
        <p:spPr bwMode="auto">
          <a:xfrm>
            <a:off x="12469284" y="3373438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18" name="Rectangle 77"/>
          <p:cNvSpPr>
            <a:spLocks noChangeArrowheads="1"/>
          </p:cNvSpPr>
          <p:nvPr userDrawn="1"/>
        </p:nvSpPr>
        <p:spPr bwMode="auto">
          <a:xfrm>
            <a:off x="12316884" y="3312095"/>
            <a:ext cx="239183" cy="387798"/>
          </a:xfrm>
          <a:prstGeom prst="rect">
            <a:avLst/>
          </a:prstGeom>
          <a:solidFill>
            <a:srgbClr val="0F4B96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9" name="Text Box 78"/>
          <p:cNvSpPr txBox="1">
            <a:spLocks noChangeArrowheads="1"/>
          </p:cNvSpPr>
          <p:nvPr userDrawn="1"/>
        </p:nvSpPr>
        <p:spPr bwMode="auto">
          <a:xfrm>
            <a:off x="12374034" y="1268414"/>
            <a:ext cx="1403351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0" name="Text Box 79"/>
          <p:cNvSpPr txBox="1">
            <a:spLocks noChangeArrowheads="1"/>
          </p:cNvSpPr>
          <p:nvPr userDrawn="1"/>
        </p:nvSpPr>
        <p:spPr bwMode="auto">
          <a:xfrm>
            <a:off x="12420600" y="313372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局部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21" name="Text Box 80"/>
          <p:cNvSpPr txBox="1">
            <a:spLocks noChangeArrowheads="1"/>
          </p:cNvSpPr>
          <p:nvPr userDrawn="1"/>
        </p:nvSpPr>
        <p:spPr bwMode="auto">
          <a:xfrm>
            <a:off x="12556067" y="5078414"/>
            <a:ext cx="1363133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E08E79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" name="Text Box 81"/>
          <p:cNvSpPr txBox="1">
            <a:spLocks noChangeArrowheads="1"/>
          </p:cNvSpPr>
          <p:nvPr userDrawn="1"/>
        </p:nvSpPr>
        <p:spPr bwMode="auto">
          <a:xfrm>
            <a:off x="12562417" y="5386389"/>
            <a:ext cx="1549400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CC0000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" name="Rectangle 82"/>
          <p:cNvSpPr>
            <a:spLocks noChangeArrowheads="1"/>
          </p:cNvSpPr>
          <p:nvPr userDrawn="1"/>
        </p:nvSpPr>
        <p:spPr bwMode="auto">
          <a:xfrm>
            <a:off x="12316884" y="6372795"/>
            <a:ext cx="239183" cy="387798"/>
          </a:xfrm>
          <a:prstGeom prst="rect">
            <a:avLst/>
          </a:prstGeom>
          <a:solidFill>
            <a:srgbClr val="FABE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4" name="Rectangle 83"/>
          <p:cNvSpPr>
            <a:spLocks noChangeArrowheads="1"/>
          </p:cNvSpPr>
          <p:nvPr userDrawn="1"/>
        </p:nvSpPr>
        <p:spPr bwMode="auto">
          <a:xfrm>
            <a:off x="12316884" y="5631433"/>
            <a:ext cx="239183" cy="387798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5" name="Rectangle 84"/>
          <p:cNvSpPr>
            <a:spLocks noChangeArrowheads="1"/>
          </p:cNvSpPr>
          <p:nvPr userDrawn="1"/>
        </p:nvSpPr>
        <p:spPr bwMode="auto">
          <a:xfrm>
            <a:off x="12316884" y="4445570"/>
            <a:ext cx="239183" cy="387798"/>
          </a:xfrm>
          <a:prstGeom prst="rect">
            <a:avLst/>
          </a:prstGeom>
          <a:solidFill>
            <a:srgbClr val="ECE5CE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6" name="Rectangle 85"/>
          <p:cNvSpPr>
            <a:spLocks noChangeArrowheads="1"/>
          </p:cNvSpPr>
          <p:nvPr userDrawn="1"/>
        </p:nvSpPr>
        <p:spPr bwMode="auto">
          <a:xfrm>
            <a:off x="12316884" y="4740845"/>
            <a:ext cx="239183" cy="387798"/>
          </a:xfrm>
          <a:prstGeom prst="rect">
            <a:avLst/>
          </a:prstGeom>
          <a:solidFill>
            <a:srgbClr val="F1D4AF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7" name="Rectangle 86"/>
          <p:cNvSpPr>
            <a:spLocks noChangeArrowheads="1"/>
          </p:cNvSpPr>
          <p:nvPr userDrawn="1"/>
        </p:nvSpPr>
        <p:spPr bwMode="auto">
          <a:xfrm>
            <a:off x="12316884" y="5036120"/>
            <a:ext cx="239183" cy="387798"/>
          </a:xfrm>
          <a:prstGeom prst="rect">
            <a:avLst/>
          </a:prstGeom>
          <a:solidFill>
            <a:srgbClr val="E08E79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8" name="Rectangle 87"/>
          <p:cNvSpPr>
            <a:spLocks noChangeArrowheads="1"/>
          </p:cNvSpPr>
          <p:nvPr userDrawn="1"/>
        </p:nvSpPr>
        <p:spPr bwMode="auto">
          <a:xfrm>
            <a:off x="12316884" y="5334570"/>
            <a:ext cx="239183" cy="387798"/>
          </a:xfrm>
          <a:prstGeom prst="rect">
            <a:avLst/>
          </a:prstGeom>
          <a:solidFill>
            <a:srgbClr val="CC00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9" name="Rectangle 88"/>
          <p:cNvSpPr>
            <a:spLocks noChangeArrowheads="1"/>
          </p:cNvSpPr>
          <p:nvPr userDrawn="1"/>
        </p:nvSpPr>
        <p:spPr bwMode="auto">
          <a:xfrm>
            <a:off x="12316884" y="6077520"/>
            <a:ext cx="239183" cy="387798"/>
          </a:xfrm>
          <a:prstGeom prst="rect">
            <a:avLst/>
          </a:prstGeom>
          <a:solidFill>
            <a:srgbClr val="0F4B96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30" name="Text Box 89"/>
          <p:cNvSpPr txBox="1">
            <a:spLocks noChangeArrowheads="1"/>
          </p:cNvSpPr>
          <p:nvPr userDrawn="1"/>
        </p:nvSpPr>
        <p:spPr bwMode="auto">
          <a:xfrm>
            <a:off x="12556067" y="4510089"/>
            <a:ext cx="1382184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ECE5CE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" name="Text Box 90"/>
          <p:cNvSpPr txBox="1">
            <a:spLocks noChangeArrowheads="1"/>
          </p:cNvSpPr>
          <p:nvPr userDrawn="1"/>
        </p:nvSpPr>
        <p:spPr bwMode="auto">
          <a:xfrm>
            <a:off x="12573000" y="4781551"/>
            <a:ext cx="1456267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F1D4AF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2" name="Text Box 91"/>
          <p:cNvSpPr txBox="1">
            <a:spLocks noChangeArrowheads="1"/>
          </p:cNvSpPr>
          <p:nvPr userDrawn="1"/>
        </p:nvSpPr>
        <p:spPr bwMode="auto">
          <a:xfrm>
            <a:off x="12562418" y="5686426"/>
            <a:ext cx="1566333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A0A0A0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" name="Text Box 92"/>
          <p:cNvSpPr txBox="1">
            <a:spLocks noChangeArrowheads="1"/>
          </p:cNvSpPr>
          <p:nvPr userDrawn="1"/>
        </p:nvSpPr>
        <p:spPr bwMode="auto">
          <a:xfrm>
            <a:off x="12562418" y="6165851"/>
            <a:ext cx="1358900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0F4B69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" name="Rectangle 93"/>
          <p:cNvSpPr>
            <a:spLocks noChangeArrowheads="1"/>
          </p:cNvSpPr>
          <p:nvPr userDrawn="1"/>
        </p:nvSpPr>
        <p:spPr bwMode="auto">
          <a:xfrm>
            <a:off x="12553951" y="6467476"/>
            <a:ext cx="1589616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FA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BE00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" name="Text Box 94"/>
          <p:cNvSpPr txBox="1">
            <a:spLocks noChangeArrowheads="1"/>
          </p:cNvSpPr>
          <p:nvPr userDrawn="1"/>
        </p:nvSpPr>
        <p:spPr bwMode="auto">
          <a:xfrm>
            <a:off x="12350751" y="4149726"/>
            <a:ext cx="2237316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SwiffChart 16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进制编号</a:t>
            </a:r>
            <a:endParaRPr lang="en-US" altLang="zh-CN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36" name="直接连接符 35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37" name="Picture 9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9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EEFFA-80AD-4EE8-94CF-F3955E9CD3DD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205" y="1196753"/>
            <a:ext cx="11521447" cy="5126037"/>
          </a:xfrm>
        </p:spPr>
        <p:txBody>
          <a:bodyPr/>
          <a:lstStyle>
            <a:lvl1pPr>
              <a:lnSpc>
                <a:spcPts val="2500"/>
              </a:lnSpc>
              <a:buFont typeface="Wingdings" panose="05000000000000000000" pitchFamily="2" charset="2"/>
              <a:buChar char="p"/>
              <a:defRPr sz="1800" b="1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1pPr>
            <a:lvl2pPr>
              <a:lnSpc>
                <a:spcPts val="2500"/>
              </a:lnSpc>
              <a:defRPr sz="16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2pPr>
            <a:lvl3pPr>
              <a:lnSpc>
                <a:spcPts val="2500"/>
              </a:lnSpc>
              <a:buClr>
                <a:srgbClr val="FF0000"/>
              </a:buClr>
              <a:buSzPct val="75000"/>
              <a:defRPr sz="14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3pPr>
            <a:lvl4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 sz="28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03867-BDA6-4BF7-8DEB-5735AFDB1DD5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2A1E14-E7EA-48AC-AEAD-F04F1BAEA245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0CD18A8E-64E3-49D5-B10B-D9876DDAD84A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1pPr>
            <a:lvl2pPr>
              <a:defRPr sz="18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2pPr>
            <a:lvl3pPr>
              <a:defRPr sz="16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3pPr>
            <a:lvl4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AF54D70-2075-480C-906F-D4A96FE0FE0A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4"/>
          <p:cNvSpPr txBox="1">
            <a:spLocks noChangeArrowheads="1"/>
          </p:cNvSpPr>
          <p:nvPr userDrawn="1"/>
        </p:nvSpPr>
        <p:spPr bwMode="auto">
          <a:xfrm>
            <a:off x="-1582624" y="-26988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一级标题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/24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编号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</p:txBody>
      </p:sp>
      <p:sp>
        <p:nvSpPr>
          <p:cNvPr id="5" name="Text Box 35"/>
          <p:cNvSpPr txBox="1">
            <a:spLocks noChangeArrowheads="1"/>
          </p:cNvSpPr>
          <p:nvPr userDrawn="1"/>
        </p:nvSpPr>
        <p:spPr bwMode="auto">
          <a:xfrm>
            <a:off x="-1366219" y="3127376"/>
            <a:ext cx="1336586" cy="1288336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正文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辅助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Calibri" panose="020F0502020204030204" pitchFamily="34" charset="0"/>
              </a:rPr>
              <a:t>华文楷体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14-16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</a:p>
        </p:txBody>
      </p:sp>
      <p:sp>
        <p:nvSpPr>
          <p:cNvPr id="6" name="Rectangle 66"/>
          <p:cNvSpPr>
            <a:spLocks noChangeArrowheads="1"/>
          </p:cNvSpPr>
          <p:nvPr userDrawn="1"/>
        </p:nvSpPr>
        <p:spPr bwMode="auto">
          <a:xfrm>
            <a:off x="12316884" y="4743451"/>
            <a:ext cx="192616" cy="328613"/>
          </a:xfrm>
          <a:prstGeom prst="rect">
            <a:avLst/>
          </a:prstGeom>
          <a:solidFill>
            <a:srgbClr val="787878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7" name="Text Box 67"/>
          <p:cNvSpPr txBox="1">
            <a:spLocks noChangeArrowheads="1"/>
          </p:cNvSpPr>
          <p:nvPr userDrawn="1"/>
        </p:nvSpPr>
        <p:spPr bwMode="auto">
          <a:xfrm>
            <a:off x="12505267" y="47625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120,120,120</a:t>
            </a:r>
          </a:p>
        </p:txBody>
      </p:sp>
      <p:sp>
        <p:nvSpPr>
          <p:cNvPr id="8" name="Rectangle 68"/>
          <p:cNvSpPr>
            <a:spLocks noChangeArrowheads="1"/>
          </p:cNvSpPr>
          <p:nvPr userDrawn="1"/>
        </p:nvSpPr>
        <p:spPr bwMode="auto">
          <a:xfrm>
            <a:off x="12316884" y="2184401"/>
            <a:ext cx="192616" cy="328613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9" name="Rectangle 70"/>
          <p:cNvSpPr>
            <a:spLocks noChangeArrowheads="1"/>
          </p:cNvSpPr>
          <p:nvPr userDrawn="1"/>
        </p:nvSpPr>
        <p:spPr bwMode="auto">
          <a:xfrm>
            <a:off x="12316884" y="2530476"/>
            <a:ext cx="192616" cy="328613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0" name="Text Box 71"/>
          <p:cNvSpPr txBox="1">
            <a:spLocks noChangeArrowheads="1"/>
          </p:cNvSpPr>
          <p:nvPr userDrawn="1"/>
        </p:nvSpPr>
        <p:spPr bwMode="auto">
          <a:xfrm>
            <a:off x="12505267" y="2212975"/>
            <a:ext cx="1648884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205,0,0</a:t>
            </a:r>
          </a:p>
        </p:txBody>
      </p:sp>
      <p:sp>
        <p:nvSpPr>
          <p:cNvPr id="11" name="Text Box 73"/>
          <p:cNvSpPr txBox="1">
            <a:spLocks noChangeArrowheads="1"/>
          </p:cNvSpPr>
          <p:nvPr userDrawn="1"/>
        </p:nvSpPr>
        <p:spPr bwMode="auto">
          <a:xfrm>
            <a:off x="12505267" y="2565400"/>
            <a:ext cx="1936751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160,160,160</a:t>
            </a:r>
          </a:p>
        </p:txBody>
      </p:sp>
      <p:cxnSp>
        <p:nvCxnSpPr>
          <p:cNvPr id="12" name="直接连接符 12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13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0" descr="C:\Users\vivianting\Desktop\未标题8.png"/>
          <p:cNvPicPr>
            <a:picLocks noChangeAspect="1" noChangeArrowheads="1"/>
          </p:cNvPicPr>
          <p:nvPr userDrawn="1"/>
        </p:nvPicPr>
        <p:blipFill>
          <a:blip r:embed="rId3" cstate="print"/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111"/>
          <p:cNvSpPr txBox="1">
            <a:spLocks noChangeArrowheads="1"/>
          </p:cNvSpPr>
          <p:nvPr userDrawn="1"/>
        </p:nvSpPr>
        <p:spPr bwMode="auto">
          <a:xfrm>
            <a:off x="12505267" y="56388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250,0,0</a:t>
            </a:r>
          </a:p>
        </p:txBody>
      </p:sp>
      <p:sp>
        <p:nvSpPr>
          <p:cNvPr id="16" name="Rectangle 112"/>
          <p:cNvSpPr>
            <a:spLocks noChangeArrowheads="1"/>
          </p:cNvSpPr>
          <p:nvPr userDrawn="1"/>
        </p:nvSpPr>
        <p:spPr bwMode="auto">
          <a:xfrm>
            <a:off x="12316884" y="5632451"/>
            <a:ext cx="192616" cy="327025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7" name="Text Box 118"/>
          <p:cNvSpPr txBox="1">
            <a:spLocks noChangeArrowheads="1"/>
          </p:cNvSpPr>
          <p:nvPr userDrawn="1"/>
        </p:nvSpPr>
        <p:spPr bwMode="auto">
          <a:xfrm>
            <a:off x="12321118" y="52990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强调</a:t>
            </a:r>
          </a:p>
        </p:txBody>
      </p:sp>
      <p:sp>
        <p:nvSpPr>
          <p:cNvPr id="18" name="Text Box 120"/>
          <p:cNvSpPr txBox="1">
            <a:spLocks noChangeArrowheads="1"/>
          </p:cNvSpPr>
          <p:nvPr userDrawn="1"/>
        </p:nvSpPr>
        <p:spPr bwMode="auto">
          <a:xfrm>
            <a:off x="12321117" y="191770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A</a:t>
            </a:r>
            <a:endParaRPr kumimoji="0" lang="zh-CN" altLang="en-US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9" name="Text Box 121"/>
          <p:cNvSpPr txBox="1">
            <a:spLocks noChangeArrowheads="1"/>
          </p:cNvSpPr>
          <p:nvPr userDrawn="1"/>
        </p:nvSpPr>
        <p:spPr bwMode="auto">
          <a:xfrm>
            <a:off x="12321118" y="44481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边框</a:t>
            </a:r>
          </a:p>
        </p:txBody>
      </p:sp>
      <p:sp>
        <p:nvSpPr>
          <p:cNvPr id="20" name="Text Box 34"/>
          <p:cNvSpPr txBox="1">
            <a:spLocks noChangeArrowheads="1"/>
          </p:cNvSpPr>
          <p:nvPr userDrawn="1"/>
        </p:nvSpPr>
        <p:spPr bwMode="auto">
          <a:xfrm>
            <a:off x="-1582624" y="1179514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二级标题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/16-18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项目符号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</p:txBody>
      </p:sp>
      <p:sp>
        <p:nvSpPr>
          <p:cNvPr id="21" name="Rectangle 68"/>
          <p:cNvSpPr>
            <a:spLocks noChangeArrowheads="1"/>
          </p:cNvSpPr>
          <p:nvPr userDrawn="1"/>
        </p:nvSpPr>
        <p:spPr bwMode="auto">
          <a:xfrm>
            <a:off x="12316884" y="3435351"/>
            <a:ext cx="192616" cy="327025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2" name="Rectangle 70"/>
          <p:cNvSpPr>
            <a:spLocks noChangeArrowheads="1"/>
          </p:cNvSpPr>
          <p:nvPr userDrawn="1"/>
        </p:nvSpPr>
        <p:spPr bwMode="auto">
          <a:xfrm>
            <a:off x="12316884" y="3794126"/>
            <a:ext cx="192616" cy="328613"/>
          </a:xfrm>
          <a:prstGeom prst="rect">
            <a:avLst/>
          </a:prstGeom>
          <a:solidFill>
            <a:srgbClr val="004B69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3" name="Text Box 71"/>
          <p:cNvSpPr txBox="1">
            <a:spLocks noChangeArrowheads="1"/>
          </p:cNvSpPr>
          <p:nvPr userDrawn="1"/>
        </p:nvSpPr>
        <p:spPr bwMode="auto">
          <a:xfrm>
            <a:off x="12507385" y="34623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205,0,0</a:t>
            </a:r>
          </a:p>
        </p:txBody>
      </p:sp>
      <p:sp>
        <p:nvSpPr>
          <p:cNvPr id="24" name="Text Box 73"/>
          <p:cNvSpPr txBox="1">
            <a:spLocks noChangeArrowheads="1"/>
          </p:cNvSpPr>
          <p:nvPr userDrawn="1"/>
        </p:nvSpPr>
        <p:spPr bwMode="auto">
          <a:xfrm>
            <a:off x="12507384" y="3787776"/>
            <a:ext cx="1936749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0,75,105</a:t>
            </a:r>
          </a:p>
        </p:txBody>
      </p:sp>
      <p:sp>
        <p:nvSpPr>
          <p:cNvPr id="25" name="Text Box 120"/>
          <p:cNvSpPr txBox="1">
            <a:spLocks noChangeArrowheads="1"/>
          </p:cNvSpPr>
          <p:nvPr userDrawn="1"/>
        </p:nvSpPr>
        <p:spPr bwMode="auto">
          <a:xfrm>
            <a:off x="12321117" y="316865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B</a:t>
            </a:r>
            <a:endParaRPr kumimoji="0" lang="zh-CN" altLang="en-US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7" name="Text Box 111"/>
          <p:cNvSpPr txBox="1">
            <a:spLocks noChangeArrowheads="1"/>
          </p:cNvSpPr>
          <p:nvPr userDrawn="1"/>
        </p:nvSpPr>
        <p:spPr bwMode="auto">
          <a:xfrm>
            <a:off x="12507385" y="59769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255,190,0</a:t>
            </a:r>
          </a:p>
        </p:txBody>
      </p:sp>
      <p:sp>
        <p:nvSpPr>
          <p:cNvPr id="28" name="Rectangle 112"/>
          <p:cNvSpPr>
            <a:spLocks noChangeArrowheads="1"/>
          </p:cNvSpPr>
          <p:nvPr userDrawn="1"/>
        </p:nvSpPr>
        <p:spPr bwMode="auto">
          <a:xfrm>
            <a:off x="12316884" y="5969001"/>
            <a:ext cx="192616" cy="327025"/>
          </a:xfrm>
          <a:prstGeom prst="rect">
            <a:avLst/>
          </a:prstGeom>
          <a:solidFill>
            <a:srgbClr val="FFBE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370" y="273902"/>
            <a:ext cx="9110133" cy="666750"/>
          </a:xfrm>
        </p:spPr>
        <p:txBody>
          <a:bodyPr/>
          <a:lstStyle>
            <a:lvl1pPr>
              <a:defRPr sz="24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华文细黑" panose="02010600040101010101" pitchFamily="2" charset="-122"/>
                <a:cs typeface="Calibri" panose="020F0502020204030204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26" name="内容占位符 25"/>
          <p:cNvSpPr>
            <a:spLocks noGrp="1"/>
          </p:cNvSpPr>
          <p:nvPr>
            <p:ph sz="quarter" idx="11"/>
          </p:nvPr>
        </p:nvSpPr>
        <p:spPr>
          <a:xfrm>
            <a:off x="97372" y="1058485"/>
            <a:ext cx="11826981" cy="914400"/>
          </a:xfrm>
        </p:spPr>
        <p:txBody>
          <a:bodyPr/>
          <a:lstStyle>
            <a:lvl1pPr marL="252730" indent="-25273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1pPr>
            <a:lvl2pPr marL="682625" indent="-24638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2pPr>
            <a:lvl3pPr marL="1022985" indent="-15113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3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29" name="灯片编号占位符 5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37DF7BA-07B1-4107-96B8-6FAE648D843F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55" descr="色条 拷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0188"/>
            <a:ext cx="12192000" cy="370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0332953" y="6254751"/>
            <a:ext cx="1234632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r">
              <a:defRPr/>
            </a:pPr>
            <a:r>
              <a:rPr kumimoji="0" lang="en-US" altLang="zh-CN" sz="1000">
                <a:solidFill>
                  <a:srgbClr val="000000"/>
                </a:solidFill>
              </a:rPr>
              <a:t>© CHINAUNICOM</a:t>
            </a:r>
          </a:p>
        </p:txBody>
      </p:sp>
      <p:grpSp>
        <p:nvGrpSpPr>
          <p:cNvPr id="6" name="Group 31"/>
          <p:cNvGrpSpPr/>
          <p:nvPr/>
        </p:nvGrpSpPr>
        <p:grpSpPr bwMode="auto">
          <a:xfrm>
            <a:off x="747185" y="6381750"/>
            <a:ext cx="383116" cy="287338"/>
            <a:chOff x="3742" y="3113"/>
            <a:chExt cx="136" cy="136"/>
          </a:xfrm>
        </p:grpSpPr>
        <p:sp>
          <p:nvSpPr>
            <p:cNvPr id="7" name="AutoShape 32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8" name="AutoShape 33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9" name="Group 34"/>
          <p:cNvGrpSpPr/>
          <p:nvPr/>
        </p:nvGrpSpPr>
        <p:grpSpPr bwMode="auto">
          <a:xfrm>
            <a:off x="334434" y="6670675"/>
            <a:ext cx="383117" cy="287338"/>
            <a:chOff x="3742" y="3113"/>
            <a:chExt cx="136" cy="136"/>
          </a:xfrm>
        </p:grpSpPr>
        <p:sp>
          <p:nvSpPr>
            <p:cNvPr id="10" name="AutoShape 35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1" name="AutoShape 36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4418" y="2549525"/>
            <a:ext cx="11232223" cy="674688"/>
          </a:xfrm>
        </p:spPr>
        <p:txBody>
          <a:bodyPr/>
          <a:lstStyle>
            <a:lvl1pPr marL="0" algn="r">
              <a:defRPr sz="3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altLang="zh-CN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24418" y="3357563"/>
            <a:ext cx="10943167" cy="4318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b="0">
                <a:latin typeface="Arial" panose="020B0604020202020204" pitchFamily="34" charset="0"/>
              </a:defRPr>
            </a:lvl1pPr>
          </a:lstStyle>
          <a:p>
            <a:r>
              <a:rPr lang="zh-CN" altLang="en-US" dirty="0"/>
              <a:t>副标题文本样式：黑体</a:t>
            </a:r>
            <a:r>
              <a:rPr lang="en-US" altLang="zh-CN" dirty="0"/>
              <a:t>/18</a:t>
            </a:r>
            <a:r>
              <a:rPr lang="zh-CN" altLang="en-US" dirty="0"/>
              <a:t>号  </a:t>
            </a:r>
            <a:r>
              <a:rPr lang="en-US" altLang="zh-CN" dirty="0"/>
              <a:t>Arial/18pt</a:t>
            </a:r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>
            <a:fillRect/>
          </a:stretch>
        </p:blipFill>
        <p:spPr>
          <a:xfrm>
            <a:off x="9480376" y="88901"/>
            <a:ext cx="2591265" cy="1198363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0" presetClass="path" presetSubtype="0" repeatCount="indefinite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9948 -0.30139 C 0.81424 -0.29051 0.52691 -0.26366 0.38976 -0.23658 C 0.25243 -0.20949 0.16233 -0.17083 0.07569 -0.13843 C -0.01094 -0.10602 -0.08698 -0.06227 -0.12969 -0.04213 " pathEditMode="relative" rAng="0" ptsTypes="aaaa">
                                      <p:cBhvr>
                                        <p:cTn id="15" dur="3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6" presetClass="emph" presetSubtype="0" repeatCount="indefinite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repeatCount="indefinite" de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0.08889 -0.21574 C -0.02553 -0.2007 0.17031 -0.12593 0.29166 -0.125 C 0.41302 -0.12408 0.55329 -0.18079 0.63888 -0.21065 C 0.72447 -0.24051 0.76475 -0.27824 0.80555 -0.30463 C 0.84635 -0.33102 0.86718 -0.35602 0.88333 -0.36945 " pathEditMode="relative" rAng="0" ptsTypes="aaaaa">
                                      <p:cBhvr>
                                        <p:cTn id="2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6" presetClass="emph" presetSubtype="0" repeatCount="indefinite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392" y="144464"/>
            <a:ext cx="10944192" cy="649287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4417" y="1124744"/>
            <a:ext cx="10943167" cy="5374481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420AE384-7BEA-47C2-BB0C-9EF2F912DAFA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0CD18A8E-64E3-49D5-B10B-D9876DDAD84A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6C42B-C93E-4975-9521-510ADF828418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5006CECE-81EE-4DDB-9714-C146E7BBCADB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E87A8E8F-BE7D-487F-8EC2-BD807125146D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F0187668-4B75-405F-B08E-A1DB0CD1F862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24418" y="981076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24418" y="3816351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D6C8F423-7B55-4164-953E-A683D114C0B7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6C42B-C93E-4975-9521-510ADF828418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B6034E97-6CF7-44C5-98DD-F30D788675CC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CACF97B2-74BB-4038-BE04-AE6CB52837C3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直接连接符 5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9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1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12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3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4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5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6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7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8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9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20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21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2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3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24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5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6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000,000,000</a:t>
            </a:r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255,255,255</a:t>
            </a:r>
          </a:p>
        </p:txBody>
      </p:sp>
      <p:sp>
        <p:nvSpPr>
          <p:cNvPr id="28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anose="02010600030101010101" pitchFamily="2" charset="-122"/>
              </a:rPr>
              <a:t>文字</a:t>
            </a: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4368800" y="6597650"/>
            <a:ext cx="2541741" cy="242546"/>
          </a:xfrm>
          <a:prstGeom prst="rect">
            <a:avLst/>
          </a:prstGeom>
          <a:noFill/>
          <a:ln>
            <a:noFill/>
          </a:ln>
        </p:spPr>
        <p:txBody>
          <a:bodyPr wrap="none" lIns="87798" tIns="43900" rIns="87798" bIns="43900">
            <a:spAutoFit/>
          </a:bodyPr>
          <a:lstStyle>
            <a:lvl1pPr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0" hangingPunct="0">
              <a:defRPr/>
            </a:pPr>
            <a:r>
              <a:rPr kumimoji="0"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 RESEARCH INSTITUTE</a:t>
            </a: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 rot="18906758">
            <a:off x="11019367" y="6311901"/>
            <a:ext cx="1407584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/>
            <a:r>
              <a:rPr lang="en-US" altLang="zh-CN" sz="100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 </a:t>
            </a:r>
          </a:p>
          <a:p>
            <a:pPr algn="ctr"/>
            <a:r>
              <a:rPr lang="en-US" altLang="zh-CN" sz="100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Confidential </a:t>
            </a:r>
          </a:p>
        </p:txBody>
      </p:sp>
      <p:sp>
        <p:nvSpPr>
          <p:cNvPr id="3" name="Tit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0" y="144464"/>
            <a:ext cx="11567584" cy="6492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 dirty="0"/>
              <a:t>标题文本样式：黑体</a:t>
            </a:r>
            <a:r>
              <a:rPr lang="en-US" altLang="zh-CN" dirty="0"/>
              <a:t>/20</a:t>
            </a:r>
            <a:r>
              <a:rPr lang="zh-CN" altLang="en-US" dirty="0"/>
              <a:t>号  </a:t>
            </a:r>
            <a:r>
              <a:rPr lang="en-US" altLang="zh-CN" dirty="0"/>
              <a:t>Arial/20pt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/>
              <a:t>第一级内容文本样式：黑体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第二级内容文本样式：华文细黑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第三级内容文本样式：华文细黑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第四级内容文本样式：华文细黑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31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7A5A5-AFAB-4068-B865-694DDB66FBD1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4"/>
          <p:cNvSpPr txBox="1">
            <a:spLocks noChangeArrowheads="1"/>
          </p:cNvSpPr>
          <p:nvPr userDrawn="1"/>
        </p:nvSpPr>
        <p:spPr bwMode="auto">
          <a:xfrm>
            <a:off x="-912836" y="1241426"/>
            <a:ext cx="845103" cy="707886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一级标题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华黑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/Arial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黑色 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(0,0,0)</a:t>
            </a:r>
          </a:p>
          <a:p>
            <a:pPr algn="r"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16-20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号</a:t>
            </a:r>
          </a:p>
        </p:txBody>
      </p:sp>
      <p:sp>
        <p:nvSpPr>
          <p:cNvPr id="4" name="Text Box 35"/>
          <p:cNvSpPr txBox="1">
            <a:spLocks noChangeArrowheads="1"/>
          </p:cNvSpPr>
          <p:nvPr userDrawn="1"/>
        </p:nvSpPr>
        <p:spPr bwMode="auto">
          <a:xfrm>
            <a:off x="-850054" y="2687639"/>
            <a:ext cx="809837" cy="707886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正文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华楷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/Arial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黑色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(0,0,0)</a:t>
            </a:r>
          </a:p>
          <a:p>
            <a:pPr algn="r"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14-16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号</a:t>
            </a:r>
          </a:p>
        </p:txBody>
      </p:sp>
      <p:sp>
        <p:nvSpPr>
          <p:cNvPr id="5" name="Text Box 64"/>
          <p:cNvSpPr txBox="1">
            <a:spLocks noChangeArrowheads="1"/>
          </p:cNvSpPr>
          <p:nvPr userDrawn="1"/>
        </p:nvSpPr>
        <p:spPr bwMode="auto">
          <a:xfrm>
            <a:off x="12467167" y="3678239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6" name="Rectangle 65"/>
          <p:cNvSpPr>
            <a:spLocks noChangeArrowheads="1"/>
          </p:cNvSpPr>
          <p:nvPr userDrawn="1"/>
        </p:nvSpPr>
        <p:spPr bwMode="auto">
          <a:xfrm>
            <a:off x="12316884" y="3607370"/>
            <a:ext cx="239183" cy="387798"/>
          </a:xfrm>
          <a:prstGeom prst="rect">
            <a:avLst/>
          </a:prstGeom>
          <a:solidFill>
            <a:srgbClr val="FABE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7" name="Rectangle 66"/>
          <p:cNvSpPr>
            <a:spLocks noChangeArrowheads="1"/>
          </p:cNvSpPr>
          <p:nvPr userDrawn="1"/>
        </p:nvSpPr>
        <p:spPr bwMode="auto">
          <a:xfrm>
            <a:off x="12316884" y="2691383"/>
            <a:ext cx="239183" cy="387798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8" name="Text Box 67"/>
          <p:cNvSpPr txBox="1">
            <a:spLocks noChangeArrowheads="1"/>
          </p:cNvSpPr>
          <p:nvPr userDrawn="1"/>
        </p:nvSpPr>
        <p:spPr bwMode="auto">
          <a:xfrm>
            <a:off x="12467167" y="2754314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9" name="Rectangle 68"/>
          <p:cNvSpPr>
            <a:spLocks noChangeArrowheads="1"/>
          </p:cNvSpPr>
          <p:nvPr userDrawn="1"/>
        </p:nvSpPr>
        <p:spPr bwMode="auto">
          <a:xfrm>
            <a:off x="12316884" y="1505520"/>
            <a:ext cx="239183" cy="387798"/>
          </a:xfrm>
          <a:prstGeom prst="rect">
            <a:avLst/>
          </a:prstGeom>
          <a:solidFill>
            <a:srgbClr val="ECE5CE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0" name="Rectangle 69"/>
          <p:cNvSpPr>
            <a:spLocks noChangeArrowheads="1"/>
          </p:cNvSpPr>
          <p:nvPr userDrawn="1"/>
        </p:nvSpPr>
        <p:spPr bwMode="auto">
          <a:xfrm>
            <a:off x="12316884" y="1800795"/>
            <a:ext cx="239183" cy="387798"/>
          </a:xfrm>
          <a:prstGeom prst="rect">
            <a:avLst/>
          </a:prstGeom>
          <a:solidFill>
            <a:srgbClr val="F1D4AF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1" name="Rectangle 70"/>
          <p:cNvSpPr>
            <a:spLocks noChangeArrowheads="1"/>
          </p:cNvSpPr>
          <p:nvPr userDrawn="1"/>
        </p:nvSpPr>
        <p:spPr bwMode="auto">
          <a:xfrm>
            <a:off x="12316884" y="2096070"/>
            <a:ext cx="239183" cy="387798"/>
          </a:xfrm>
          <a:prstGeom prst="rect">
            <a:avLst/>
          </a:prstGeom>
          <a:solidFill>
            <a:srgbClr val="E08E79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2" name="Text Box 71"/>
          <p:cNvSpPr txBox="1">
            <a:spLocks noChangeArrowheads="1"/>
          </p:cNvSpPr>
          <p:nvPr userDrawn="1"/>
        </p:nvSpPr>
        <p:spPr bwMode="auto">
          <a:xfrm>
            <a:off x="12467167" y="1568451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3" name="Text Box 72"/>
          <p:cNvSpPr txBox="1">
            <a:spLocks noChangeArrowheads="1"/>
          </p:cNvSpPr>
          <p:nvPr userDrawn="1"/>
        </p:nvSpPr>
        <p:spPr bwMode="auto">
          <a:xfrm>
            <a:off x="12467167" y="1865313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4" name="Text Box 73"/>
          <p:cNvSpPr txBox="1">
            <a:spLocks noChangeArrowheads="1"/>
          </p:cNvSpPr>
          <p:nvPr userDrawn="1"/>
        </p:nvSpPr>
        <p:spPr bwMode="auto">
          <a:xfrm>
            <a:off x="12467167" y="216217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5" name="Rectangle 74"/>
          <p:cNvSpPr>
            <a:spLocks noChangeArrowheads="1"/>
          </p:cNvSpPr>
          <p:nvPr userDrawn="1"/>
        </p:nvSpPr>
        <p:spPr bwMode="auto">
          <a:xfrm>
            <a:off x="12316884" y="2394520"/>
            <a:ext cx="239183" cy="387798"/>
          </a:xfrm>
          <a:prstGeom prst="rect">
            <a:avLst/>
          </a:prstGeom>
          <a:solidFill>
            <a:srgbClr val="CC00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6" name="Text Box 75"/>
          <p:cNvSpPr txBox="1">
            <a:spLocks noChangeArrowheads="1"/>
          </p:cNvSpPr>
          <p:nvPr userDrawn="1"/>
        </p:nvSpPr>
        <p:spPr bwMode="auto">
          <a:xfrm>
            <a:off x="12469284" y="246062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17" name="Text Box 76"/>
          <p:cNvSpPr txBox="1">
            <a:spLocks noChangeArrowheads="1"/>
          </p:cNvSpPr>
          <p:nvPr userDrawn="1"/>
        </p:nvSpPr>
        <p:spPr bwMode="auto">
          <a:xfrm>
            <a:off x="12469284" y="3373438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18" name="Rectangle 77"/>
          <p:cNvSpPr>
            <a:spLocks noChangeArrowheads="1"/>
          </p:cNvSpPr>
          <p:nvPr userDrawn="1"/>
        </p:nvSpPr>
        <p:spPr bwMode="auto">
          <a:xfrm>
            <a:off x="12316884" y="3312095"/>
            <a:ext cx="239183" cy="387798"/>
          </a:xfrm>
          <a:prstGeom prst="rect">
            <a:avLst/>
          </a:prstGeom>
          <a:solidFill>
            <a:srgbClr val="0F4B96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9" name="Text Box 78"/>
          <p:cNvSpPr txBox="1">
            <a:spLocks noChangeArrowheads="1"/>
          </p:cNvSpPr>
          <p:nvPr userDrawn="1"/>
        </p:nvSpPr>
        <p:spPr bwMode="auto">
          <a:xfrm>
            <a:off x="12374034" y="1268414"/>
            <a:ext cx="1403351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0" name="Text Box 79"/>
          <p:cNvSpPr txBox="1">
            <a:spLocks noChangeArrowheads="1"/>
          </p:cNvSpPr>
          <p:nvPr userDrawn="1"/>
        </p:nvSpPr>
        <p:spPr bwMode="auto">
          <a:xfrm>
            <a:off x="12420600" y="313372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局部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21" name="Text Box 80"/>
          <p:cNvSpPr txBox="1">
            <a:spLocks noChangeArrowheads="1"/>
          </p:cNvSpPr>
          <p:nvPr userDrawn="1"/>
        </p:nvSpPr>
        <p:spPr bwMode="auto">
          <a:xfrm>
            <a:off x="12556067" y="5078414"/>
            <a:ext cx="1363133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E08E79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" name="Text Box 81"/>
          <p:cNvSpPr txBox="1">
            <a:spLocks noChangeArrowheads="1"/>
          </p:cNvSpPr>
          <p:nvPr userDrawn="1"/>
        </p:nvSpPr>
        <p:spPr bwMode="auto">
          <a:xfrm>
            <a:off x="12562417" y="5386389"/>
            <a:ext cx="1549400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CC0000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" name="Rectangle 82"/>
          <p:cNvSpPr>
            <a:spLocks noChangeArrowheads="1"/>
          </p:cNvSpPr>
          <p:nvPr userDrawn="1"/>
        </p:nvSpPr>
        <p:spPr bwMode="auto">
          <a:xfrm>
            <a:off x="12316884" y="6372795"/>
            <a:ext cx="239183" cy="387798"/>
          </a:xfrm>
          <a:prstGeom prst="rect">
            <a:avLst/>
          </a:prstGeom>
          <a:solidFill>
            <a:srgbClr val="FABE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4" name="Rectangle 83"/>
          <p:cNvSpPr>
            <a:spLocks noChangeArrowheads="1"/>
          </p:cNvSpPr>
          <p:nvPr userDrawn="1"/>
        </p:nvSpPr>
        <p:spPr bwMode="auto">
          <a:xfrm>
            <a:off x="12316884" y="5631433"/>
            <a:ext cx="239183" cy="387798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5" name="Rectangle 84"/>
          <p:cNvSpPr>
            <a:spLocks noChangeArrowheads="1"/>
          </p:cNvSpPr>
          <p:nvPr userDrawn="1"/>
        </p:nvSpPr>
        <p:spPr bwMode="auto">
          <a:xfrm>
            <a:off x="12316884" y="4445570"/>
            <a:ext cx="239183" cy="387798"/>
          </a:xfrm>
          <a:prstGeom prst="rect">
            <a:avLst/>
          </a:prstGeom>
          <a:solidFill>
            <a:srgbClr val="ECE5CE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6" name="Rectangle 85"/>
          <p:cNvSpPr>
            <a:spLocks noChangeArrowheads="1"/>
          </p:cNvSpPr>
          <p:nvPr userDrawn="1"/>
        </p:nvSpPr>
        <p:spPr bwMode="auto">
          <a:xfrm>
            <a:off x="12316884" y="4740845"/>
            <a:ext cx="239183" cy="387798"/>
          </a:xfrm>
          <a:prstGeom prst="rect">
            <a:avLst/>
          </a:prstGeom>
          <a:solidFill>
            <a:srgbClr val="F1D4AF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7" name="Rectangle 86"/>
          <p:cNvSpPr>
            <a:spLocks noChangeArrowheads="1"/>
          </p:cNvSpPr>
          <p:nvPr userDrawn="1"/>
        </p:nvSpPr>
        <p:spPr bwMode="auto">
          <a:xfrm>
            <a:off x="12316884" y="5036120"/>
            <a:ext cx="239183" cy="387798"/>
          </a:xfrm>
          <a:prstGeom prst="rect">
            <a:avLst/>
          </a:prstGeom>
          <a:solidFill>
            <a:srgbClr val="E08E79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8" name="Rectangle 87"/>
          <p:cNvSpPr>
            <a:spLocks noChangeArrowheads="1"/>
          </p:cNvSpPr>
          <p:nvPr userDrawn="1"/>
        </p:nvSpPr>
        <p:spPr bwMode="auto">
          <a:xfrm>
            <a:off x="12316884" y="5334570"/>
            <a:ext cx="239183" cy="387798"/>
          </a:xfrm>
          <a:prstGeom prst="rect">
            <a:avLst/>
          </a:prstGeom>
          <a:solidFill>
            <a:srgbClr val="CC00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9" name="Rectangle 88"/>
          <p:cNvSpPr>
            <a:spLocks noChangeArrowheads="1"/>
          </p:cNvSpPr>
          <p:nvPr userDrawn="1"/>
        </p:nvSpPr>
        <p:spPr bwMode="auto">
          <a:xfrm>
            <a:off x="12316884" y="6077520"/>
            <a:ext cx="239183" cy="387798"/>
          </a:xfrm>
          <a:prstGeom prst="rect">
            <a:avLst/>
          </a:prstGeom>
          <a:solidFill>
            <a:srgbClr val="0F4B96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30" name="Text Box 89"/>
          <p:cNvSpPr txBox="1">
            <a:spLocks noChangeArrowheads="1"/>
          </p:cNvSpPr>
          <p:nvPr userDrawn="1"/>
        </p:nvSpPr>
        <p:spPr bwMode="auto">
          <a:xfrm>
            <a:off x="12556067" y="4510089"/>
            <a:ext cx="1382184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ECE5CE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" name="Text Box 90"/>
          <p:cNvSpPr txBox="1">
            <a:spLocks noChangeArrowheads="1"/>
          </p:cNvSpPr>
          <p:nvPr userDrawn="1"/>
        </p:nvSpPr>
        <p:spPr bwMode="auto">
          <a:xfrm>
            <a:off x="12573000" y="4781551"/>
            <a:ext cx="1456267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F1D4AF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2" name="Text Box 91"/>
          <p:cNvSpPr txBox="1">
            <a:spLocks noChangeArrowheads="1"/>
          </p:cNvSpPr>
          <p:nvPr userDrawn="1"/>
        </p:nvSpPr>
        <p:spPr bwMode="auto">
          <a:xfrm>
            <a:off x="12562418" y="5686426"/>
            <a:ext cx="1566333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A0A0A0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" name="Text Box 92"/>
          <p:cNvSpPr txBox="1">
            <a:spLocks noChangeArrowheads="1"/>
          </p:cNvSpPr>
          <p:nvPr userDrawn="1"/>
        </p:nvSpPr>
        <p:spPr bwMode="auto">
          <a:xfrm>
            <a:off x="12562418" y="6165851"/>
            <a:ext cx="1358900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0F4B69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" name="Rectangle 93"/>
          <p:cNvSpPr>
            <a:spLocks noChangeArrowheads="1"/>
          </p:cNvSpPr>
          <p:nvPr userDrawn="1"/>
        </p:nvSpPr>
        <p:spPr bwMode="auto">
          <a:xfrm>
            <a:off x="12553951" y="6467476"/>
            <a:ext cx="1589616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FA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BE00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" name="Text Box 94"/>
          <p:cNvSpPr txBox="1">
            <a:spLocks noChangeArrowheads="1"/>
          </p:cNvSpPr>
          <p:nvPr userDrawn="1"/>
        </p:nvSpPr>
        <p:spPr bwMode="auto">
          <a:xfrm>
            <a:off x="12350751" y="4149726"/>
            <a:ext cx="2237316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SwiffChart 16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进制编号</a:t>
            </a:r>
            <a:endParaRPr lang="en-US" altLang="zh-CN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36" name="直接连接符 35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37" name="Picture 9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9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EEFFA-80AD-4EE8-94CF-F3955E9CD3DD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205" y="1196753"/>
            <a:ext cx="11521447" cy="5126037"/>
          </a:xfrm>
        </p:spPr>
        <p:txBody>
          <a:bodyPr/>
          <a:lstStyle>
            <a:lvl1pPr>
              <a:lnSpc>
                <a:spcPts val="2500"/>
              </a:lnSpc>
              <a:buFont typeface="Wingdings" panose="05000000000000000000" pitchFamily="2" charset="2"/>
              <a:buChar char="p"/>
              <a:defRPr sz="1800" b="1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1pPr>
            <a:lvl2pPr>
              <a:lnSpc>
                <a:spcPts val="2500"/>
              </a:lnSpc>
              <a:defRPr sz="16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2pPr>
            <a:lvl3pPr>
              <a:lnSpc>
                <a:spcPts val="2500"/>
              </a:lnSpc>
              <a:buClr>
                <a:srgbClr val="FF0000"/>
              </a:buClr>
              <a:buSzPct val="75000"/>
              <a:defRPr sz="14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3pPr>
            <a:lvl4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 sz="28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03867-BDA6-4BF7-8DEB-5735AFDB1DD5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2A1E14-E7EA-48AC-AEAD-F04F1BAEA245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1pPr>
            <a:lvl2pPr>
              <a:defRPr sz="18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2pPr>
            <a:lvl3pPr>
              <a:defRPr sz="16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3pPr>
            <a:lvl4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AF54D70-2075-480C-906F-D4A96FE0FE0A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4"/>
          <p:cNvSpPr txBox="1">
            <a:spLocks noChangeArrowheads="1"/>
          </p:cNvSpPr>
          <p:nvPr userDrawn="1"/>
        </p:nvSpPr>
        <p:spPr bwMode="auto">
          <a:xfrm>
            <a:off x="-1582624" y="-26988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一级标题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/24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编号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</p:txBody>
      </p:sp>
      <p:sp>
        <p:nvSpPr>
          <p:cNvPr id="5" name="Text Box 35"/>
          <p:cNvSpPr txBox="1">
            <a:spLocks noChangeArrowheads="1"/>
          </p:cNvSpPr>
          <p:nvPr userDrawn="1"/>
        </p:nvSpPr>
        <p:spPr bwMode="auto">
          <a:xfrm>
            <a:off x="-1366219" y="3127376"/>
            <a:ext cx="1336586" cy="1288336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正文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辅助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Calibri" panose="020F0502020204030204" pitchFamily="34" charset="0"/>
              </a:rPr>
              <a:t>华文楷体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14-16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</a:p>
        </p:txBody>
      </p:sp>
      <p:sp>
        <p:nvSpPr>
          <p:cNvPr id="6" name="Rectangle 66"/>
          <p:cNvSpPr>
            <a:spLocks noChangeArrowheads="1"/>
          </p:cNvSpPr>
          <p:nvPr userDrawn="1"/>
        </p:nvSpPr>
        <p:spPr bwMode="auto">
          <a:xfrm>
            <a:off x="12316884" y="4743451"/>
            <a:ext cx="192616" cy="328613"/>
          </a:xfrm>
          <a:prstGeom prst="rect">
            <a:avLst/>
          </a:prstGeom>
          <a:solidFill>
            <a:srgbClr val="787878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7" name="Text Box 67"/>
          <p:cNvSpPr txBox="1">
            <a:spLocks noChangeArrowheads="1"/>
          </p:cNvSpPr>
          <p:nvPr userDrawn="1"/>
        </p:nvSpPr>
        <p:spPr bwMode="auto">
          <a:xfrm>
            <a:off x="12505267" y="47625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120,120,120</a:t>
            </a:r>
          </a:p>
        </p:txBody>
      </p:sp>
      <p:sp>
        <p:nvSpPr>
          <p:cNvPr id="8" name="Rectangle 68"/>
          <p:cNvSpPr>
            <a:spLocks noChangeArrowheads="1"/>
          </p:cNvSpPr>
          <p:nvPr userDrawn="1"/>
        </p:nvSpPr>
        <p:spPr bwMode="auto">
          <a:xfrm>
            <a:off x="12316884" y="2184401"/>
            <a:ext cx="192616" cy="328613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9" name="Rectangle 70"/>
          <p:cNvSpPr>
            <a:spLocks noChangeArrowheads="1"/>
          </p:cNvSpPr>
          <p:nvPr userDrawn="1"/>
        </p:nvSpPr>
        <p:spPr bwMode="auto">
          <a:xfrm>
            <a:off x="12316884" y="2530476"/>
            <a:ext cx="192616" cy="328613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0" name="Text Box 71"/>
          <p:cNvSpPr txBox="1">
            <a:spLocks noChangeArrowheads="1"/>
          </p:cNvSpPr>
          <p:nvPr userDrawn="1"/>
        </p:nvSpPr>
        <p:spPr bwMode="auto">
          <a:xfrm>
            <a:off x="12505267" y="2212975"/>
            <a:ext cx="1648884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205,0,0</a:t>
            </a:r>
          </a:p>
        </p:txBody>
      </p:sp>
      <p:sp>
        <p:nvSpPr>
          <p:cNvPr id="11" name="Text Box 73"/>
          <p:cNvSpPr txBox="1">
            <a:spLocks noChangeArrowheads="1"/>
          </p:cNvSpPr>
          <p:nvPr userDrawn="1"/>
        </p:nvSpPr>
        <p:spPr bwMode="auto">
          <a:xfrm>
            <a:off x="12505267" y="2565400"/>
            <a:ext cx="1936751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160,160,160</a:t>
            </a:r>
          </a:p>
        </p:txBody>
      </p:sp>
      <p:cxnSp>
        <p:nvCxnSpPr>
          <p:cNvPr id="12" name="直接连接符 12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13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0" descr="C:\Users\vivianting\Desktop\未标题8.png"/>
          <p:cNvPicPr>
            <a:picLocks noChangeAspect="1" noChangeArrowheads="1"/>
          </p:cNvPicPr>
          <p:nvPr userDrawn="1"/>
        </p:nvPicPr>
        <p:blipFill>
          <a:blip r:embed="rId3" cstate="print"/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111"/>
          <p:cNvSpPr txBox="1">
            <a:spLocks noChangeArrowheads="1"/>
          </p:cNvSpPr>
          <p:nvPr userDrawn="1"/>
        </p:nvSpPr>
        <p:spPr bwMode="auto">
          <a:xfrm>
            <a:off x="12505267" y="56388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250,0,0</a:t>
            </a:r>
          </a:p>
        </p:txBody>
      </p:sp>
      <p:sp>
        <p:nvSpPr>
          <p:cNvPr id="16" name="Rectangle 112"/>
          <p:cNvSpPr>
            <a:spLocks noChangeArrowheads="1"/>
          </p:cNvSpPr>
          <p:nvPr userDrawn="1"/>
        </p:nvSpPr>
        <p:spPr bwMode="auto">
          <a:xfrm>
            <a:off x="12316884" y="5632451"/>
            <a:ext cx="192616" cy="327025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7" name="Text Box 118"/>
          <p:cNvSpPr txBox="1">
            <a:spLocks noChangeArrowheads="1"/>
          </p:cNvSpPr>
          <p:nvPr userDrawn="1"/>
        </p:nvSpPr>
        <p:spPr bwMode="auto">
          <a:xfrm>
            <a:off x="12321118" y="52990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强调</a:t>
            </a:r>
          </a:p>
        </p:txBody>
      </p:sp>
      <p:sp>
        <p:nvSpPr>
          <p:cNvPr id="18" name="Text Box 120"/>
          <p:cNvSpPr txBox="1">
            <a:spLocks noChangeArrowheads="1"/>
          </p:cNvSpPr>
          <p:nvPr userDrawn="1"/>
        </p:nvSpPr>
        <p:spPr bwMode="auto">
          <a:xfrm>
            <a:off x="12321117" y="191770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A</a:t>
            </a:r>
            <a:endParaRPr kumimoji="0" lang="zh-CN" altLang="en-US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9" name="Text Box 121"/>
          <p:cNvSpPr txBox="1">
            <a:spLocks noChangeArrowheads="1"/>
          </p:cNvSpPr>
          <p:nvPr userDrawn="1"/>
        </p:nvSpPr>
        <p:spPr bwMode="auto">
          <a:xfrm>
            <a:off x="12321118" y="44481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边框</a:t>
            </a:r>
          </a:p>
        </p:txBody>
      </p:sp>
      <p:sp>
        <p:nvSpPr>
          <p:cNvPr id="20" name="Text Box 34"/>
          <p:cNvSpPr txBox="1">
            <a:spLocks noChangeArrowheads="1"/>
          </p:cNvSpPr>
          <p:nvPr userDrawn="1"/>
        </p:nvSpPr>
        <p:spPr bwMode="auto">
          <a:xfrm>
            <a:off x="-1582624" y="1179514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二级标题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/16-18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项目符号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</p:txBody>
      </p:sp>
      <p:sp>
        <p:nvSpPr>
          <p:cNvPr id="21" name="Rectangle 68"/>
          <p:cNvSpPr>
            <a:spLocks noChangeArrowheads="1"/>
          </p:cNvSpPr>
          <p:nvPr userDrawn="1"/>
        </p:nvSpPr>
        <p:spPr bwMode="auto">
          <a:xfrm>
            <a:off x="12316884" y="3435351"/>
            <a:ext cx="192616" cy="327025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2" name="Rectangle 70"/>
          <p:cNvSpPr>
            <a:spLocks noChangeArrowheads="1"/>
          </p:cNvSpPr>
          <p:nvPr userDrawn="1"/>
        </p:nvSpPr>
        <p:spPr bwMode="auto">
          <a:xfrm>
            <a:off x="12316884" y="3794126"/>
            <a:ext cx="192616" cy="328613"/>
          </a:xfrm>
          <a:prstGeom prst="rect">
            <a:avLst/>
          </a:prstGeom>
          <a:solidFill>
            <a:srgbClr val="004B69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3" name="Text Box 71"/>
          <p:cNvSpPr txBox="1">
            <a:spLocks noChangeArrowheads="1"/>
          </p:cNvSpPr>
          <p:nvPr userDrawn="1"/>
        </p:nvSpPr>
        <p:spPr bwMode="auto">
          <a:xfrm>
            <a:off x="12507385" y="34623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205,0,0</a:t>
            </a:r>
          </a:p>
        </p:txBody>
      </p:sp>
      <p:sp>
        <p:nvSpPr>
          <p:cNvPr id="24" name="Text Box 73"/>
          <p:cNvSpPr txBox="1">
            <a:spLocks noChangeArrowheads="1"/>
          </p:cNvSpPr>
          <p:nvPr userDrawn="1"/>
        </p:nvSpPr>
        <p:spPr bwMode="auto">
          <a:xfrm>
            <a:off x="12507384" y="3787776"/>
            <a:ext cx="1936749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0,75,105</a:t>
            </a:r>
          </a:p>
        </p:txBody>
      </p:sp>
      <p:sp>
        <p:nvSpPr>
          <p:cNvPr id="25" name="Text Box 120"/>
          <p:cNvSpPr txBox="1">
            <a:spLocks noChangeArrowheads="1"/>
          </p:cNvSpPr>
          <p:nvPr userDrawn="1"/>
        </p:nvSpPr>
        <p:spPr bwMode="auto">
          <a:xfrm>
            <a:off x="12321117" y="316865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B</a:t>
            </a:r>
            <a:endParaRPr kumimoji="0" lang="zh-CN" altLang="en-US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7" name="Text Box 111"/>
          <p:cNvSpPr txBox="1">
            <a:spLocks noChangeArrowheads="1"/>
          </p:cNvSpPr>
          <p:nvPr userDrawn="1"/>
        </p:nvSpPr>
        <p:spPr bwMode="auto">
          <a:xfrm>
            <a:off x="12507385" y="59769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255,190,0</a:t>
            </a:r>
          </a:p>
        </p:txBody>
      </p:sp>
      <p:sp>
        <p:nvSpPr>
          <p:cNvPr id="28" name="Rectangle 112"/>
          <p:cNvSpPr>
            <a:spLocks noChangeArrowheads="1"/>
          </p:cNvSpPr>
          <p:nvPr userDrawn="1"/>
        </p:nvSpPr>
        <p:spPr bwMode="auto">
          <a:xfrm>
            <a:off x="12316884" y="5969001"/>
            <a:ext cx="192616" cy="327025"/>
          </a:xfrm>
          <a:prstGeom prst="rect">
            <a:avLst/>
          </a:prstGeom>
          <a:solidFill>
            <a:srgbClr val="FFBE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370" y="273902"/>
            <a:ext cx="9110133" cy="666750"/>
          </a:xfrm>
        </p:spPr>
        <p:txBody>
          <a:bodyPr/>
          <a:lstStyle>
            <a:lvl1pPr>
              <a:defRPr sz="24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华文细黑" panose="02010600040101010101" pitchFamily="2" charset="-122"/>
                <a:cs typeface="Calibri" panose="020F0502020204030204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26" name="内容占位符 25"/>
          <p:cNvSpPr>
            <a:spLocks noGrp="1"/>
          </p:cNvSpPr>
          <p:nvPr>
            <p:ph sz="quarter" idx="11"/>
          </p:nvPr>
        </p:nvSpPr>
        <p:spPr>
          <a:xfrm>
            <a:off x="97372" y="1058485"/>
            <a:ext cx="11826981" cy="914400"/>
          </a:xfrm>
        </p:spPr>
        <p:txBody>
          <a:bodyPr/>
          <a:lstStyle>
            <a:lvl1pPr marL="252730" indent="-25273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1pPr>
            <a:lvl2pPr marL="682625" indent="-24638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2pPr>
            <a:lvl3pPr marL="1022985" indent="-15113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3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29" name="灯片编号占位符 5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37DF7BA-07B1-4107-96B8-6FAE648D843F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55" descr="色条 拷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0188"/>
            <a:ext cx="12192000" cy="370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0332953" y="6254751"/>
            <a:ext cx="1234632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r">
              <a:defRPr/>
            </a:pPr>
            <a:r>
              <a:rPr kumimoji="0" lang="en-US" altLang="zh-CN" sz="1000">
                <a:solidFill>
                  <a:srgbClr val="000000"/>
                </a:solidFill>
              </a:rPr>
              <a:t>© CHINAUNICOM</a:t>
            </a:r>
          </a:p>
        </p:txBody>
      </p:sp>
      <p:grpSp>
        <p:nvGrpSpPr>
          <p:cNvPr id="6" name="Group 31"/>
          <p:cNvGrpSpPr/>
          <p:nvPr/>
        </p:nvGrpSpPr>
        <p:grpSpPr bwMode="auto">
          <a:xfrm>
            <a:off x="747185" y="6381750"/>
            <a:ext cx="383116" cy="287338"/>
            <a:chOff x="3742" y="3113"/>
            <a:chExt cx="136" cy="136"/>
          </a:xfrm>
        </p:grpSpPr>
        <p:sp>
          <p:nvSpPr>
            <p:cNvPr id="7" name="AutoShape 32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8" name="AutoShape 33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9" name="Group 34"/>
          <p:cNvGrpSpPr/>
          <p:nvPr/>
        </p:nvGrpSpPr>
        <p:grpSpPr bwMode="auto">
          <a:xfrm>
            <a:off x="334434" y="6670675"/>
            <a:ext cx="383117" cy="287338"/>
            <a:chOff x="3742" y="3113"/>
            <a:chExt cx="136" cy="136"/>
          </a:xfrm>
        </p:grpSpPr>
        <p:sp>
          <p:nvSpPr>
            <p:cNvPr id="10" name="AutoShape 35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1" name="AutoShape 36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4418" y="2549525"/>
            <a:ext cx="11232223" cy="674688"/>
          </a:xfrm>
        </p:spPr>
        <p:txBody>
          <a:bodyPr/>
          <a:lstStyle>
            <a:lvl1pPr marL="0" algn="r">
              <a:defRPr sz="3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altLang="zh-CN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24418" y="3357563"/>
            <a:ext cx="10943167" cy="4318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b="0">
                <a:latin typeface="Arial" panose="020B0604020202020204" pitchFamily="34" charset="0"/>
              </a:defRPr>
            </a:lvl1pPr>
          </a:lstStyle>
          <a:p>
            <a:r>
              <a:rPr lang="zh-CN" altLang="en-US" dirty="0"/>
              <a:t>副标题文本样式：黑体</a:t>
            </a:r>
            <a:r>
              <a:rPr lang="en-US" altLang="zh-CN" dirty="0"/>
              <a:t>/18</a:t>
            </a:r>
            <a:r>
              <a:rPr lang="zh-CN" altLang="en-US" dirty="0"/>
              <a:t>号  </a:t>
            </a:r>
            <a:r>
              <a:rPr lang="en-US" altLang="zh-CN" dirty="0"/>
              <a:t>Arial/18pt</a:t>
            </a:r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>
            <a:fillRect/>
          </a:stretch>
        </p:blipFill>
        <p:spPr>
          <a:xfrm>
            <a:off x="9480376" y="88901"/>
            <a:ext cx="2591265" cy="119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5748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0" presetClass="path" presetSubtype="0" repeatCount="indefinite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9948 -0.30139 C 0.81424 -0.29051 0.52691 -0.26366 0.38976 -0.23658 C 0.25243 -0.20949 0.16233 -0.17083 0.07569 -0.13843 C -0.01094 -0.10602 -0.08698 -0.06227 -0.12969 -0.04213 " pathEditMode="relative" rAng="0" ptsTypes="aaaa">
                                      <p:cBhvr>
                                        <p:cTn id="15" dur="3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6" presetClass="emph" presetSubtype="0" repeatCount="indefinite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repeatCount="indefinite" de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0.08889 -0.21574 C -0.02553 -0.2007 0.17031 -0.12593 0.29166 -0.125 C 0.41302 -0.12408 0.55329 -0.18079 0.63888 -0.21065 C 0.72447 -0.24051 0.76475 -0.27824 0.80555 -0.30463 C 0.84635 -0.33102 0.86718 -0.35602 0.88333 -0.36945 " pathEditMode="relative" rAng="0" ptsTypes="aaaaa">
                                      <p:cBhvr>
                                        <p:cTn id="2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6" presetClass="emph" presetSubtype="0" repeatCount="indefinite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392" y="144464"/>
            <a:ext cx="10944192" cy="649287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4417" y="1124744"/>
            <a:ext cx="10943167" cy="5374481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420AE384-7BEA-47C2-BB0C-9EF2F912DAFA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3963348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5006CECE-81EE-4DDB-9714-C146E7BBCADB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0CD18A8E-64E3-49D5-B10B-D9876DDAD84A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140153756"/>
      </p:ext>
    </p:extLst>
  </p:cSld>
  <p:clrMapOvr>
    <a:masterClrMapping/>
  </p:clrMapOvr>
  <p:transition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6C42B-C93E-4975-9521-510ADF828418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693688"/>
      </p:ext>
    </p:extLst>
  </p:cSld>
  <p:clrMapOvr>
    <a:masterClrMapping/>
  </p:clrMapOvr>
  <p:transition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5006CECE-81EE-4DDB-9714-C146E7BBCADB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2331007338"/>
      </p:ext>
    </p:extLst>
  </p:cSld>
  <p:clrMapOvr>
    <a:masterClrMapping/>
  </p:clrMapOvr>
  <p:transition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E87A8E8F-BE7D-487F-8EC2-BD807125146D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608262899"/>
      </p:ext>
    </p:extLst>
  </p:cSld>
  <p:clrMapOvr>
    <a:masterClrMapping/>
  </p:clrMapOvr>
  <p:transition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F0187668-4B75-405F-B08E-A1DB0CD1F862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3894371975"/>
      </p:ext>
    </p:extLst>
  </p:cSld>
  <p:clrMapOvr>
    <a:masterClrMapping/>
  </p:clrMapOvr>
  <p:transition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24418" y="981076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24418" y="3816351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D6C8F423-7B55-4164-953E-A683D114C0B7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3428052615"/>
      </p:ext>
    </p:extLst>
  </p:cSld>
  <p:clrMapOvr>
    <a:masterClrMapping/>
  </p:clrMapOvr>
  <p:transition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B6034E97-6CF7-44C5-98DD-F30D788675CC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1944680948"/>
      </p:ext>
    </p:extLst>
  </p:cSld>
  <p:clrMapOvr>
    <a:masterClrMapping/>
  </p:clrMapOvr>
  <p:transition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CACF97B2-74BB-4038-BE04-AE6CB52837C3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3660297392"/>
      </p:ext>
    </p:extLst>
  </p:cSld>
  <p:clrMapOvr>
    <a:masterClrMapping/>
  </p:clrMapOvr>
  <p:transition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直接连接符 5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9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1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12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3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4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5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6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7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8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9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20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21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2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3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24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5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6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000,000,000</a:t>
            </a:r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255,255,255</a:t>
            </a:r>
          </a:p>
        </p:txBody>
      </p:sp>
      <p:sp>
        <p:nvSpPr>
          <p:cNvPr id="28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anose="02010600030101010101" pitchFamily="2" charset="-122"/>
              </a:rPr>
              <a:t>文字</a:t>
            </a: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4368800" y="6597650"/>
            <a:ext cx="2541741" cy="242546"/>
          </a:xfrm>
          <a:prstGeom prst="rect">
            <a:avLst/>
          </a:prstGeom>
          <a:noFill/>
          <a:ln>
            <a:noFill/>
          </a:ln>
        </p:spPr>
        <p:txBody>
          <a:bodyPr wrap="none" lIns="87798" tIns="43900" rIns="87798" bIns="43900">
            <a:spAutoFit/>
          </a:bodyPr>
          <a:lstStyle>
            <a:lvl1pPr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0" hangingPunct="0">
              <a:defRPr/>
            </a:pPr>
            <a:r>
              <a:rPr kumimoji="0"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 RESEARCH INSTITUTE</a:t>
            </a: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 rot="18906758">
            <a:off x="11019367" y="6311901"/>
            <a:ext cx="1407584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/>
            <a:r>
              <a:rPr lang="en-US" altLang="zh-CN" sz="100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 </a:t>
            </a:r>
          </a:p>
          <a:p>
            <a:pPr algn="ctr"/>
            <a:r>
              <a:rPr lang="en-US" altLang="zh-CN" sz="100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Confidential </a:t>
            </a:r>
          </a:p>
        </p:txBody>
      </p:sp>
      <p:sp>
        <p:nvSpPr>
          <p:cNvPr id="3" name="Tit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0" y="144464"/>
            <a:ext cx="11567584" cy="6492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 dirty="0"/>
              <a:t>标题文本样式：黑体</a:t>
            </a:r>
            <a:r>
              <a:rPr lang="en-US" altLang="zh-CN" dirty="0"/>
              <a:t>/20</a:t>
            </a:r>
            <a:r>
              <a:rPr lang="zh-CN" altLang="en-US" dirty="0"/>
              <a:t>号  </a:t>
            </a:r>
            <a:r>
              <a:rPr lang="en-US" altLang="zh-CN" dirty="0"/>
              <a:t>Arial/20pt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/>
              <a:t>第一级内容文本样式：黑体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第二级内容文本样式：华文细黑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第三级内容文本样式：华文细黑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第四级内容文本样式：华文细黑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31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7A5A5-AFAB-4068-B865-694DDB66FBD1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64589"/>
      </p:ext>
    </p:extLst>
  </p:cSld>
  <p:clrMapOvr>
    <a:masterClrMapping/>
  </p:clrMapOvr>
  <p:transition>
    <p:fad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4"/>
          <p:cNvSpPr txBox="1">
            <a:spLocks noChangeArrowheads="1"/>
          </p:cNvSpPr>
          <p:nvPr userDrawn="1"/>
        </p:nvSpPr>
        <p:spPr bwMode="auto">
          <a:xfrm>
            <a:off x="-912836" y="1241426"/>
            <a:ext cx="845103" cy="707886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一级标题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华黑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/Arial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黑色 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(0,0,0)</a:t>
            </a:r>
          </a:p>
          <a:p>
            <a:pPr algn="r"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16-20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号</a:t>
            </a:r>
          </a:p>
        </p:txBody>
      </p:sp>
      <p:sp>
        <p:nvSpPr>
          <p:cNvPr id="4" name="Text Box 35"/>
          <p:cNvSpPr txBox="1">
            <a:spLocks noChangeArrowheads="1"/>
          </p:cNvSpPr>
          <p:nvPr userDrawn="1"/>
        </p:nvSpPr>
        <p:spPr bwMode="auto">
          <a:xfrm>
            <a:off x="-850054" y="2687639"/>
            <a:ext cx="809837" cy="707886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正文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华楷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/Arial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黑色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(0,0,0)</a:t>
            </a:r>
          </a:p>
          <a:p>
            <a:pPr algn="r"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14-16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号</a:t>
            </a:r>
          </a:p>
        </p:txBody>
      </p:sp>
      <p:sp>
        <p:nvSpPr>
          <p:cNvPr id="5" name="Text Box 64"/>
          <p:cNvSpPr txBox="1">
            <a:spLocks noChangeArrowheads="1"/>
          </p:cNvSpPr>
          <p:nvPr userDrawn="1"/>
        </p:nvSpPr>
        <p:spPr bwMode="auto">
          <a:xfrm>
            <a:off x="12467167" y="3678239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6" name="Rectangle 65"/>
          <p:cNvSpPr>
            <a:spLocks noChangeArrowheads="1"/>
          </p:cNvSpPr>
          <p:nvPr userDrawn="1"/>
        </p:nvSpPr>
        <p:spPr bwMode="auto">
          <a:xfrm>
            <a:off x="12316884" y="3607370"/>
            <a:ext cx="239183" cy="387798"/>
          </a:xfrm>
          <a:prstGeom prst="rect">
            <a:avLst/>
          </a:prstGeom>
          <a:solidFill>
            <a:srgbClr val="FABE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7" name="Rectangle 66"/>
          <p:cNvSpPr>
            <a:spLocks noChangeArrowheads="1"/>
          </p:cNvSpPr>
          <p:nvPr userDrawn="1"/>
        </p:nvSpPr>
        <p:spPr bwMode="auto">
          <a:xfrm>
            <a:off x="12316884" y="2691383"/>
            <a:ext cx="239183" cy="387798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8" name="Text Box 67"/>
          <p:cNvSpPr txBox="1">
            <a:spLocks noChangeArrowheads="1"/>
          </p:cNvSpPr>
          <p:nvPr userDrawn="1"/>
        </p:nvSpPr>
        <p:spPr bwMode="auto">
          <a:xfrm>
            <a:off x="12467167" y="2754314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9" name="Rectangle 68"/>
          <p:cNvSpPr>
            <a:spLocks noChangeArrowheads="1"/>
          </p:cNvSpPr>
          <p:nvPr userDrawn="1"/>
        </p:nvSpPr>
        <p:spPr bwMode="auto">
          <a:xfrm>
            <a:off x="12316884" y="1505520"/>
            <a:ext cx="239183" cy="387798"/>
          </a:xfrm>
          <a:prstGeom prst="rect">
            <a:avLst/>
          </a:prstGeom>
          <a:solidFill>
            <a:srgbClr val="ECE5CE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0" name="Rectangle 69"/>
          <p:cNvSpPr>
            <a:spLocks noChangeArrowheads="1"/>
          </p:cNvSpPr>
          <p:nvPr userDrawn="1"/>
        </p:nvSpPr>
        <p:spPr bwMode="auto">
          <a:xfrm>
            <a:off x="12316884" y="1800795"/>
            <a:ext cx="239183" cy="387798"/>
          </a:xfrm>
          <a:prstGeom prst="rect">
            <a:avLst/>
          </a:prstGeom>
          <a:solidFill>
            <a:srgbClr val="F1D4AF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1" name="Rectangle 70"/>
          <p:cNvSpPr>
            <a:spLocks noChangeArrowheads="1"/>
          </p:cNvSpPr>
          <p:nvPr userDrawn="1"/>
        </p:nvSpPr>
        <p:spPr bwMode="auto">
          <a:xfrm>
            <a:off x="12316884" y="2096070"/>
            <a:ext cx="239183" cy="387798"/>
          </a:xfrm>
          <a:prstGeom prst="rect">
            <a:avLst/>
          </a:prstGeom>
          <a:solidFill>
            <a:srgbClr val="E08E79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2" name="Text Box 71"/>
          <p:cNvSpPr txBox="1">
            <a:spLocks noChangeArrowheads="1"/>
          </p:cNvSpPr>
          <p:nvPr userDrawn="1"/>
        </p:nvSpPr>
        <p:spPr bwMode="auto">
          <a:xfrm>
            <a:off x="12467167" y="1568451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3" name="Text Box 72"/>
          <p:cNvSpPr txBox="1">
            <a:spLocks noChangeArrowheads="1"/>
          </p:cNvSpPr>
          <p:nvPr userDrawn="1"/>
        </p:nvSpPr>
        <p:spPr bwMode="auto">
          <a:xfrm>
            <a:off x="12467167" y="1865313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4" name="Text Box 73"/>
          <p:cNvSpPr txBox="1">
            <a:spLocks noChangeArrowheads="1"/>
          </p:cNvSpPr>
          <p:nvPr userDrawn="1"/>
        </p:nvSpPr>
        <p:spPr bwMode="auto">
          <a:xfrm>
            <a:off x="12467167" y="216217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5" name="Rectangle 74"/>
          <p:cNvSpPr>
            <a:spLocks noChangeArrowheads="1"/>
          </p:cNvSpPr>
          <p:nvPr userDrawn="1"/>
        </p:nvSpPr>
        <p:spPr bwMode="auto">
          <a:xfrm>
            <a:off x="12316884" y="2394520"/>
            <a:ext cx="239183" cy="387798"/>
          </a:xfrm>
          <a:prstGeom prst="rect">
            <a:avLst/>
          </a:prstGeom>
          <a:solidFill>
            <a:srgbClr val="CC00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6" name="Text Box 75"/>
          <p:cNvSpPr txBox="1">
            <a:spLocks noChangeArrowheads="1"/>
          </p:cNvSpPr>
          <p:nvPr userDrawn="1"/>
        </p:nvSpPr>
        <p:spPr bwMode="auto">
          <a:xfrm>
            <a:off x="12469284" y="246062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17" name="Text Box 76"/>
          <p:cNvSpPr txBox="1">
            <a:spLocks noChangeArrowheads="1"/>
          </p:cNvSpPr>
          <p:nvPr userDrawn="1"/>
        </p:nvSpPr>
        <p:spPr bwMode="auto">
          <a:xfrm>
            <a:off x="12469284" y="3373438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18" name="Rectangle 77"/>
          <p:cNvSpPr>
            <a:spLocks noChangeArrowheads="1"/>
          </p:cNvSpPr>
          <p:nvPr userDrawn="1"/>
        </p:nvSpPr>
        <p:spPr bwMode="auto">
          <a:xfrm>
            <a:off x="12316884" y="3312095"/>
            <a:ext cx="239183" cy="387798"/>
          </a:xfrm>
          <a:prstGeom prst="rect">
            <a:avLst/>
          </a:prstGeom>
          <a:solidFill>
            <a:srgbClr val="0F4B96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9" name="Text Box 78"/>
          <p:cNvSpPr txBox="1">
            <a:spLocks noChangeArrowheads="1"/>
          </p:cNvSpPr>
          <p:nvPr userDrawn="1"/>
        </p:nvSpPr>
        <p:spPr bwMode="auto">
          <a:xfrm>
            <a:off x="12374034" y="1268414"/>
            <a:ext cx="1403351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0" name="Text Box 79"/>
          <p:cNvSpPr txBox="1">
            <a:spLocks noChangeArrowheads="1"/>
          </p:cNvSpPr>
          <p:nvPr userDrawn="1"/>
        </p:nvSpPr>
        <p:spPr bwMode="auto">
          <a:xfrm>
            <a:off x="12420600" y="313372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局部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21" name="Text Box 80"/>
          <p:cNvSpPr txBox="1">
            <a:spLocks noChangeArrowheads="1"/>
          </p:cNvSpPr>
          <p:nvPr userDrawn="1"/>
        </p:nvSpPr>
        <p:spPr bwMode="auto">
          <a:xfrm>
            <a:off x="12556067" y="5078414"/>
            <a:ext cx="1363133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E08E79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" name="Text Box 81"/>
          <p:cNvSpPr txBox="1">
            <a:spLocks noChangeArrowheads="1"/>
          </p:cNvSpPr>
          <p:nvPr userDrawn="1"/>
        </p:nvSpPr>
        <p:spPr bwMode="auto">
          <a:xfrm>
            <a:off x="12562417" y="5386389"/>
            <a:ext cx="1549400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CC0000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" name="Rectangle 82"/>
          <p:cNvSpPr>
            <a:spLocks noChangeArrowheads="1"/>
          </p:cNvSpPr>
          <p:nvPr userDrawn="1"/>
        </p:nvSpPr>
        <p:spPr bwMode="auto">
          <a:xfrm>
            <a:off x="12316884" y="6372795"/>
            <a:ext cx="239183" cy="387798"/>
          </a:xfrm>
          <a:prstGeom prst="rect">
            <a:avLst/>
          </a:prstGeom>
          <a:solidFill>
            <a:srgbClr val="FABE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4" name="Rectangle 83"/>
          <p:cNvSpPr>
            <a:spLocks noChangeArrowheads="1"/>
          </p:cNvSpPr>
          <p:nvPr userDrawn="1"/>
        </p:nvSpPr>
        <p:spPr bwMode="auto">
          <a:xfrm>
            <a:off x="12316884" y="5631433"/>
            <a:ext cx="239183" cy="387798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5" name="Rectangle 84"/>
          <p:cNvSpPr>
            <a:spLocks noChangeArrowheads="1"/>
          </p:cNvSpPr>
          <p:nvPr userDrawn="1"/>
        </p:nvSpPr>
        <p:spPr bwMode="auto">
          <a:xfrm>
            <a:off x="12316884" y="4445570"/>
            <a:ext cx="239183" cy="387798"/>
          </a:xfrm>
          <a:prstGeom prst="rect">
            <a:avLst/>
          </a:prstGeom>
          <a:solidFill>
            <a:srgbClr val="ECE5CE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6" name="Rectangle 85"/>
          <p:cNvSpPr>
            <a:spLocks noChangeArrowheads="1"/>
          </p:cNvSpPr>
          <p:nvPr userDrawn="1"/>
        </p:nvSpPr>
        <p:spPr bwMode="auto">
          <a:xfrm>
            <a:off x="12316884" y="4740845"/>
            <a:ext cx="239183" cy="387798"/>
          </a:xfrm>
          <a:prstGeom prst="rect">
            <a:avLst/>
          </a:prstGeom>
          <a:solidFill>
            <a:srgbClr val="F1D4AF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7" name="Rectangle 86"/>
          <p:cNvSpPr>
            <a:spLocks noChangeArrowheads="1"/>
          </p:cNvSpPr>
          <p:nvPr userDrawn="1"/>
        </p:nvSpPr>
        <p:spPr bwMode="auto">
          <a:xfrm>
            <a:off x="12316884" y="5036120"/>
            <a:ext cx="239183" cy="387798"/>
          </a:xfrm>
          <a:prstGeom prst="rect">
            <a:avLst/>
          </a:prstGeom>
          <a:solidFill>
            <a:srgbClr val="E08E79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8" name="Rectangle 87"/>
          <p:cNvSpPr>
            <a:spLocks noChangeArrowheads="1"/>
          </p:cNvSpPr>
          <p:nvPr userDrawn="1"/>
        </p:nvSpPr>
        <p:spPr bwMode="auto">
          <a:xfrm>
            <a:off x="12316884" y="5334570"/>
            <a:ext cx="239183" cy="387798"/>
          </a:xfrm>
          <a:prstGeom prst="rect">
            <a:avLst/>
          </a:prstGeom>
          <a:solidFill>
            <a:srgbClr val="CC00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9" name="Rectangle 88"/>
          <p:cNvSpPr>
            <a:spLocks noChangeArrowheads="1"/>
          </p:cNvSpPr>
          <p:nvPr userDrawn="1"/>
        </p:nvSpPr>
        <p:spPr bwMode="auto">
          <a:xfrm>
            <a:off x="12316884" y="6077520"/>
            <a:ext cx="239183" cy="387798"/>
          </a:xfrm>
          <a:prstGeom prst="rect">
            <a:avLst/>
          </a:prstGeom>
          <a:solidFill>
            <a:srgbClr val="0F4B96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30" name="Text Box 89"/>
          <p:cNvSpPr txBox="1">
            <a:spLocks noChangeArrowheads="1"/>
          </p:cNvSpPr>
          <p:nvPr userDrawn="1"/>
        </p:nvSpPr>
        <p:spPr bwMode="auto">
          <a:xfrm>
            <a:off x="12556067" y="4510089"/>
            <a:ext cx="1382184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ECE5CE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" name="Text Box 90"/>
          <p:cNvSpPr txBox="1">
            <a:spLocks noChangeArrowheads="1"/>
          </p:cNvSpPr>
          <p:nvPr userDrawn="1"/>
        </p:nvSpPr>
        <p:spPr bwMode="auto">
          <a:xfrm>
            <a:off x="12573000" y="4781551"/>
            <a:ext cx="1456267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F1D4AF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2" name="Text Box 91"/>
          <p:cNvSpPr txBox="1">
            <a:spLocks noChangeArrowheads="1"/>
          </p:cNvSpPr>
          <p:nvPr userDrawn="1"/>
        </p:nvSpPr>
        <p:spPr bwMode="auto">
          <a:xfrm>
            <a:off x="12562418" y="5686426"/>
            <a:ext cx="1566333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A0A0A0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" name="Text Box 92"/>
          <p:cNvSpPr txBox="1">
            <a:spLocks noChangeArrowheads="1"/>
          </p:cNvSpPr>
          <p:nvPr userDrawn="1"/>
        </p:nvSpPr>
        <p:spPr bwMode="auto">
          <a:xfrm>
            <a:off x="12562418" y="6165851"/>
            <a:ext cx="1358900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0F4B69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" name="Rectangle 93"/>
          <p:cNvSpPr>
            <a:spLocks noChangeArrowheads="1"/>
          </p:cNvSpPr>
          <p:nvPr userDrawn="1"/>
        </p:nvSpPr>
        <p:spPr bwMode="auto">
          <a:xfrm>
            <a:off x="12553951" y="6467476"/>
            <a:ext cx="1589616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FA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BE00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" name="Text Box 94"/>
          <p:cNvSpPr txBox="1">
            <a:spLocks noChangeArrowheads="1"/>
          </p:cNvSpPr>
          <p:nvPr userDrawn="1"/>
        </p:nvSpPr>
        <p:spPr bwMode="auto">
          <a:xfrm>
            <a:off x="12350751" y="4149726"/>
            <a:ext cx="2237316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SwiffChart 16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进制编号</a:t>
            </a:r>
            <a:endParaRPr lang="en-US" altLang="zh-CN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36" name="直接连接符 35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37" name="Picture 9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9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EEFFA-80AD-4EE8-94CF-F3955E9CD3DD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03810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E87A8E8F-BE7D-487F-8EC2-BD807125146D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205" y="1196753"/>
            <a:ext cx="11521447" cy="5126037"/>
          </a:xfrm>
        </p:spPr>
        <p:txBody>
          <a:bodyPr/>
          <a:lstStyle>
            <a:lvl1pPr>
              <a:lnSpc>
                <a:spcPts val="2500"/>
              </a:lnSpc>
              <a:buFont typeface="Wingdings" panose="05000000000000000000" pitchFamily="2" charset="2"/>
              <a:buChar char="p"/>
              <a:defRPr sz="1800" b="1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1pPr>
            <a:lvl2pPr>
              <a:lnSpc>
                <a:spcPts val="2500"/>
              </a:lnSpc>
              <a:defRPr sz="16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2pPr>
            <a:lvl3pPr>
              <a:lnSpc>
                <a:spcPts val="2500"/>
              </a:lnSpc>
              <a:buClr>
                <a:srgbClr val="FF0000"/>
              </a:buClr>
              <a:buSzPct val="75000"/>
              <a:defRPr sz="14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3pPr>
            <a:lvl4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 sz="28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03867-BDA6-4BF7-8DEB-5735AFDB1DD5}" type="slidenum">
              <a:rPr lang="zh-CN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350304"/>
      </p:ext>
    </p:extLst>
  </p:cSld>
  <p:clrMapOvr>
    <a:masterClrMapping/>
  </p:clrMapOvr>
  <p:transition>
    <p:fad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2A1E14-E7EA-48AC-AEAD-F04F1BAEA245}" type="slidenum">
              <a:rPr lang="zh-CN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710752"/>
      </p:ext>
    </p:extLst>
  </p:cSld>
  <p:clrMapOvr>
    <a:masterClrMapping/>
  </p:clrMapOvr>
  <p:transition>
    <p:fad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1pPr>
            <a:lvl2pPr>
              <a:defRPr sz="18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2pPr>
            <a:lvl3pPr>
              <a:defRPr sz="16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3pPr>
            <a:lvl4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AF54D70-2075-480C-906F-D4A96FE0FE0A}" type="slidenum">
              <a:rPr lang="zh-CN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948394"/>
      </p:ext>
    </p:extLst>
  </p:cSld>
  <p:clrMapOvr>
    <a:masterClrMapping/>
  </p:clrMapOvr>
  <p:transition>
    <p:fad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4"/>
          <p:cNvSpPr txBox="1">
            <a:spLocks noChangeArrowheads="1"/>
          </p:cNvSpPr>
          <p:nvPr userDrawn="1"/>
        </p:nvSpPr>
        <p:spPr bwMode="auto">
          <a:xfrm>
            <a:off x="-1582624" y="-26988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一级标题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/24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编号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</p:txBody>
      </p:sp>
      <p:sp>
        <p:nvSpPr>
          <p:cNvPr id="5" name="Text Box 35"/>
          <p:cNvSpPr txBox="1">
            <a:spLocks noChangeArrowheads="1"/>
          </p:cNvSpPr>
          <p:nvPr userDrawn="1"/>
        </p:nvSpPr>
        <p:spPr bwMode="auto">
          <a:xfrm>
            <a:off x="-1366219" y="3127376"/>
            <a:ext cx="1336586" cy="1288336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正文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辅助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Calibri" panose="020F0502020204030204" pitchFamily="34" charset="0"/>
              </a:rPr>
              <a:t>华文楷体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14-16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</a:p>
        </p:txBody>
      </p:sp>
      <p:sp>
        <p:nvSpPr>
          <p:cNvPr id="6" name="Rectangle 66"/>
          <p:cNvSpPr>
            <a:spLocks noChangeArrowheads="1"/>
          </p:cNvSpPr>
          <p:nvPr userDrawn="1"/>
        </p:nvSpPr>
        <p:spPr bwMode="auto">
          <a:xfrm>
            <a:off x="12316884" y="4743451"/>
            <a:ext cx="192616" cy="328613"/>
          </a:xfrm>
          <a:prstGeom prst="rect">
            <a:avLst/>
          </a:prstGeom>
          <a:solidFill>
            <a:srgbClr val="787878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7" name="Text Box 67"/>
          <p:cNvSpPr txBox="1">
            <a:spLocks noChangeArrowheads="1"/>
          </p:cNvSpPr>
          <p:nvPr userDrawn="1"/>
        </p:nvSpPr>
        <p:spPr bwMode="auto">
          <a:xfrm>
            <a:off x="12505267" y="47625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120,120,120</a:t>
            </a:r>
          </a:p>
        </p:txBody>
      </p:sp>
      <p:sp>
        <p:nvSpPr>
          <p:cNvPr id="8" name="Rectangle 68"/>
          <p:cNvSpPr>
            <a:spLocks noChangeArrowheads="1"/>
          </p:cNvSpPr>
          <p:nvPr userDrawn="1"/>
        </p:nvSpPr>
        <p:spPr bwMode="auto">
          <a:xfrm>
            <a:off x="12316884" y="2184401"/>
            <a:ext cx="192616" cy="328613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9" name="Rectangle 70"/>
          <p:cNvSpPr>
            <a:spLocks noChangeArrowheads="1"/>
          </p:cNvSpPr>
          <p:nvPr userDrawn="1"/>
        </p:nvSpPr>
        <p:spPr bwMode="auto">
          <a:xfrm>
            <a:off x="12316884" y="2530476"/>
            <a:ext cx="192616" cy="328613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0" name="Text Box 71"/>
          <p:cNvSpPr txBox="1">
            <a:spLocks noChangeArrowheads="1"/>
          </p:cNvSpPr>
          <p:nvPr userDrawn="1"/>
        </p:nvSpPr>
        <p:spPr bwMode="auto">
          <a:xfrm>
            <a:off x="12505267" y="2212975"/>
            <a:ext cx="1648884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205,0,0</a:t>
            </a:r>
          </a:p>
        </p:txBody>
      </p:sp>
      <p:sp>
        <p:nvSpPr>
          <p:cNvPr id="11" name="Text Box 73"/>
          <p:cNvSpPr txBox="1">
            <a:spLocks noChangeArrowheads="1"/>
          </p:cNvSpPr>
          <p:nvPr userDrawn="1"/>
        </p:nvSpPr>
        <p:spPr bwMode="auto">
          <a:xfrm>
            <a:off x="12505267" y="2565400"/>
            <a:ext cx="1936751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160,160,160</a:t>
            </a:r>
          </a:p>
        </p:txBody>
      </p:sp>
      <p:cxnSp>
        <p:nvCxnSpPr>
          <p:cNvPr id="12" name="直接连接符 12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13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0" descr="C:\Users\vivianting\Desktop\未标题8.png"/>
          <p:cNvPicPr>
            <a:picLocks noChangeAspect="1" noChangeArrowheads="1"/>
          </p:cNvPicPr>
          <p:nvPr userDrawn="1"/>
        </p:nvPicPr>
        <p:blipFill>
          <a:blip r:embed="rId3" cstate="print"/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111"/>
          <p:cNvSpPr txBox="1">
            <a:spLocks noChangeArrowheads="1"/>
          </p:cNvSpPr>
          <p:nvPr userDrawn="1"/>
        </p:nvSpPr>
        <p:spPr bwMode="auto">
          <a:xfrm>
            <a:off x="12505267" y="56388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250,0,0</a:t>
            </a:r>
          </a:p>
        </p:txBody>
      </p:sp>
      <p:sp>
        <p:nvSpPr>
          <p:cNvPr id="16" name="Rectangle 112"/>
          <p:cNvSpPr>
            <a:spLocks noChangeArrowheads="1"/>
          </p:cNvSpPr>
          <p:nvPr userDrawn="1"/>
        </p:nvSpPr>
        <p:spPr bwMode="auto">
          <a:xfrm>
            <a:off x="12316884" y="5632451"/>
            <a:ext cx="192616" cy="327025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7" name="Text Box 118"/>
          <p:cNvSpPr txBox="1">
            <a:spLocks noChangeArrowheads="1"/>
          </p:cNvSpPr>
          <p:nvPr userDrawn="1"/>
        </p:nvSpPr>
        <p:spPr bwMode="auto">
          <a:xfrm>
            <a:off x="12321118" y="52990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强调</a:t>
            </a:r>
          </a:p>
        </p:txBody>
      </p:sp>
      <p:sp>
        <p:nvSpPr>
          <p:cNvPr id="18" name="Text Box 120"/>
          <p:cNvSpPr txBox="1">
            <a:spLocks noChangeArrowheads="1"/>
          </p:cNvSpPr>
          <p:nvPr userDrawn="1"/>
        </p:nvSpPr>
        <p:spPr bwMode="auto">
          <a:xfrm>
            <a:off x="12321117" y="191770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A</a:t>
            </a:r>
            <a:endParaRPr kumimoji="0" lang="zh-CN" altLang="en-US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9" name="Text Box 121"/>
          <p:cNvSpPr txBox="1">
            <a:spLocks noChangeArrowheads="1"/>
          </p:cNvSpPr>
          <p:nvPr userDrawn="1"/>
        </p:nvSpPr>
        <p:spPr bwMode="auto">
          <a:xfrm>
            <a:off x="12321118" y="44481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边框</a:t>
            </a:r>
          </a:p>
        </p:txBody>
      </p:sp>
      <p:sp>
        <p:nvSpPr>
          <p:cNvPr id="20" name="Text Box 34"/>
          <p:cNvSpPr txBox="1">
            <a:spLocks noChangeArrowheads="1"/>
          </p:cNvSpPr>
          <p:nvPr userDrawn="1"/>
        </p:nvSpPr>
        <p:spPr bwMode="auto">
          <a:xfrm>
            <a:off x="-1582624" y="1179514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二级标题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/16-18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项目符号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</p:txBody>
      </p:sp>
      <p:sp>
        <p:nvSpPr>
          <p:cNvPr id="21" name="Rectangle 68"/>
          <p:cNvSpPr>
            <a:spLocks noChangeArrowheads="1"/>
          </p:cNvSpPr>
          <p:nvPr userDrawn="1"/>
        </p:nvSpPr>
        <p:spPr bwMode="auto">
          <a:xfrm>
            <a:off x="12316884" y="3435351"/>
            <a:ext cx="192616" cy="327025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2" name="Rectangle 70"/>
          <p:cNvSpPr>
            <a:spLocks noChangeArrowheads="1"/>
          </p:cNvSpPr>
          <p:nvPr userDrawn="1"/>
        </p:nvSpPr>
        <p:spPr bwMode="auto">
          <a:xfrm>
            <a:off x="12316884" y="3794126"/>
            <a:ext cx="192616" cy="328613"/>
          </a:xfrm>
          <a:prstGeom prst="rect">
            <a:avLst/>
          </a:prstGeom>
          <a:solidFill>
            <a:srgbClr val="004B69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3" name="Text Box 71"/>
          <p:cNvSpPr txBox="1">
            <a:spLocks noChangeArrowheads="1"/>
          </p:cNvSpPr>
          <p:nvPr userDrawn="1"/>
        </p:nvSpPr>
        <p:spPr bwMode="auto">
          <a:xfrm>
            <a:off x="12507385" y="34623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205,0,0</a:t>
            </a:r>
          </a:p>
        </p:txBody>
      </p:sp>
      <p:sp>
        <p:nvSpPr>
          <p:cNvPr id="24" name="Text Box 73"/>
          <p:cNvSpPr txBox="1">
            <a:spLocks noChangeArrowheads="1"/>
          </p:cNvSpPr>
          <p:nvPr userDrawn="1"/>
        </p:nvSpPr>
        <p:spPr bwMode="auto">
          <a:xfrm>
            <a:off x="12507384" y="3787776"/>
            <a:ext cx="1936749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0,75,105</a:t>
            </a:r>
          </a:p>
        </p:txBody>
      </p:sp>
      <p:sp>
        <p:nvSpPr>
          <p:cNvPr id="25" name="Text Box 120"/>
          <p:cNvSpPr txBox="1">
            <a:spLocks noChangeArrowheads="1"/>
          </p:cNvSpPr>
          <p:nvPr userDrawn="1"/>
        </p:nvSpPr>
        <p:spPr bwMode="auto">
          <a:xfrm>
            <a:off x="12321117" y="316865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B</a:t>
            </a:r>
            <a:endParaRPr kumimoji="0" lang="zh-CN" altLang="en-US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7" name="Text Box 111"/>
          <p:cNvSpPr txBox="1">
            <a:spLocks noChangeArrowheads="1"/>
          </p:cNvSpPr>
          <p:nvPr userDrawn="1"/>
        </p:nvSpPr>
        <p:spPr bwMode="auto">
          <a:xfrm>
            <a:off x="12507385" y="59769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255,190,0</a:t>
            </a:r>
          </a:p>
        </p:txBody>
      </p:sp>
      <p:sp>
        <p:nvSpPr>
          <p:cNvPr id="28" name="Rectangle 112"/>
          <p:cNvSpPr>
            <a:spLocks noChangeArrowheads="1"/>
          </p:cNvSpPr>
          <p:nvPr userDrawn="1"/>
        </p:nvSpPr>
        <p:spPr bwMode="auto">
          <a:xfrm>
            <a:off x="12316884" y="5969001"/>
            <a:ext cx="192616" cy="327025"/>
          </a:xfrm>
          <a:prstGeom prst="rect">
            <a:avLst/>
          </a:prstGeom>
          <a:solidFill>
            <a:srgbClr val="FFBE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370" y="273902"/>
            <a:ext cx="9110133" cy="666750"/>
          </a:xfrm>
        </p:spPr>
        <p:txBody>
          <a:bodyPr/>
          <a:lstStyle>
            <a:lvl1pPr>
              <a:defRPr sz="24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华文细黑" panose="02010600040101010101" pitchFamily="2" charset="-122"/>
                <a:cs typeface="Calibri" panose="020F0502020204030204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26" name="内容占位符 25"/>
          <p:cNvSpPr>
            <a:spLocks noGrp="1"/>
          </p:cNvSpPr>
          <p:nvPr>
            <p:ph sz="quarter" idx="11"/>
          </p:nvPr>
        </p:nvSpPr>
        <p:spPr>
          <a:xfrm>
            <a:off x="97372" y="1058485"/>
            <a:ext cx="11826981" cy="914400"/>
          </a:xfrm>
        </p:spPr>
        <p:txBody>
          <a:bodyPr/>
          <a:lstStyle>
            <a:lvl1pPr marL="252730" indent="-25273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1pPr>
            <a:lvl2pPr marL="682625" indent="-24638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2pPr>
            <a:lvl3pPr marL="1022985" indent="-15113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3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29" name="灯片编号占位符 5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37DF7BA-07B1-4107-96B8-6FAE648D843F}" type="slidenum">
              <a:rPr lang="zh-CN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997068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55" descr="色条 拷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0188"/>
            <a:ext cx="12192000" cy="370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0332953" y="6254751"/>
            <a:ext cx="1234632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9pPr>
          </a:lstStyle>
          <a:p>
            <a:pPr algn="r">
              <a:defRPr/>
            </a:pPr>
            <a:r>
              <a:rPr kumimoji="0" lang="en-US" altLang="zh-CN" sz="1000">
                <a:solidFill>
                  <a:srgbClr val="000000"/>
                </a:solidFill>
              </a:rPr>
              <a:t>© CHINAUNICOM</a:t>
            </a:r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747185" y="6381750"/>
            <a:ext cx="383116" cy="287338"/>
            <a:chOff x="3742" y="3113"/>
            <a:chExt cx="136" cy="136"/>
          </a:xfrm>
        </p:grpSpPr>
        <p:sp>
          <p:nvSpPr>
            <p:cNvPr id="7" name="AutoShape 32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8" name="AutoShape 33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9" name="Group 34"/>
          <p:cNvGrpSpPr>
            <a:grpSpLocks/>
          </p:cNvGrpSpPr>
          <p:nvPr/>
        </p:nvGrpSpPr>
        <p:grpSpPr bwMode="auto">
          <a:xfrm>
            <a:off x="334434" y="6670675"/>
            <a:ext cx="383117" cy="287338"/>
            <a:chOff x="3742" y="3113"/>
            <a:chExt cx="136" cy="136"/>
          </a:xfrm>
        </p:grpSpPr>
        <p:sp>
          <p:nvSpPr>
            <p:cNvPr id="10" name="AutoShape 35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1" name="AutoShape 36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4418" y="2549525"/>
            <a:ext cx="11232223" cy="674688"/>
          </a:xfrm>
        </p:spPr>
        <p:txBody>
          <a:bodyPr/>
          <a:lstStyle>
            <a:lvl1pPr marL="0" algn="r">
              <a:defRPr sz="3600">
                <a:latin typeface="微软雅黑"/>
                <a:ea typeface="微软雅黑"/>
                <a:cs typeface="微软雅黑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altLang="zh-CN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24418" y="3357563"/>
            <a:ext cx="10943167" cy="4318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b="0">
                <a:latin typeface="Arial" pitchFamily="34" charset="0"/>
              </a:defRPr>
            </a:lvl1pPr>
          </a:lstStyle>
          <a:p>
            <a:r>
              <a:rPr lang="zh-CN" altLang="en-US" dirty="0"/>
              <a:t>副标题文本样式：黑体</a:t>
            </a:r>
            <a:r>
              <a:rPr lang="en-US" altLang="zh-CN" dirty="0"/>
              <a:t>/18</a:t>
            </a:r>
            <a:r>
              <a:rPr lang="zh-CN" altLang="en-US" dirty="0"/>
              <a:t>号  </a:t>
            </a:r>
            <a:r>
              <a:rPr lang="en-US" altLang="zh-CN" dirty="0"/>
              <a:t>Arial/18pt</a:t>
            </a: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62AE000A-DFA7-440E-95FF-C5F84772CE4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/>
        </p:blipFill>
        <p:spPr>
          <a:xfrm>
            <a:off x="9480376" y="88901"/>
            <a:ext cx="2591265" cy="119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2714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0" presetClass="path" presetSubtype="0" repeatCount="indefinite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9948 -0.30139 C 0.81424 -0.29051 0.52691 -0.26366 0.38976 -0.23658 C 0.25243 -0.20949 0.16233 -0.17083 0.07569 -0.13843 C -0.01094 -0.10602 -0.08698 -0.06227 -0.12969 -0.04213 " pathEditMode="relative" rAng="0" ptsTypes="aaaa">
                                      <p:cBhvr>
                                        <p:cTn id="15" dur="3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6" presetClass="emph" presetSubtype="0" repeatCount="indefinite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repeatCount="indefinite" de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0.08889 -0.21574 C -0.02553 -0.2007 0.17031 -0.12593 0.29166 -0.125 C 0.41302 -0.12408 0.55329 -0.18079 0.63888 -0.21065 C 0.72447 -0.24051 0.76475 -0.27824 0.80555 -0.30463 C 0.84635 -0.33102 0.86718 -0.35602 0.88333 -0.36945 " pathEditMode="relative" rAng="0" ptsTypes="aaaaa">
                                      <p:cBhvr>
                                        <p:cTn id="2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6" presetClass="emph" presetSubtype="0" repeatCount="indefinite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392" y="144464"/>
            <a:ext cx="10944192" cy="649287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4417" y="1124744"/>
            <a:ext cx="10943167" cy="5374481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420AE384-7BEA-47C2-BB0C-9EF2F912DAFA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2301373187"/>
      </p:ext>
    </p:extLst>
  </p:cSld>
  <p:clrMapOvr>
    <a:masterClrMapping/>
  </p:clrMapOvr>
  <p:transition>
    <p:fad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0CD18A8E-64E3-49D5-B10B-D9876DDAD84A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4013820240"/>
      </p:ext>
    </p:extLst>
  </p:cSld>
  <p:clrMapOvr>
    <a:masterClrMapping/>
  </p:clrMapOvr>
  <p:transition>
    <p:fade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6C42B-C93E-4975-9521-510ADF828418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356207"/>
      </p:ext>
    </p:extLst>
  </p:cSld>
  <p:clrMapOvr>
    <a:masterClrMapping/>
  </p:clrMapOvr>
  <p:transition>
    <p:fade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5006CECE-81EE-4DDB-9714-C146E7BBCADB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2388479566"/>
      </p:ext>
    </p:extLst>
  </p:cSld>
  <p:clrMapOvr>
    <a:masterClrMapping/>
  </p:clrMapOvr>
  <p:transition>
    <p:fade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E87A8E8F-BE7D-487F-8EC2-BD807125146D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207351462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F0187668-4B75-405F-B08E-A1DB0CD1F862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F0187668-4B75-405F-B08E-A1DB0CD1F862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3513940522"/>
      </p:ext>
    </p:extLst>
  </p:cSld>
  <p:clrMapOvr>
    <a:masterClrMapping/>
  </p:clrMapOvr>
  <p:transition>
    <p:fade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24418" y="981076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24418" y="3816351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D6C8F423-7B55-4164-953E-A683D114C0B7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408229001"/>
      </p:ext>
    </p:extLst>
  </p:cSld>
  <p:clrMapOvr>
    <a:masterClrMapping/>
  </p:clrMapOvr>
  <p:transition>
    <p:fade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B6034E97-6CF7-44C5-98DD-F30D788675CC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2228545510"/>
      </p:ext>
    </p:extLst>
  </p:cSld>
  <p:clrMapOvr>
    <a:masterClrMapping/>
  </p:clrMapOvr>
  <p:transition>
    <p:fade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CACF97B2-74BB-4038-BE04-AE6CB52837C3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4055885550"/>
      </p:ext>
    </p:extLst>
  </p:cSld>
  <p:clrMapOvr>
    <a:masterClrMapping/>
  </p:clrMapOvr>
  <p:transition>
    <p:fade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直接连接符 5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itchFamily="2" charset="-122"/>
              </a:rPr>
              <a:t>250,190,0</a:t>
            </a:r>
          </a:p>
        </p:txBody>
      </p:sp>
      <p:sp>
        <p:nvSpPr>
          <p:cNvPr id="9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1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itchFamily="2" charset="-122"/>
              </a:rPr>
              <a:t>160,160,160</a:t>
            </a:r>
          </a:p>
        </p:txBody>
      </p:sp>
      <p:sp>
        <p:nvSpPr>
          <p:cNvPr id="12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3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4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5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236,229,206</a:t>
            </a:r>
          </a:p>
        </p:txBody>
      </p:sp>
      <p:sp>
        <p:nvSpPr>
          <p:cNvPr id="16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itchFamily="2" charset="-122"/>
              </a:rPr>
              <a:t>241,212,175</a:t>
            </a:r>
          </a:p>
        </p:txBody>
      </p:sp>
      <p:sp>
        <p:nvSpPr>
          <p:cNvPr id="17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itchFamily="2" charset="-122"/>
              </a:rPr>
              <a:t>224,142,121</a:t>
            </a:r>
          </a:p>
        </p:txBody>
      </p:sp>
      <p:sp>
        <p:nvSpPr>
          <p:cNvPr id="18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9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itchFamily="2" charset="-122"/>
              </a:rPr>
              <a:t>204,0,0</a:t>
            </a:r>
          </a:p>
        </p:txBody>
      </p:sp>
      <p:sp>
        <p:nvSpPr>
          <p:cNvPr id="20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itchFamily="2" charset="-122"/>
              </a:rPr>
              <a:t>15,75,105</a:t>
            </a:r>
          </a:p>
        </p:txBody>
      </p:sp>
      <p:sp>
        <p:nvSpPr>
          <p:cNvPr id="21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2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itchFamily="2" charset="-122"/>
              </a:rPr>
              <a:t>主色系</a:t>
            </a:r>
          </a:p>
        </p:txBody>
      </p:sp>
      <p:sp>
        <p:nvSpPr>
          <p:cNvPr id="23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itchFamily="2" charset="-122"/>
              </a:rPr>
              <a:t>辅色系</a:t>
            </a:r>
          </a:p>
        </p:txBody>
      </p:sp>
      <p:sp>
        <p:nvSpPr>
          <p:cNvPr id="24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5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6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000,000,000</a:t>
            </a:r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255,255,255</a:t>
            </a:r>
          </a:p>
        </p:txBody>
      </p:sp>
      <p:sp>
        <p:nvSpPr>
          <p:cNvPr id="28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itchFamily="2" charset="-122"/>
              </a:rPr>
              <a:t>文字</a:t>
            </a: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4368800" y="6597650"/>
            <a:ext cx="2541741" cy="242546"/>
          </a:xfrm>
          <a:prstGeom prst="rect">
            <a:avLst/>
          </a:prstGeom>
          <a:noFill/>
          <a:ln>
            <a:noFill/>
          </a:ln>
        </p:spPr>
        <p:txBody>
          <a:bodyPr wrap="none" lIns="87798" tIns="43900" rIns="87798" bIns="43900">
            <a:spAutoFit/>
          </a:bodyPr>
          <a:lstStyle>
            <a:lvl1pPr defTabSz="877888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1pPr>
            <a:lvl2pPr marL="742950" indent="-285750" defTabSz="877888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2pPr>
            <a:lvl3pPr marL="1143000" indent="-228600" defTabSz="877888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3pPr>
            <a:lvl4pPr marL="1600200" indent="-228600" defTabSz="877888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4pPr>
            <a:lvl5pPr marL="2057400" indent="-228600" defTabSz="877888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5pPr>
            <a:lvl6pPr marL="2514600" indent="-228600" defTabSz="87788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6pPr>
            <a:lvl7pPr marL="2971800" indent="-228600" defTabSz="87788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7pPr>
            <a:lvl8pPr marL="3429000" indent="-228600" defTabSz="87788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8pPr>
            <a:lvl9pPr marL="3886200" indent="-228600" defTabSz="87788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9pPr>
          </a:lstStyle>
          <a:p>
            <a:pPr eaLnBrk="0" hangingPunct="0">
              <a:defRPr/>
            </a:pPr>
            <a:r>
              <a:rPr kumimoji="0" lang="en-US" altLang="zh-CN" sz="1000" dirty="0">
                <a:solidFill>
                  <a:srgbClr val="000000"/>
                </a:solidFill>
                <a:ea typeface="MS PGothic" pitchFamily="34" charset="-128"/>
                <a:cs typeface="Arial" pitchFamily="34" charset="0"/>
              </a:rPr>
              <a:t>CHINAUNICOM RESEARCH INSTITUTE</a:t>
            </a: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 rot="18906758">
            <a:off x="11019367" y="6311901"/>
            <a:ext cx="1407584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algn="ctr"/>
            <a:r>
              <a:rPr lang="en-US" altLang="zh-CN" sz="1000">
                <a:solidFill>
                  <a:srgbClr val="000000"/>
                </a:solidFill>
                <a:ea typeface="MS PGothic" pitchFamily="34" charset="-128"/>
                <a:cs typeface="Arial" charset="0"/>
              </a:rPr>
              <a:t>ChinaUnicom </a:t>
            </a:r>
          </a:p>
          <a:p>
            <a:pPr algn="ctr"/>
            <a:r>
              <a:rPr lang="en-US" altLang="zh-CN" sz="1000">
                <a:solidFill>
                  <a:srgbClr val="000000"/>
                </a:solidFill>
                <a:ea typeface="MS PGothic" pitchFamily="34" charset="-128"/>
                <a:cs typeface="Arial" charset="0"/>
              </a:rPr>
              <a:t>Confidential </a:t>
            </a:r>
          </a:p>
        </p:txBody>
      </p:sp>
      <p:sp>
        <p:nvSpPr>
          <p:cNvPr id="3" name="Tit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44464"/>
            <a:ext cx="11567584" cy="6492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 dirty="0"/>
              <a:t>标题文本样式：黑体</a:t>
            </a:r>
            <a:r>
              <a:rPr lang="en-US" altLang="zh-CN" dirty="0"/>
              <a:t>/20</a:t>
            </a:r>
            <a:r>
              <a:rPr lang="zh-CN" altLang="en-US" dirty="0"/>
              <a:t>号  </a:t>
            </a:r>
            <a:r>
              <a:rPr lang="en-US" altLang="zh-CN" dirty="0"/>
              <a:t>Arial/20pt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/>
              <a:t>第一级内容文本样式：黑体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第二级内容文本样式：华文细黑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第三级内容文本样式：华文细黑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第四级内容文本样式：华文细黑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31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7A5A5-AFAB-4068-B865-694DDB66FBD1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410231"/>
      </p:ext>
    </p:extLst>
  </p:cSld>
  <p:clrMapOvr>
    <a:masterClrMapping/>
  </p:clrMapOvr>
  <p:transition>
    <p:fade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4"/>
          <p:cNvSpPr txBox="1">
            <a:spLocks noChangeArrowheads="1"/>
          </p:cNvSpPr>
          <p:nvPr userDrawn="1"/>
        </p:nvSpPr>
        <p:spPr bwMode="auto">
          <a:xfrm>
            <a:off x="-912836" y="1241426"/>
            <a:ext cx="845103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一级标题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华黑</a:t>
            </a: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/Arial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黑色 </a:t>
            </a: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(0,0,0)</a:t>
            </a:r>
          </a:p>
          <a:p>
            <a:pPr algn="r"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16-20</a:t>
            </a: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号</a:t>
            </a:r>
          </a:p>
        </p:txBody>
      </p:sp>
      <p:sp>
        <p:nvSpPr>
          <p:cNvPr id="4" name="Text Box 35"/>
          <p:cNvSpPr txBox="1">
            <a:spLocks noChangeArrowheads="1"/>
          </p:cNvSpPr>
          <p:nvPr userDrawn="1"/>
        </p:nvSpPr>
        <p:spPr bwMode="auto">
          <a:xfrm>
            <a:off x="-850054" y="2687639"/>
            <a:ext cx="809837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正文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华楷</a:t>
            </a: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/Arial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黑色</a:t>
            </a: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(0,0,0)</a:t>
            </a:r>
          </a:p>
          <a:p>
            <a:pPr algn="r"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14-16</a:t>
            </a: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号</a:t>
            </a:r>
          </a:p>
        </p:txBody>
      </p:sp>
      <p:sp>
        <p:nvSpPr>
          <p:cNvPr id="5" name="Text Box 64"/>
          <p:cNvSpPr txBox="1">
            <a:spLocks noChangeArrowheads="1"/>
          </p:cNvSpPr>
          <p:nvPr userDrawn="1"/>
        </p:nvSpPr>
        <p:spPr bwMode="auto">
          <a:xfrm>
            <a:off x="12467167" y="3678239"/>
            <a:ext cx="145626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250,190,0</a:t>
            </a:r>
          </a:p>
        </p:txBody>
      </p:sp>
      <p:sp>
        <p:nvSpPr>
          <p:cNvPr id="6" name="Rectangle 65"/>
          <p:cNvSpPr>
            <a:spLocks noChangeArrowheads="1"/>
          </p:cNvSpPr>
          <p:nvPr userDrawn="1"/>
        </p:nvSpPr>
        <p:spPr bwMode="auto">
          <a:xfrm>
            <a:off x="12316884" y="3607370"/>
            <a:ext cx="239183" cy="387798"/>
          </a:xfrm>
          <a:prstGeom prst="rect">
            <a:avLst/>
          </a:prstGeom>
          <a:solidFill>
            <a:srgbClr val="FABE00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7" name="Rectangle 66"/>
          <p:cNvSpPr>
            <a:spLocks noChangeArrowheads="1"/>
          </p:cNvSpPr>
          <p:nvPr userDrawn="1"/>
        </p:nvSpPr>
        <p:spPr bwMode="auto">
          <a:xfrm>
            <a:off x="12316884" y="2691383"/>
            <a:ext cx="239183" cy="387798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8" name="Text Box 67"/>
          <p:cNvSpPr txBox="1">
            <a:spLocks noChangeArrowheads="1"/>
          </p:cNvSpPr>
          <p:nvPr userDrawn="1"/>
        </p:nvSpPr>
        <p:spPr bwMode="auto">
          <a:xfrm>
            <a:off x="12467167" y="2754314"/>
            <a:ext cx="145626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160,160,160</a:t>
            </a:r>
          </a:p>
        </p:txBody>
      </p:sp>
      <p:sp>
        <p:nvSpPr>
          <p:cNvPr id="9" name="Rectangle 68"/>
          <p:cNvSpPr>
            <a:spLocks noChangeArrowheads="1"/>
          </p:cNvSpPr>
          <p:nvPr userDrawn="1"/>
        </p:nvSpPr>
        <p:spPr bwMode="auto">
          <a:xfrm>
            <a:off x="12316884" y="1505520"/>
            <a:ext cx="239183" cy="387798"/>
          </a:xfrm>
          <a:prstGeom prst="rect">
            <a:avLst/>
          </a:prstGeom>
          <a:solidFill>
            <a:srgbClr val="ECE5CE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0" name="Rectangle 69"/>
          <p:cNvSpPr>
            <a:spLocks noChangeArrowheads="1"/>
          </p:cNvSpPr>
          <p:nvPr userDrawn="1"/>
        </p:nvSpPr>
        <p:spPr bwMode="auto">
          <a:xfrm>
            <a:off x="12316884" y="1800795"/>
            <a:ext cx="239183" cy="387798"/>
          </a:xfrm>
          <a:prstGeom prst="rect">
            <a:avLst/>
          </a:prstGeom>
          <a:solidFill>
            <a:srgbClr val="F1D4AF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1" name="Rectangle 70"/>
          <p:cNvSpPr>
            <a:spLocks noChangeArrowheads="1"/>
          </p:cNvSpPr>
          <p:nvPr userDrawn="1"/>
        </p:nvSpPr>
        <p:spPr bwMode="auto">
          <a:xfrm>
            <a:off x="12316884" y="2096070"/>
            <a:ext cx="239183" cy="387798"/>
          </a:xfrm>
          <a:prstGeom prst="rect">
            <a:avLst/>
          </a:prstGeom>
          <a:solidFill>
            <a:srgbClr val="E08E79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2" name="Text Box 71"/>
          <p:cNvSpPr txBox="1">
            <a:spLocks noChangeArrowheads="1"/>
          </p:cNvSpPr>
          <p:nvPr userDrawn="1"/>
        </p:nvSpPr>
        <p:spPr bwMode="auto">
          <a:xfrm>
            <a:off x="12467167" y="1568451"/>
            <a:ext cx="145626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236,229,206</a:t>
            </a:r>
          </a:p>
        </p:txBody>
      </p:sp>
      <p:sp>
        <p:nvSpPr>
          <p:cNvPr id="13" name="Text Box 72"/>
          <p:cNvSpPr txBox="1">
            <a:spLocks noChangeArrowheads="1"/>
          </p:cNvSpPr>
          <p:nvPr userDrawn="1"/>
        </p:nvSpPr>
        <p:spPr bwMode="auto">
          <a:xfrm>
            <a:off x="12467167" y="1865313"/>
            <a:ext cx="145626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241,212,175</a:t>
            </a:r>
          </a:p>
        </p:txBody>
      </p:sp>
      <p:sp>
        <p:nvSpPr>
          <p:cNvPr id="14" name="Text Box 73"/>
          <p:cNvSpPr txBox="1">
            <a:spLocks noChangeArrowheads="1"/>
          </p:cNvSpPr>
          <p:nvPr userDrawn="1"/>
        </p:nvSpPr>
        <p:spPr bwMode="auto">
          <a:xfrm>
            <a:off x="12467167" y="2162176"/>
            <a:ext cx="145626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224,142,121</a:t>
            </a:r>
          </a:p>
        </p:txBody>
      </p:sp>
      <p:sp>
        <p:nvSpPr>
          <p:cNvPr id="15" name="Rectangle 74"/>
          <p:cNvSpPr>
            <a:spLocks noChangeArrowheads="1"/>
          </p:cNvSpPr>
          <p:nvPr userDrawn="1"/>
        </p:nvSpPr>
        <p:spPr bwMode="auto">
          <a:xfrm>
            <a:off x="12316884" y="2394520"/>
            <a:ext cx="239183" cy="387798"/>
          </a:xfrm>
          <a:prstGeom prst="rect">
            <a:avLst/>
          </a:prstGeom>
          <a:solidFill>
            <a:srgbClr val="CC0000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6" name="Text Box 75"/>
          <p:cNvSpPr txBox="1">
            <a:spLocks noChangeArrowheads="1"/>
          </p:cNvSpPr>
          <p:nvPr userDrawn="1"/>
        </p:nvSpPr>
        <p:spPr bwMode="auto">
          <a:xfrm>
            <a:off x="12469284" y="2460626"/>
            <a:ext cx="145626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204,0,0</a:t>
            </a:r>
          </a:p>
        </p:txBody>
      </p:sp>
      <p:sp>
        <p:nvSpPr>
          <p:cNvPr id="17" name="Text Box 76"/>
          <p:cNvSpPr txBox="1">
            <a:spLocks noChangeArrowheads="1"/>
          </p:cNvSpPr>
          <p:nvPr userDrawn="1"/>
        </p:nvSpPr>
        <p:spPr bwMode="auto">
          <a:xfrm>
            <a:off x="12469284" y="3373438"/>
            <a:ext cx="145626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15,75,105</a:t>
            </a:r>
          </a:p>
        </p:txBody>
      </p:sp>
      <p:sp>
        <p:nvSpPr>
          <p:cNvPr id="18" name="Rectangle 77"/>
          <p:cNvSpPr>
            <a:spLocks noChangeArrowheads="1"/>
          </p:cNvSpPr>
          <p:nvPr userDrawn="1"/>
        </p:nvSpPr>
        <p:spPr bwMode="auto">
          <a:xfrm>
            <a:off x="12316884" y="3312095"/>
            <a:ext cx="239183" cy="387798"/>
          </a:xfrm>
          <a:prstGeom prst="rect">
            <a:avLst/>
          </a:prstGeom>
          <a:solidFill>
            <a:srgbClr val="0F4B96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9" name="Text Box 78"/>
          <p:cNvSpPr txBox="1">
            <a:spLocks noChangeArrowheads="1"/>
          </p:cNvSpPr>
          <p:nvPr userDrawn="1"/>
        </p:nvSpPr>
        <p:spPr bwMode="auto">
          <a:xfrm>
            <a:off x="12374034" y="1268414"/>
            <a:ext cx="1403351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主色系</a:t>
            </a:r>
          </a:p>
        </p:txBody>
      </p:sp>
      <p:sp>
        <p:nvSpPr>
          <p:cNvPr id="20" name="Text Box 79"/>
          <p:cNvSpPr txBox="1">
            <a:spLocks noChangeArrowheads="1"/>
          </p:cNvSpPr>
          <p:nvPr userDrawn="1"/>
        </p:nvSpPr>
        <p:spPr bwMode="auto">
          <a:xfrm>
            <a:off x="12420600" y="3133726"/>
            <a:ext cx="145626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局部</a:t>
            </a: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/</a:t>
            </a: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辅色系</a:t>
            </a:r>
          </a:p>
        </p:txBody>
      </p:sp>
      <p:sp>
        <p:nvSpPr>
          <p:cNvPr id="21" name="Text Box 80"/>
          <p:cNvSpPr txBox="1">
            <a:spLocks noChangeArrowheads="1"/>
          </p:cNvSpPr>
          <p:nvPr userDrawn="1"/>
        </p:nvSpPr>
        <p:spPr bwMode="auto">
          <a:xfrm>
            <a:off x="12556067" y="5078414"/>
            <a:ext cx="1363133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E08E79</a:t>
            </a:r>
            <a:endParaRPr lang="zh-CN" altLang="en-US" sz="1000">
              <a:solidFill>
                <a:srgbClr val="FFFFFF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22" name="Text Box 81"/>
          <p:cNvSpPr txBox="1">
            <a:spLocks noChangeArrowheads="1"/>
          </p:cNvSpPr>
          <p:nvPr userDrawn="1"/>
        </p:nvSpPr>
        <p:spPr bwMode="auto">
          <a:xfrm>
            <a:off x="12562417" y="5386389"/>
            <a:ext cx="15494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CC0000</a:t>
            </a:r>
            <a:endParaRPr lang="zh-CN" altLang="en-US" sz="1000">
              <a:solidFill>
                <a:srgbClr val="FFFFFF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23" name="Rectangle 82"/>
          <p:cNvSpPr>
            <a:spLocks noChangeArrowheads="1"/>
          </p:cNvSpPr>
          <p:nvPr userDrawn="1"/>
        </p:nvSpPr>
        <p:spPr bwMode="auto">
          <a:xfrm>
            <a:off x="12316884" y="6372795"/>
            <a:ext cx="239183" cy="387798"/>
          </a:xfrm>
          <a:prstGeom prst="rect">
            <a:avLst/>
          </a:prstGeom>
          <a:solidFill>
            <a:srgbClr val="FABE00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4" name="Rectangle 83"/>
          <p:cNvSpPr>
            <a:spLocks noChangeArrowheads="1"/>
          </p:cNvSpPr>
          <p:nvPr userDrawn="1"/>
        </p:nvSpPr>
        <p:spPr bwMode="auto">
          <a:xfrm>
            <a:off x="12316884" y="5631433"/>
            <a:ext cx="239183" cy="387798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5" name="Rectangle 84"/>
          <p:cNvSpPr>
            <a:spLocks noChangeArrowheads="1"/>
          </p:cNvSpPr>
          <p:nvPr userDrawn="1"/>
        </p:nvSpPr>
        <p:spPr bwMode="auto">
          <a:xfrm>
            <a:off x="12316884" y="4445570"/>
            <a:ext cx="239183" cy="387798"/>
          </a:xfrm>
          <a:prstGeom prst="rect">
            <a:avLst/>
          </a:prstGeom>
          <a:solidFill>
            <a:srgbClr val="ECE5CE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6" name="Rectangle 85"/>
          <p:cNvSpPr>
            <a:spLocks noChangeArrowheads="1"/>
          </p:cNvSpPr>
          <p:nvPr userDrawn="1"/>
        </p:nvSpPr>
        <p:spPr bwMode="auto">
          <a:xfrm>
            <a:off x="12316884" y="4740845"/>
            <a:ext cx="239183" cy="387798"/>
          </a:xfrm>
          <a:prstGeom prst="rect">
            <a:avLst/>
          </a:prstGeom>
          <a:solidFill>
            <a:srgbClr val="F1D4AF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7" name="Rectangle 86"/>
          <p:cNvSpPr>
            <a:spLocks noChangeArrowheads="1"/>
          </p:cNvSpPr>
          <p:nvPr userDrawn="1"/>
        </p:nvSpPr>
        <p:spPr bwMode="auto">
          <a:xfrm>
            <a:off x="12316884" y="5036120"/>
            <a:ext cx="239183" cy="387798"/>
          </a:xfrm>
          <a:prstGeom prst="rect">
            <a:avLst/>
          </a:prstGeom>
          <a:solidFill>
            <a:srgbClr val="E08E79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8" name="Rectangle 87"/>
          <p:cNvSpPr>
            <a:spLocks noChangeArrowheads="1"/>
          </p:cNvSpPr>
          <p:nvPr userDrawn="1"/>
        </p:nvSpPr>
        <p:spPr bwMode="auto">
          <a:xfrm>
            <a:off x="12316884" y="5334570"/>
            <a:ext cx="239183" cy="387798"/>
          </a:xfrm>
          <a:prstGeom prst="rect">
            <a:avLst/>
          </a:prstGeom>
          <a:solidFill>
            <a:srgbClr val="CC0000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9" name="Rectangle 88"/>
          <p:cNvSpPr>
            <a:spLocks noChangeArrowheads="1"/>
          </p:cNvSpPr>
          <p:nvPr userDrawn="1"/>
        </p:nvSpPr>
        <p:spPr bwMode="auto">
          <a:xfrm>
            <a:off x="12316884" y="6077520"/>
            <a:ext cx="239183" cy="387798"/>
          </a:xfrm>
          <a:prstGeom prst="rect">
            <a:avLst/>
          </a:prstGeom>
          <a:solidFill>
            <a:srgbClr val="0F4B96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30" name="Text Box 89"/>
          <p:cNvSpPr txBox="1">
            <a:spLocks noChangeArrowheads="1"/>
          </p:cNvSpPr>
          <p:nvPr userDrawn="1"/>
        </p:nvSpPr>
        <p:spPr bwMode="auto">
          <a:xfrm>
            <a:off x="12556067" y="4510089"/>
            <a:ext cx="138218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ECE5CE</a:t>
            </a:r>
            <a:endParaRPr lang="zh-CN" altLang="en-US" sz="1000">
              <a:solidFill>
                <a:srgbClr val="FFFFFF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31" name="Text Box 90"/>
          <p:cNvSpPr txBox="1">
            <a:spLocks noChangeArrowheads="1"/>
          </p:cNvSpPr>
          <p:nvPr userDrawn="1"/>
        </p:nvSpPr>
        <p:spPr bwMode="auto">
          <a:xfrm>
            <a:off x="12573000" y="4781551"/>
            <a:ext cx="145626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F1D4AF</a:t>
            </a:r>
            <a:endParaRPr lang="zh-CN" altLang="en-US" sz="1000">
              <a:solidFill>
                <a:srgbClr val="FFFFFF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32" name="Text Box 91"/>
          <p:cNvSpPr txBox="1">
            <a:spLocks noChangeArrowheads="1"/>
          </p:cNvSpPr>
          <p:nvPr userDrawn="1"/>
        </p:nvSpPr>
        <p:spPr bwMode="auto">
          <a:xfrm>
            <a:off x="12562418" y="5686426"/>
            <a:ext cx="1566333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A0A0A0</a:t>
            </a:r>
            <a:endParaRPr lang="zh-CN" altLang="en-US" sz="1000">
              <a:solidFill>
                <a:srgbClr val="FFFFFF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33" name="Text Box 92"/>
          <p:cNvSpPr txBox="1">
            <a:spLocks noChangeArrowheads="1"/>
          </p:cNvSpPr>
          <p:nvPr userDrawn="1"/>
        </p:nvSpPr>
        <p:spPr bwMode="auto">
          <a:xfrm>
            <a:off x="12562418" y="6165851"/>
            <a:ext cx="13589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0F4B69</a:t>
            </a:r>
            <a:endParaRPr lang="zh-CN" altLang="en-US" sz="1000">
              <a:solidFill>
                <a:srgbClr val="FFFFFF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34" name="Rectangle 93"/>
          <p:cNvSpPr>
            <a:spLocks noChangeArrowheads="1"/>
          </p:cNvSpPr>
          <p:nvPr userDrawn="1"/>
        </p:nvSpPr>
        <p:spPr bwMode="auto">
          <a:xfrm>
            <a:off x="12553951" y="6467476"/>
            <a:ext cx="1589616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FA</a:t>
            </a: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BE00</a:t>
            </a:r>
            <a:endParaRPr lang="zh-CN" altLang="en-US" sz="1000">
              <a:solidFill>
                <a:srgbClr val="FFFFFF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35" name="Text Box 94"/>
          <p:cNvSpPr txBox="1">
            <a:spLocks noChangeArrowheads="1"/>
          </p:cNvSpPr>
          <p:nvPr userDrawn="1"/>
        </p:nvSpPr>
        <p:spPr bwMode="auto">
          <a:xfrm>
            <a:off x="12350751" y="4149726"/>
            <a:ext cx="2237316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SwiffChart 16</a:t>
            </a: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进制编号</a:t>
            </a:r>
            <a:endParaRPr lang="en-US" altLang="zh-CN" sz="1000">
              <a:solidFill>
                <a:srgbClr val="FFFFFF"/>
              </a:solidFill>
              <a:latin typeface="Arial" charset="0"/>
              <a:ea typeface="宋体" pitchFamily="2" charset="-122"/>
            </a:endParaRPr>
          </a:p>
        </p:txBody>
      </p:sp>
      <p:cxnSp>
        <p:nvCxnSpPr>
          <p:cNvPr id="36" name="直接连接符 35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  <a:headEnd/>
            <a:tailE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37" name="Picture 9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9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EEFFA-80AD-4EE8-94CF-F3955E9CD3DD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356776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205" y="1196753"/>
            <a:ext cx="11521447" cy="5126037"/>
          </a:xfrm>
        </p:spPr>
        <p:txBody>
          <a:bodyPr/>
          <a:lstStyle>
            <a:lvl1pPr>
              <a:lnSpc>
                <a:spcPts val="2500"/>
              </a:lnSpc>
              <a:buFont typeface="Wingdings" pitchFamily="2" charset="2"/>
              <a:buChar char="p"/>
              <a:defRPr sz="1800" b="1" baseline="0">
                <a:latin typeface="Times New Roman" pitchFamily="18" charset="0"/>
                <a:ea typeface="华文细黑" pitchFamily="2" charset="-122"/>
              </a:defRPr>
            </a:lvl1pPr>
            <a:lvl2pPr>
              <a:lnSpc>
                <a:spcPts val="2500"/>
              </a:lnSpc>
              <a:defRPr sz="1600" baseline="0">
                <a:latin typeface="Times New Roman" pitchFamily="18" charset="0"/>
                <a:ea typeface="华文细黑" pitchFamily="2" charset="-122"/>
              </a:defRPr>
            </a:lvl2pPr>
            <a:lvl3pPr>
              <a:lnSpc>
                <a:spcPts val="2500"/>
              </a:lnSpc>
              <a:buClr>
                <a:srgbClr val="FF0000"/>
              </a:buClr>
              <a:buSzPct val="75000"/>
              <a:defRPr sz="1400" baseline="0">
                <a:latin typeface="Times New Roman" pitchFamily="18" charset="0"/>
                <a:ea typeface="华文细黑" pitchFamily="2" charset="-122"/>
              </a:defRPr>
            </a:lvl3pPr>
            <a:lvl4pPr>
              <a:defRPr>
                <a:latin typeface="黑体" pitchFamily="49" charset="-122"/>
                <a:ea typeface="黑体" pitchFamily="49" charset="-122"/>
              </a:defRPr>
            </a:lvl4pPr>
            <a:lvl5pPr>
              <a:defRPr>
                <a:latin typeface="黑体" pitchFamily="49" charset="-122"/>
                <a:ea typeface="黑体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 sz="2800">
                <a:latin typeface="宋体" pitchFamily="2" charset="-122"/>
                <a:ea typeface="宋体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03867-BDA6-4BF7-8DEB-5735AFDB1DD5}" type="slidenum">
              <a:rPr lang="zh-CN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816265"/>
      </p:ext>
    </p:extLst>
  </p:cSld>
  <p:clrMapOvr>
    <a:masterClrMapping/>
  </p:clrMapOvr>
  <p:transition>
    <p:fade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2A1E14-E7EA-48AC-AEAD-F04F1BAEA245}" type="slidenum">
              <a:rPr lang="zh-CN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463799"/>
      </p:ext>
    </p:extLst>
  </p:cSld>
  <p:clrMapOvr>
    <a:masterClrMapping/>
  </p:clrMapOvr>
  <p:transition>
    <p:fade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Times New Roman" pitchFamily="18" charset="0"/>
                <a:ea typeface="华文细黑" pitchFamily="2" charset="-122"/>
              </a:defRPr>
            </a:lvl1pPr>
            <a:lvl2pPr>
              <a:defRPr sz="1800" baseline="0">
                <a:latin typeface="Times New Roman" pitchFamily="18" charset="0"/>
                <a:ea typeface="华文细黑" pitchFamily="2" charset="-122"/>
              </a:defRPr>
            </a:lvl2pPr>
            <a:lvl3pPr>
              <a:defRPr sz="1600" baseline="0">
                <a:latin typeface="Times New Roman" pitchFamily="18" charset="0"/>
                <a:ea typeface="华文细黑" pitchFamily="2" charset="-122"/>
              </a:defRPr>
            </a:lvl3pPr>
            <a:lvl4pPr>
              <a:defRPr>
                <a:latin typeface="黑体" pitchFamily="49" charset="-122"/>
                <a:ea typeface="黑体" pitchFamily="49" charset="-122"/>
              </a:defRPr>
            </a:lvl4pPr>
            <a:lvl5pPr>
              <a:defRPr>
                <a:latin typeface="黑体" pitchFamily="49" charset="-122"/>
                <a:ea typeface="黑体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AF54D70-2075-480C-906F-D4A96FE0FE0A}" type="slidenum">
              <a:rPr lang="zh-CN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104981"/>
      </p:ext>
    </p:extLst>
  </p:cSld>
  <p:clrMapOvr>
    <a:masterClrMapping/>
  </p:clrMapOvr>
  <p:transition>
    <p:fade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4"/>
          <p:cNvSpPr txBox="1">
            <a:spLocks noChangeArrowheads="1"/>
          </p:cNvSpPr>
          <p:nvPr userDrawn="1"/>
        </p:nvSpPr>
        <p:spPr bwMode="auto">
          <a:xfrm>
            <a:off x="-1582624" y="-26988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一级标题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/24</a:t>
            </a: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号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编号</a:t>
            </a:r>
            <a:endParaRPr kumimoji="0" lang="en-US" altLang="zh-CN" sz="1300" dirty="0">
              <a:solidFill>
                <a:srgbClr val="FFFFFF"/>
              </a:solidFill>
              <a:latin typeface="Calibri" pitchFamily="34" charset="0"/>
              <a:ea typeface="华文中宋" pitchFamily="2" charset="-122"/>
              <a:cs typeface="Calibri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itchFamily="34" charset="0"/>
              <a:ea typeface="华文中宋" pitchFamily="2" charset="-122"/>
              <a:cs typeface="Calibri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(0,0,0)</a:t>
            </a:r>
          </a:p>
        </p:txBody>
      </p:sp>
      <p:sp>
        <p:nvSpPr>
          <p:cNvPr id="5" name="Text Box 35"/>
          <p:cNvSpPr txBox="1">
            <a:spLocks noChangeArrowheads="1"/>
          </p:cNvSpPr>
          <p:nvPr userDrawn="1"/>
        </p:nvSpPr>
        <p:spPr bwMode="auto">
          <a:xfrm>
            <a:off x="-1366219" y="3127376"/>
            <a:ext cx="1336586" cy="1288336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正文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辅助</a:t>
            </a:r>
            <a:endParaRPr kumimoji="0" lang="en-US" altLang="zh-CN" sz="1300" dirty="0">
              <a:solidFill>
                <a:srgbClr val="FFFFFF"/>
              </a:solidFill>
              <a:latin typeface="Calibri" pitchFamily="34" charset="0"/>
              <a:ea typeface="华文中宋" pitchFamily="2" charset="-122"/>
              <a:cs typeface="Calibri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华文楷体" pitchFamily="2" charset="-122"/>
                <a:ea typeface="华文楷体" pitchFamily="2" charset="-122"/>
                <a:cs typeface="Calibri" pitchFamily="34" charset="0"/>
              </a:rPr>
              <a:t>华文楷体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(0,0,0)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14-16</a:t>
            </a: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号</a:t>
            </a:r>
          </a:p>
        </p:txBody>
      </p:sp>
      <p:sp>
        <p:nvSpPr>
          <p:cNvPr id="6" name="Rectangle 66"/>
          <p:cNvSpPr>
            <a:spLocks noChangeArrowheads="1"/>
          </p:cNvSpPr>
          <p:nvPr userDrawn="1"/>
        </p:nvSpPr>
        <p:spPr bwMode="auto">
          <a:xfrm>
            <a:off x="12316884" y="4743451"/>
            <a:ext cx="192616" cy="328613"/>
          </a:xfrm>
          <a:prstGeom prst="rect">
            <a:avLst/>
          </a:prstGeom>
          <a:solidFill>
            <a:srgbClr val="787878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/>
              <a:cs typeface="Calibri" pitchFamily="34" charset="0"/>
            </a:endParaRPr>
          </a:p>
        </p:txBody>
      </p:sp>
      <p:sp>
        <p:nvSpPr>
          <p:cNvPr id="7" name="Text Box 67"/>
          <p:cNvSpPr txBox="1">
            <a:spLocks noChangeArrowheads="1"/>
          </p:cNvSpPr>
          <p:nvPr userDrawn="1"/>
        </p:nvSpPr>
        <p:spPr bwMode="auto">
          <a:xfrm>
            <a:off x="12505267" y="47625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120,120,120</a:t>
            </a:r>
          </a:p>
        </p:txBody>
      </p:sp>
      <p:sp>
        <p:nvSpPr>
          <p:cNvPr id="8" name="Rectangle 68"/>
          <p:cNvSpPr>
            <a:spLocks noChangeArrowheads="1"/>
          </p:cNvSpPr>
          <p:nvPr userDrawn="1"/>
        </p:nvSpPr>
        <p:spPr bwMode="auto">
          <a:xfrm>
            <a:off x="12316884" y="2184401"/>
            <a:ext cx="192616" cy="328613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/>
              <a:cs typeface="Calibri" pitchFamily="34" charset="0"/>
            </a:endParaRPr>
          </a:p>
        </p:txBody>
      </p:sp>
      <p:sp>
        <p:nvSpPr>
          <p:cNvPr id="9" name="Rectangle 70"/>
          <p:cNvSpPr>
            <a:spLocks noChangeArrowheads="1"/>
          </p:cNvSpPr>
          <p:nvPr userDrawn="1"/>
        </p:nvSpPr>
        <p:spPr bwMode="auto">
          <a:xfrm>
            <a:off x="12316884" y="2530476"/>
            <a:ext cx="192616" cy="328613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/>
              <a:cs typeface="Calibri" pitchFamily="34" charset="0"/>
            </a:endParaRPr>
          </a:p>
        </p:txBody>
      </p:sp>
      <p:sp>
        <p:nvSpPr>
          <p:cNvPr id="10" name="Text Box 71"/>
          <p:cNvSpPr txBox="1">
            <a:spLocks noChangeArrowheads="1"/>
          </p:cNvSpPr>
          <p:nvPr userDrawn="1"/>
        </p:nvSpPr>
        <p:spPr bwMode="auto">
          <a:xfrm>
            <a:off x="12505267" y="2212975"/>
            <a:ext cx="1648884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205,0,0</a:t>
            </a:r>
          </a:p>
        </p:txBody>
      </p:sp>
      <p:sp>
        <p:nvSpPr>
          <p:cNvPr id="11" name="Text Box 73"/>
          <p:cNvSpPr txBox="1">
            <a:spLocks noChangeArrowheads="1"/>
          </p:cNvSpPr>
          <p:nvPr userDrawn="1"/>
        </p:nvSpPr>
        <p:spPr bwMode="auto">
          <a:xfrm>
            <a:off x="12505267" y="2565400"/>
            <a:ext cx="1936751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160,160,160</a:t>
            </a:r>
          </a:p>
        </p:txBody>
      </p:sp>
      <p:cxnSp>
        <p:nvCxnSpPr>
          <p:cNvPr id="12" name="直接连接符 12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  <a:headEnd/>
            <a:tailE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13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0" descr="C:\Users\vivianting\Desktop\未标题8.png"/>
          <p:cNvPicPr>
            <a:picLocks noChangeAspect="1" noChangeArrowheads="1"/>
          </p:cNvPicPr>
          <p:nvPr userDrawn="1"/>
        </p:nvPicPr>
        <p:blipFill>
          <a:blip r:embed="rId3" cstate="print"/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111"/>
          <p:cNvSpPr txBox="1">
            <a:spLocks noChangeArrowheads="1"/>
          </p:cNvSpPr>
          <p:nvPr userDrawn="1"/>
        </p:nvSpPr>
        <p:spPr bwMode="auto">
          <a:xfrm>
            <a:off x="12505267" y="56388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250,0,0</a:t>
            </a:r>
          </a:p>
        </p:txBody>
      </p:sp>
      <p:sp>
        <p:nvSpPr>
          <p:cNvPr id="16" name="Rectangle 112"/>
          <p:cNvSpPr>
            <a:spLocks noChangeArrowheads="1"/>
          </p:cNvSpPr>
          <p:nvPr userDrawn="1"/>
        </p:nvSpPr>
        <p:spPr bwMode="auto">
          <a:xfrm>
            <a:off x="12316884" y="5632451"/>
            <a:ext cx="192616" cy="327025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/>
              <a:cs typeface="Calibri" pitchFamily="34" charset="0"/>
            </a:endParaRPr>
          </a:p>
        </p:txBody>
      </p:sp>
      <p:sp>
        <p:nvSpPr>
          <p:cNvPr id="17" name="Text Box 118"/>
          <p:cNvSpPr txBox="1">
            <a:spLocks noChangeArrowheads="1"/>
          </p:cNvSpPr>
          <p:nvPr userDrawn="1"/>
        </p:nvSpPr>
        <p:spPr bwMode="auto">
          <a:xfrm>
            <a:off x="12321118" y="52990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强调</a:t>
            </a:r>
          </a:p>
        </p:txBody>
      </p:sp>
      <p:sp>
        <p:nvSpPr>
          <p:cNvPr id="18" name="Text Box 120"/>
          <p:cNvSpPr txBox="1">
            <a:spLocks noChangeArrowheads="1"/>
          </p:cNvSpPr>
          <p:nvPr userDrawn="1"/>
        </p:nvSpPr>
        <p:spPr bwMode="auto">
          <a:xfrm>
            <a:off x="12321117" y="191770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A</a:t>
            </a:r>
            <a:endParaRPr kumimoji="0" lang="zh-CN" altLang="en-US" sz="1300" dirty="0">
              <a:solidFill>
                <a:srgbClr val="FFFFFF"/>
              </a:solidFill>
              <a:latin typeface="Calibri" pitchFamily="34" charset="0"/>
              <a:ea typeface="华文中宋" pitchFamily="2" charset="-122"/>
              <a:cs typeface="Calibri" pitchFamily="34" charset="0"/>
            </a:endParaRPr>
          </a:p>
        </p:txBody>
      </p:sp>
      <p:sp>
        <p:nvSpPr>
          <p:cNvPr id="19" name="Text Box 121"/>
          <p:cNvSpPr txBox="1">
            <a:spLocks noChangeArrowheads="1"/>
          </p:cNvSpPr>
          <p:nvPr userDrawn="1"/>
        </p:nvSpPr>
        <p:spPr bwMode="auto">
          <a:xfrm>
            <a:off x="12321118" y="44481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边框</a:t>
            </a:r>
          </a:p>
        </p:txBody>
      </p:sp>
      <p:sp>
        <p:nvSpPr>
          <p:cNvPr id="20" name="Text Box 34"/>
          <p:cNvSpPr txBox="1">
            <a:spLocks noChangeArrowheads="1"/>
          </p:cNvSpPr>
          <p:nvPr userDrawn="1"/>
        </p:nvSpPr>
        <p:spPr bwMode="auto">
          <a:xfrm>
            <a:off x="-1582624" y="1179514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二级标题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/16-18</a:t>
            </a: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号</a:t>
            </a:r>
            <a:endParaRPr kumimoji="0" lang="en-US" altLang="zh-CN" sz="1300" dirty="0">
              <a:solidFill>
                <a:srgbClr val="FFFFFF"/>
              </a:solidFill>
              <a:latin typeface="Calibri" pitchFamily="34" charset="0"/>
              <a:ea typeface="华文中宋" pitchFamily="2" charset="-122"/>
              <a:cs typeface="Calibri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项目符号</a:t>
            </a:r>
            <a:endParaRPr kumimoji="0" lang="en-US" altLang="zh-CN" sz="1300" dirty="0">
              <a:solidFill>
                <a:srgbClr val="FFFFFF"/>
              </a:solidFill>
              <a:latin typeface="Calibri" pitchFamily="34" charset="0"/>
              <a:ea typeface="华文中宋" pitchFamily="2" charset="-122"/>
              <a:cs typeface="Calibri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itchFamily="34" charset="0"/>
              <a:ea typeface="华文中宋" pitchFamily="2" charset="-122"/>
              <a:cs typeface="Calibri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(0,0,0)</a:t>
            </a:r>
          </a:p>
        </p:txBody>
      </p:sp>
      <p:sp>
        <p:nvSpPr>
          <p:cNvPr id="21" name="Rectangle 68"/>
          <p:cNvSpPr>
            <a:spLocks noChangeArrowheads="1"/>
          </p:cNvSpPr>
          <p:nvPr userDrawn="1"/>
        </p:nvSpPr>
        <p:spPr bwMode="auto">
          <a:xfrm>
            <a:off x="12316884" y="3435351"/>
            <a:ext cx="192616" cy="327025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/>
              <a:cs typeface="Calibri" pitchFamily="34" charset="0"/>
            </a:endParaRPr>
          </a:p>
        </p:txBody>
      </p:sp>
      <p:sp>
        <p:nvSpPr>
          <p:cNvPr id="22" name="Rectangle 70"/>
          <p:cNvSpPr>
            <a:spLocks noChangeArrowheads="1"/>
          </p:cNvSpPr>
          <p:nvPr userDrawn="1"/>
        </p:nvSpPr>
        <p:spPr bwMode="auto">
          <a:xfrm>
            <a:off x="12316884" y="3794126"/>
            <a:ext cx="192616" cy="328613"/>
          </a:xfrm>
          <a:prstGeom prst="rect">
            <a:avLst/>
          </a:prstGeom>
          <a:solidFill>
            <a:srgbClr val="004B69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/>
              <a:cs typeface="Calibri" pitchFamily="34" charset="0"/>
            </a:endParaRPr>
          </a:p>
        </p:txBody>
      </p:sp>
      <p:sp>
        <p:nvSpPr>
          <p:cNvPr id="23" name="Text Box 71"/>
          <p:cNvSpPr txBox="1">
            <a:spLocks noChangeArrowheads="1"/>
          </p:cNvSpPr>
          <p:nvPr userDrawn="1"/>
        </p:nvSpPr>
        <p:spPr bwMode="auto">
          <a:xfrm>
            <a:off x="12507385" y="34623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205,0,0</a:t>
            </a:r>
          </a:p>
        </p:txBody>
      </p:sp>
      <p:sp>
        <p:nvSpPr>
          <p:cNvPr id="24" name="Text Box 73"/>
          <p:cNvSpPr txBox="1">
            <a:spLocks noChangeArrowheads="1"/>
          </p:cNvSpPr>
          <p:nvPr userDrawn="1"/>
        </p:nvSpPr>
        <p:spPr bwMode="auto">
          <a:xfrm>
            <a:off x="12507384" y="3787776"/>
            <a:ext cx="1936749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0,75,105</a:t>
            </a:r>
          </a:p>
        </p:txBody>
      </p:sp>
      <p:sp>
        <p:nvSpPr>
          <p:cNvPr id="25" name="Text Box 120"/>
          <p:cNvSpPr txBox="1">
            <a:spLocks noChangeArrowheads="1"/>
          </p:cNvSpPr>
          <p:nvPr userDrawn="1"/>
        </p:nvSpPr>
        <p:spPr bwMode="auto">
          <a:xfrm>
            <a:off x="12321117" y="316865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B</a:t>
            </a:r>
            <a:endParaRPr kumimoji="0" lang="zh-CN" altLang="en-US" sz="1300" dirty="0">
              <a:solidFill>
                <a:srgbClr val="FFFFFF"/>
              </a:solidFill>
              <a:latin typeface="Calibri" pitchFamily="34" charset="0"/>
              <a:ea typeface="华文中宋" pitchFamily="2" charset="-122"/>
              <a:cs typeface="Calibri" pitchFamily="34" charset="0"/>
            </a:endParaRPr>
          </a:p>
        </p:txBody>
      </p:sp>
      <p:sp>
        <p:nvSpPr>
          <p:cNvPr id="27" name="Text Box 111"/>
          <p:cNvSpPr txBox="1">
            <a:spLocks noChangeArrowheads="1"/>
          </p:cNvSpPr>
          <p:nvPr userDrawn="1"/>
        </p:nvSpPr>
        <p:spPr bwMode="auto">
          <a:xfrm>
            <a:off x="12507385" y="59769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255,190,0</a:t>
            </a:r>
          </a:p>
        </p:txBody>
      </p:sp>
      <p:sp>
        <p:nvSpPr>
          <p:cNvPr id="28" name="Rectangle 112"/>
          <p:cNvSpPr>
            <a:spLocks noChangeArrowheads="1"/>
          </p:cNvSpPr>
          <p:nvPr userDrawn="1"/>
        </p:nvSpPr>
        <p:spPr bwMode="auto">
          <a:xfrm>
            <a:off x="12316884" y="5969001"/>
            <a:ext cx="192616" cy="327025"/>
          </a:xfrm>
          <a:prstGeom prst="rect">
            <a:avLst/>
          </a:prstGeom>
          <a:solidFill>
            <a:srgbClr val="FFBE00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/>
              <a:cs typeface="Calibri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370" y="273902"/>
            <a:ext cx="9110133" cy="666750"/>
          </a:xfrm>
        </p:spPr>
        <p:txBody>
          <a:bodyPr/>
          <a:lstStyle>
            <a:lvl1pPr>
              <a:defRPr sz="2400" baseline="0">
                <a:solidFill>
                  <a:schemeClr val="tx1"/>
                </a:solidFill>
                <a:effectLst/>
                <a:latin typeface="Times New Roman" pitchFamily="18" charset="0"/>
                <a:ea typeface="华文细黑" pitchFamily="2" charset="-122"/>
                <a:cs typeface="Calibri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26" name="内容占位符 25"/>
          <p:cNvSpPr>
            <a:spLocks noGrp="1"/>
          </p:cNvSpPr>
          <p:nvPr>
            <p:ph sz="quarter" idx="11"/>
          </p:nvPr>
        </p:nvSpPr>
        <p:spPr>
          <a:xfrm>
            <a:off x="97372" y="1058485"/>
            <a:ext cx="11826981" cy="914400"/>
          </a:xfrm>
        </p:spPr>
        <p:txBody>
          <a:bodyPr/>
          <a:lstStyle>
            <a:lvl1pPr marL="252691" indent="-252691">
              <a:lnSpc>
                <a:spcPct val="130000"/>
              </a:lnSpc>
              <a:defRPr>
                <a:solidFill>
                  <a:schemeClr val="tx1"/>
                </a:solidFill>
                <a:latin typeface="华文细黑" pitchFamily="2" charset="-122"/>
                <a:ea typeface="华文细黑" pitchFamily="2" charset="-122"/>
                <a:cs typeface="Calibri" pitchFamily="34" charset="0"/>
              </a:defRPr>
            </a:lvl1pPr>
            <a:lvl2pPr marL="682418" indent="-246640">
              <a:lnSpc>
                <a:spcPct val="130000"/>
              </a:lnSpc>
              <a:defRPr>
                <a:solidFill>
                  <a:schemeClr val="tx1"/>
                </a:solidFill>
                <a:latin typeface="华文细黑" pitchFamily="2" charset="-122"/>
                <a:ea typeface="华文细黑" pitchFamily="2" charset="-122"/>
                <a:cs typeface="Calibri" pitchFamily="34" charset="0"/>
              </a:defRPr>
            </a:lvl2pPr>
            <a:lvl3pPr marL="1022870" indent="-151313">
              <a:lnSpc>
                <a:spcPct val="130000"/>
              </a:lnSpc>
              <a:defRPr>
                <a:solidFill>
                  <a:schemeClr val="tx1"/>
                </a:solidFill>
                <a:latin typeface="华文细黑" pitchFamily="2" charset="-122"/>
                <a:ea typeface="华文细黑" pitchFamily="2" charset="-122"/>
                <a:cs typeface="Calibri" pitchFamily="34" charset="0"/>
              </a:defRPr>
            </a:lvl3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29" name="灯片编号占位符 5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37DF7BA-07B1-4107-96B8-6FAE648D843F}" type="slidenum">
              <a:rPr lang="zh-CN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29168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24418" y="981076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24418" y="3816351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D6C8F423-7B55-4164-953E-A683D114C0B7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B6034E97-6CF7-44C5-98DD-F30D788675CC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slideLayout" Target="../slideLayouts/slideLayout44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slideLayout" Target="../slideLayouts/slideLayout43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3.xml"/><Relationship Id="rId16" Type="http://schemas.openxmlformats.org/officeDocument/2006/relationships/slideLayout" Target="../slideLayouts/slideLayout47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41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Relationship Id="rId14" Type="http://schemas.openxmlformats.org/officeDocument/2006/relationships/slideLayout" Target="../slideLayouts/slideLayout4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slideLayout" Target="../slideLayouts/slideLayout60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49.xml"/><Relationship Id="rId16" Type="http://schemas.openxmlformats.org/officeDocument/2006/relationships/slideLayout" Target="../slideLayouts/slideLayout63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57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slideLayout" Target="../slideLayouts/slideLayout6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6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5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5.xml"/><Relationship Id="rId16" Type="http://schemas.openxmlformats.org/officeDocument/2006/relationships/slideLayout" Target="../slideLayouts/slideLayout79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5" Type="http://schemas.openxmlformats.org/officeDocument/2006/relationships/slideLayout" Target="../slideLayouts/slideLayout78.xml"/><Relationship Id="rId10" Type="http://schemas.openxmlformats.org/officeDocument/2006/relationships/slideLayout" Target="../slideLayouts/slideLayout73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Relationship Id="rId14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8" y="144464"/>
            <a:ext cx="10943167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标题文本样式：微软雅黑</a:t>
            </a:r>
            <a:r>
              <a:rPr lang="en-US" altLang="zh-CN"/>
              <a:t>/28</a:t>
            </a:r>
            <a:r>
              <a:rPr lang="zh-CN" altLang="en-US"/>
              <a:t>号  </a:t>
            </a:r>
            <a:r>
              <a:rPr lang="en-US" altLang="zh-CN"/>
              <a:t>Arial/28pt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第一级内容文本样式：微软雅黑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第二级内容文本样式：微软雅黑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第三级内容文本样式：微软雅黑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第四级内容文本样式：微软雅黑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4418" y="6499225"/>
            <a:ext cx="1054100" cy="211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000">
                <a:latin typeface="Arial" panose="020B0604020202020204" pitchFamily="34" charset="0"/>
                <a:ea typeface="黑体" panose="02010609060101010101" pitchFamily="2" charset="-122"/>
              </a:defRPr>
            </a:lvl1pPr>
          </a:lstStyle>
          <a:p>
            <a:pPr>
              <a:defRPr/>
            </a:pPr>
            <a:r>
              <a:rPr lang="zh-CN" altLang="en-US"/>
              <a:t>第 </a:t>
            </a:r>
            <a:fld id="{E92F5010-65D4-4A93-B706-44FF5BC09A4F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  <p:pic>
        <p:nvPicPr>
          <p:cNvPr id="1029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接连接符 8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1033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034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2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1036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037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038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6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7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8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042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20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21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1045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23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1048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049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27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000,000,000</a:t>
            </a:r>
          </a:p>
        </p:txBody>
      </p:sp>
      <p:sp>
        <p:nvSpPr>
          <p:cNvPr id="28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255,255,255</a:t>
            </a:r>
          </a:p>
        </p:txBody>
      </p:sp>
      <p:sp>
        <p:nvSpPr>
          <p:cNvPr id="29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anose="02010600030101010101" pitchFamily="2" charset="-122"/>
              </a:rPr>
              <a:t>文字</a:t>
            </a:r>
          </a:p>
        </p:txBody>
      </p:sp>
      <p:sp>
        <p:nvSpPr>
          <p:cNvPr id="1054" name="Rectangle 21"/>
          <p:cNvSpPr>
            <a:spLocks noChangeArrowheads="1"/>
          </p:cNvSpPr>
          <p:nvPr/>
        </p:nvSpPr>
        <p:spPr bwMode="auto">
          <a:xfrm rot="-2693242">
            <a:off x="11019367" y="6311900"/>
            <a:ext cx="1407584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/>
            <a:r>
              <a:rPr lang="en-US" altLang="zh-CN" sz="1000" dirty="0" err="1">
                <a:ea typeface="MS PGothic" panose="020B0600070205080204" pitchFamily="34" charset="-128"/>
                <a:cs typeface="Arial" panose="020B0604020202020204" pitchFamily="34" charset="0"/>
              </a:rPr>
              <a:t>ChinaUnicom</a:t>
            </a:r>
            <a:r>
              <a:rPr lang="en-US" altLang="zh-CN" sz="1000" dirty="0"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altLang="zh-CN" sz="1000" dirty="0">
                <a:ea typeface="MS PGothic" panose="020B0600070205080204" pitchFamily="34" charset="-128"/>
                <a:cs typeface="Arial" panose="020B0604020202020204" pitchFamily="34" charset="0"/>
              </a:rPr>
              <a:t>Confidential </a:t>
            </a:r>
          </a:p>
        </p:txBody>
      </p:sp>
      <p:pic>
        <p:nvPicPr>
          <p:cNvPr id="31" name="图片 30"/>
          <p:cNvPicPr>
            <a:picLocks noChangeAspect="1"/>
          </p:cNvPicPr>
          <p:nvPr userDrawn="1"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>
            <a:fillRect/>
          </a:stretch>
        </p:blipFill>
        <p:spPr>
          <a:xfrm>
            <a:off x="10382251" y="69042"/>
            <a:ext cx="1809749" cy="8369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7" r:id="rId12"/>
    <p:sldLayoutId id="2147483669" r:id="rId13"/>
    <p:sldLayoutId id="2147483670" r:id="rId14"/>
    <p:sldLayoutId id="2147483671" r:id="rId15"/>
  </p:sldLayoutIdLst>
  <p:transition>
    <p:fade/>
  </p:transition>
  <p:hf sldNum="0" hdr="0" ftr="0" dt="0"/>
  <p:txStyles>
    <p:titleStyle>
      <a:lvl1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5pPr>
      <a:lvl6pPr marL="8191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6pPr>
      <a:lvl7pPr marL="12763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7pPr>
      <a:lvl8pPr marL="17335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8pPr>
      <a:lvl9pPr marL="21907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9pPr>
    </p:titleStyle>
    <p:bodyStyle>
      <a:lvl1pPr marL="18097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54165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6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895350" indent="-17462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4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1256030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2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1619250" indent="-184150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000">
          <a:solidFill>
            <a:schemeClr val="tx1"/>
          </a:solidFill>
          <a:latin typeface="+mj-lt"/>
          <a:ea typeface="华文细黑" panose="02010600040101010101" pitchFamily="2" charset="-122"/>
          <a:cs typeface="华文细黑" panose="02010600040101010101" pitchFamily="2" charset="-122"/>
        </a:defRPr>
      </a:lvl5pPr>
      <a:lvl6pPr marL="20764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6pPr>
      <a:lvl7pPr marL="25336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7pPr>
      <a:lvl8pPr marL="29908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8pPr>
      <a:lvl9pPr marL="34480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8" y="144464"/>
            <a:ext cx="10943167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标题文本样式：微软雅黑</a:t>
            </a:r>
            <a:r>
              <a:rPr lang="en-US" altLang="zh-CN"/>
              <a:t>/28</a:t>
            </a:r>
            <a:r>
              <a:rPr lang="zh-CN" altLang="en-US"/>
              <a:t>号  </a:t>
            </a:r>
            <a:r>
              <a:rPr lang="en-US" altLang="zh-CN"/>
              <a:t>Arial/28pt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第一级内容文本样式：微软雅黑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第二级内容文本样式：微软雅黑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第三级内容文本样式：微软雅黑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第四级内容文本样式：微软雅黑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4418" y="6499225"/>
            <a:ext cx="1054100" cy="211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000">
                <a:latin typeface="Arial" panose="020B0604020202020204" pitchFamily="34" charset="0"/>
                <a:ea typeface="黑体" panose="02010609060101010101" pitchFamily="2" charset="-122"/>
              </a:defRPr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E92F5010-65D4-4A93-B706-44FF5BC09A4F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  <p:pic>
        <p:nvPicPr>
          <p:cNvPr id="1029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接连接符 8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1033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4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2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1036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7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8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6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7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8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042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0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21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1045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3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1048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49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7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000,000,000</a:t>
            </a:r>
          </a:p>
        </p:txBody>
      </p:sp>
      <p:sp>
        <p:nvSpPr>
          <p:cNvPr id="28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255,255,255</a:t>
            </a:r>
          </a:p>
        </p:txBody>
      </p:sp>
      <p:sp>
        <p:nvSpPr>
          <p:cNvPr id="29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anose="02010600030101010101" pitchFamily="2" charset="-122"/>
              </a:rPr>
              <a:t>文字</a:t>
            </a:r>
          </a:p>
        </p:txBody>
      </p:sp>
      <p:sp>
        <p:nvSpPr>
          <p:cNvPr id="1054" name="Rectangle 21"/>
          <p:cNvSpPr>
            <a:spLocks noChangeArrowheads="1"/>
          </p:cNvSpPr>
          <p:nvPr/>
        </p:nvSpPr>
        <p:spPr bwMode="auto">
          <a:xfrm rot="-2693242">
            <a:off x="11019367" y="6311900"/>
            <a:ext cx="1407584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/>
            <a:r>
              <a:rPr lang="en-US" altLang="zh-CN" sz="1000" dirty="0" err="1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</a:t>
            </a:r>
            <a:r>
              <a:rPr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Confidential </a:t>
            </a:r>
          </a:p>
        </p:txBody>
      </p:sp>
      <p:pic>
        <p:nvPicPr>
          <p:cNvPr id="31" name="图片 30"/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>
            <a:fillRect/>
          </a:stretch>
        </p:blipFill>
        <p:spPr>
          <a:xfrm>
            <a:off x="10382251" y="69042"/>
            <a:ext cx="1809749" cy="8369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90" r:id="rId12"/>
    <p:sldLayoutId id="2147483691" r:id="rId13"/>
    <p:sldLayoutId id="2147483693" r:id="rId14"/>
    <p:sldLayoutId id="2147483694" r:id="rId15"/>
    <p:sldLayoutId id="2147483695" r:id="rId16"/>
  </p:sldLayoutIdLst>
  <p:transition>
    <p:fade/>
  </p:transition>
  <p:hf sldNum="0" hdr="0" ftr="0" dt="0"/>
  <p:txStyles>
    <p:titleStyle>
      <a:lvl1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5pPr>
      <a:lvl6pPr marL="8191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6pPr>
      <a:lvl7pPr marL="12763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7pPr>
      <a:lvl8pPr marL="17335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8pPr>
      <a:lvl9pPr marL="21907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9pPr>
    </p:titleStyle>
    <p:bodyStyle>
      <a:lvl1pPr marL="18097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54165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6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895350" indent="-17462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4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1256030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2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1619250" indent="-184150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000">
          <a:solidFill>
            <a:schemeClr val="tx1"/>
          </a:solidFill>
          <a:latin typeface="+mj-lt"/>
          <a:ea typeface="华文细黑" panose="02010600040101010101" pitchFamily="2" charset="-122"/>
          <a:cs typeface="华文细黑" panose="02010600040101010101" pitchFamily="2" charset="-122"/>
        </a:defRPr>
      </a:lvl5pPr>
      <a:lvl6pPr marL="20764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6pPr>
      <a:lvl7pPr marL="25336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7pPr>
      <a:lvl8pPr marL="29908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8pPr>
      <a:lvl9pPr marL="34480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8" y="144464"/>
            <a:ext cx="10943167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标题文本样式：微软雅黑</a:t>
            </a:r>
            <a:r>
              <a:rPr lang="en-US" altLang="zh-CN"/>
              <a:t>/28</a:t>
            </a:r>
            <a:r>
              <a:rPr lang="zh-CN" altLang="en-US"/>
              <a:t>号  </a:t>
            </a:r>
            <a:r>
              <a:rPr lang="en-US" altLang="zh-CN"/>
              <a:t>Arial/28pt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第一级内容文本样式：微软雅黑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第二级内容文本样式：微软雅黑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第三级内容文本样式：微软雅黑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第四级内容文本样式：微软雅黑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4418" y="6499225"/>
            <a:ext cx="1054100" cy="211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000">
                <a:latin typeface="Arial" panose="020B0604020202020204" pitchFamily="34" charset="0"/>
                <a:ea typeface="黑体" panose="02010609060101010101" pitchFamily="2" charset="-122"/>
              </a:defRPr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E92F5010-65D4-4A93-B706-44FF5BC09A4F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  <p:pic>
        <p:nvPicPr>
          <p:cNvPr id="1029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接连接符 8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1033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4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2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1036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7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8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6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7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8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042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0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21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1045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3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1048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49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7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000,000,000</a:t>
            </a:r>
          </a:p>
        </p:txBody>
      </p:sp>
      <p:sp>
        <p:nvSpPr>
          <p:cNvPr id="28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255,255,255</a:t>
            </a:r>
          </a:p>
        </p:txBody>
      </p:sp>
      <p:sp>
        <p:nvSpPr>
          <p:cNvPr id="29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anose="02010600030101010101" pitchFamily="2" charset="-122"/>
              </a:rPr>
              <a:t>文字</a:t>
            </a:r>
          </a:p>
        </p:txBody>
      </p:sp>
      <p:sp>
        <p:nvSpPr>
          <p:cNvPr id="1054" name="Rectangle 21"/>
          <p:cNvSpPr>
            <a:spLocks noChangeArrowheads="1"/>
          </p:cNvSpPr>
          <p:nvPr/>
        </p:nvSpPr>
        <p:spPr bwMode="auto">
          <a:xfrm rot="-2693242">
            <a:off x="11019367" y="6311900"/>
            <a:ext cx="1407584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/>
            <a:r>
              <a:rPr lang="en-US" altLang="zh-CN" sz="1000" dirty="0" err="1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</a:t>
            </a:r>
            <a:r>
              <a:rPr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Confidential </a:t>
            </a:r>
          </a:p>
        </p:txBody>
      </p:sp>
      <p:pic>
        <p:nvPicPr>
          <p:cNvPr id="31" name="图片 30"/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>
            <a:fillRect/>
          </a:stretch>
        </p:blipFill>
        <p:spPr>
          <a:xfrm>
            <a:off x="10382251" y="69042"/>
            <a:ext cx="1809749" cy="8369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6" r:id="rId12"/>
    <p:sldLayoutId id="2147483787" r:id="rId13"/>
    <p:sldLayoutId id="2147483789" r:id="rId14"/>
    <p:sldLayoutId id="2147483790" r:id="rId15"/>
    <p:sldLayoutId id="2147483791" r:id="rId16"/>
  </p:sldLayoutIdLst>
  <p:transition>
    <p:fade/>
  </p:transition>
  <p:hf sldNum="0" hdr="0" ftr="0" dt="0"/>
  <p:txStyles>
    <p:titleStyle>
      <a:lvl1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5pPr>
      <a:lvl6pPr marL="8191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6pPr>
      <a:lvl7pPr marL="12763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7pPr>
      <a:lvl8pPr marL="17335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8pPr>
      <a:lvl9pPr marL="21907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9pPr>
    </p:titleStyle>
    <p:bodyStyle>
      <a:lvl1pPr marL="18097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54165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6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895350" indent="-17462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4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1256030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2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1619250" indent="-184150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000">
          <a:solidFill>
            <a:schemeClr val="tx1"/>
          </a:solidFill>
          <a:latin typeface="+mj-lt"/>
          <a:ea typeface="华文细黑" panose="02010600040101010101" pitchFamily="2" charset="-122"/>
          <a:cs typeface="华文细黑" panose="02010600040101010101" pitchFamily="2" charset="-122"/>
        </a:defRPr>
      </a:lvl5pPr>
      <a:lvl6pPr marL="20764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6pPr>
      <a:lvl7pPr marL="25336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7pPr>
      <a:lvl8pPr marL="29908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8pPr>
      <a:lvl9pPr marL="34480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8" y="144464"/>
            <a:ext cx="10943167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标题文本样式：微软雅黑</a:t>
            </a:r>
            <a:r>
              <a:rPr lang="en-US" altLang="zh-CN"/>
              <a:t>/28</a:t>
            </a:r>
            <a:r>
              <a:rPr lang="zh-CN" altLang="en-US"/>
              <a:t>号  </a:t>
            </a:r>
            <a:r>
              <a:rPr lang="en-US" altLang="zh-CN"/>
              <a:t>Arial/28pt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第一级内容文本样式：微软雅黑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第二级内容文本样式：微软雅黑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第三级内容文本样式：微软雅黑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第四级内容文本样式：微软雅黑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4418" y="6499225"/>
            <a:ext cx="1054100" cy="211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000">
                <a:latin typeface="Arial" panose="020B0604020202020204" pitchFamily="34" charset="0"/>
                <a:ea typeface="黑体" panose="02010609060101010101" pitchFamily="2" charset="-122"/>
              </a:defRPr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E92F5010-65D4-4A93-B706-44FF5BC09A4F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  <p:pic>
        <p:nvPicPr>
          <p:cNvPr id="1029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接连接符 8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1033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4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2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1036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7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8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6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7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8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042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0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21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1045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3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1048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49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7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000,000,000</a:t>
            </a:r>
          </a:p>
        </p:txBody>
      </p:sp>
      <p:sp>
        <p:nvSpPr>
          <p:cNvPr id="28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255,255,255</a:t>
            </a:r>
          </a:p>
        </p:txBody>
      </p:sp>
      <p:sp>
        <p:nvSpPr>
          <p:cNvPr id="29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anose="02010600030101010101" pitchFamily="2" charset="-122"/>
              </a:rPr>
              <a:t>文字</a:t>
            </a:r>
          </a:p>
        </p:txBody>
      </p:sp>
      <p:sp>
        <p:nvSpPr>
          <p:cNvPr id="1054" name="Rectangle 21"/>
          <p:cNvSpPr>
            <a:spLocks noChangeArrowheads="1"/>
          </p:cNvSpPr>
          <p:nvPr/>
        </p:nvSpPr>
        <p:spPr bwMode="auto">
          <a:xfrm rot="-2693242">
            <a:off x="11019367" y="6311900"/>
            <a:ext cx="1407584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/>
            <a:r>
              <a:rPr lang="en-US" altLang="zh-CN" sz="1000" dirty="0" err="1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</a:t>
            </a:r>
            <a:r>
              <a:rPr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Confidential </a:t>
            </a:r>
          </a:p>
        </p:txBody>
      </p:sp>
      <p:pic>
        <p:nvPicPr>
          <p:cNvPr id="31" name="图片 30"/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>
            <a:fillRect/>
          </a:stretch>
        </p:blipFill>
        <p:spPr>
          <a:xfrm>
            <a:off x="10382251" y="69042"/>
            <a:ext cx="1809749" cy="836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899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82" r:id="rId12"/>
    <p:sldLayoutId id="2147483883" r:id="rId13"/>
    <p:sldLayoutId id="2147483885" r:id="rId14"/>
    <p:sldLayoutId id="2147483886" r:id="rId15"/>
    <p:sldLayoutId id="2147483887" r:id="rId16"/>
  </p:sldLayoutIdLst>
  <p:transition>
    <p:fade/>
  </p:transition>
  <p:hf sldNum="0" hdr="0" ftr="0" dt="0"/>
  <p:txStyles>
    <p:titleStyle>
      <a:lvl1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5pPr>
      <a:lvl6pPr marL="8191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6pPr>
      <a:lvl7pPr marL="12763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7pPr>
      <a:lvl8pPr marL="17335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8pPr>
      <a:lvl9pPr marL="21907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9pPr>
    </p:titleStyle>
    <p:bodyStyle>
      <a:lvl1pPr marL="18097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54165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6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895350" indent="-17462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4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1256030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2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1619250" indent="-184150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000">
          <a:solidFill>
            <a:schemeClr val="tx1"/>
          </a:solidFill>
          <a:latin typeface="+mj-lt"/>
          <a:ea typeface="华文细黑" panose="02010600040101010101" pitchFamily="2" charset="-122"/>
          <a:cs typeface="华文细黑" panose="02010600040101010101" pitchFamily="2" charset="-122"/>
        </a:defRPr>
      </a:lvl5pPr>
      <a:lvl6pPr marL="20764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6pPr>
      <a:lvl7pPr marL="25336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7pPr>
      <a:lvl8pPr marL="29908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8pPr>
      <a:lvl9pPr marL="34480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8" y="144464"/>
            <a:ext cx="10943167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标题文本样式：微软雅黑</a:t>
            </a:r>
            <a:r>
              <a:rPr lang="en-US" altLang="zh-CN"/>
              <a:t>/28</a:t>
            </a:r>
            <a:r>
              <a:rPr lang="zh-CN" altLang="en-US"/>
              <a:t>号  </a:t>
            </a:r>
            <a:r>
              <a:rPr lang="en-US" altLang="zh-CN"/>
              <a:t>Arial/28pt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第一级内容文本样式：微软雅黑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第二级内容文本样式：微软雅黑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第三级内容文本样式：微软雅黑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第四级内容文本样式：微软雅黑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4418" y="6499225"/>
            <a:ext cx="1054100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pitchFamily="34" charset="0"/>
                <a:ea typeface="黑体" pitchFamily="2" charset="-122"/>
              </a:defRPr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E92F5010-65D4-4A93-B706-44FF5BC09A4F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  <p:pic>
        <p:nvPicPr>
          <p:cNvPr id="1029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接连接符 8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250,190,0</a:t>
            </a:r>
          </a:p>
        </p:txBody>
      </p:sp>
      <p:sp>
        <p:nvSpPr>
          <p:cNvPr id="1033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4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2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160,160,160</a:t>
            </a:r>
          </a:p>
        </p:txBody>
      </p:sp>
      <p:sp>
        <p:nvSpPr>
          <p:cNvPr id="1036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7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8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6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236,229,206</a:t>
            </a:r>
          </a:p>
        </p:txBody>
      </p:sp>
      <p:sp>
        <p:nvSpPr>
          <p:cNvPr id="17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241,212,175</a:t>
            </a:r>
          </a:p>
        </p:txBody>
      </p:sp>
      <p:sp>
        <p:nvSpPr>
          <p:cNvPr id="18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224,142,121</a:t>
            </a:r>
          </a:p>
        </p:txBody>
      </p:sp>
      <p:sp>
        <p:nvSpPr>
          <p:cNvPr id="1042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0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204,0,0</a:t>
            </a:r>
          </a:p>
        </p:txBody>
      </p:sp>
      <p:sp>
        <p:nvSpPr>
          <p:cNvPr id="21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15,75,105</a:t>
            </a:r>
          </a:p>
        </p:txBody>
      </p:sp>
      <p:sp>
        <p:nvSpPr>
          <p:cNvPr id="1045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3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itchFamily="2" charset="-122"/>
              </a:rPr>
              <a:t>主色系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itchFamily="2" charset="-122"/>
              </a:rPr>
              <a:t>辅色系</a:t>
            </a:r>
          </a:p>
        </p:txBody>
      </p:sp>
      <p:sp>
        <p:nvSpPr>
          <p:cNvPr id="1048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49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7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000,000,000</a:t>
            </a:r>
          </a:p>
        </p:txBody>
      </p:sp>
      <p:sp>
        <p:nvSpPr>
          <p:cNvPr id="28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255,255,255</a:t>
            </a:r>
          </a:p>
        </p:txBody>
      </p:sp>
      <p:sp>
        <p:nvSpPr>
          <p:cNvPr id="29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itchFamily="2" charset="-122"/>
              </a:rPr>
              <a:t>文字</a:t>
            </a:r>
          </a:p>
        </p:txBody>
      </p:sp>
      <p:sp>
        <p:nvSpPr>
          <p:cNvPr id="1054" name="Rectangle 21"/>
          <p:cNvSpPr>
            <a:spLocks noChangeArrowheads="1"/>
          </p:cNvSpPr>
          <p:nvPr/>
        </p:nvSpPr>
        <p:spPr bwMode="auto">
          <a:xfrm rot="-2693242">
            <a:off x="11019367" y="6311900"/>
            <a:ext cx="1407584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algn="ctr"/>
            <a:r>
              <a:rPr lang="en-US" altLang="zh-CN" sz="1000" dirty="0" err="1">
                <a:solidFill>
                  <a:srgbClr val="000000"/>
                </a:solidFill>
                <a:ea typeface="MS PGothic" pitchFamily="34" charset="-128"/>
                <a:cs typeface="Arial" charset="0"/>
              </a:rPr>
              <a:t>ChinaUnicom</a:t>
            </a:r>
            <a:r>
              <a:rPr lang="en-US" altLang="zh-CN" sz="1000" dirty="0">
                <a:solidFill>
                  <a:srgbClr val="000000"/>
                </a:solidFill>
                <a:ea typeface="MS PGothic" pitchFamily="34" charset="-128"/>
                <a:cs typeface="Arial" charset="0"/>
              </a:rPr>
              <a:t> </a:t>
            </a:r>
          </a:p>
          <a:p>
            <a:pPr algn="ctr"/>
            <a:r>
              <a:rPr lang="en-US" altLang="zh-CN" sz="1000" dirty="0">
                <a:solidFill>
                  <a:srgbClr val="000000"/>
                </a:solidFill>
                <a:ea typeface="MS PGothic" pitchFamily="34" charset="-128"/>
                <a:cs typeface="Arial" charset="0"/>
              </a:rPr>
              <a:t>Confidential </a:t>
            </a:r>
          </a:p>
        </p:txBody>
      </p:sp>
      <p:pic>
        <p:nvPicPr>
          <p:cNvPr id="31" name="图片 30">
            <a:extLst>
              <a:ext uri="{FF2B5EF4-FFF2-40B4-BE49-F238E27FC236}">
                <a16:creationId xmlns:a16="http://schemas.microsoft.com/office/drawing/2014/main" id="{97E9491C-FE09-45F5-9DFC-BA595649F89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/>
        </p:blipFill>
        <p:spPr>
          <a:xfrm>
            <a:off x="10382251" y="69042"/>
            <a:ext cx="1809749" cy="836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96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  <p:sldLayoutId id="2147483954" r:id="rId12"/>
    <p:sldLayoutId id="2147483955" r:id="rId13"/>
    <p:sldLayoutId id="2147483957" r:id="rId14"/>
    <p:sldLayoutId id="2147483958" r:id="rId15"/>
    <p:sldLayoutId id="2147483959" r:id="rId16"/>
  </p:sldLayoutIdLst>
  <p:transition>
    <p:fade/>
  </p:transition>
  <p:hf sldNum="0" hdr="0" ftr="0" dt="0"/>
  <p:txStyles>
    <p:titleStyle>
      <a:lvl1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/>
          <a:ea typeface="微软雅黑"/>
          <a:cs typeface="微软雅黑"/>
        </a:defRPr>
      </a:lvl1pPr>
      <a:lvl2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charset="0"/>
          <a:ea typeface="微软雅黑" charset="0"/>
          <a:cs typeface="微软雅黑" charset="0"/>
        </a:defRPr>
      </a:lvl2pPr>
      <a:lvl3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charset="0"/>
          <a:ea typeface="微软雅黑" charset="0"/>
          <a:cs typeface="微软雅黑" charset="0"/>
        </a:defRPr>
      </a:lvl3pPr>
      <a:lvl4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charset="0"/>
          <a:ea typeface="微软雅黑" charset="0"/>
          <a:cs typeface="微软雅黑" charset="0"/>
        </a:defRPr>
      </a:lvl4pPr>
      <a:lvl5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charset="0"/>
          <a:ea typeface="微软雅黑" charset="0"/>
          <a:cs typeface="微软雅黑" charset="0"/>
        </a:defRPr>
      </a:lvl5pPr>
      <a:lvl6pPr marL="8191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  <a:ea typeface="黑体" pitchFamily="2" charset="-122"/>
        </a:defRPr>
      </a:lvl6pPr>
      <a:lvl7pPr marL="12763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  <a:ea typeface="黑体" pitchFamily="2" charset="-122"/>
        </a:defRPr>
      </a:lvl7pPr>
      <a:lvl8pPr marL="17335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  <a:ea typeface="黑体" pitchFamily="2" charset="-122"/>
        </a:defRPr>
      </a:lvl8pPr>
      <a:lvl9pPr marL="21907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  <a:ea typeface="黑体" pitchFamily="2" charset="-122"/>
        </a:defRPr>
      </a:lvl9pPr>
    </p:titleStyle>
    <p:bodyStyle>
      <a:lvl1pPr marL="18097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b="1">
          <a:solidFill>
            <a:schemeClr val="tx1"/>
          </a:solidFill>
          <a:latin typeface="微软雅黑"/>
          <a:ea typeface="微软雅黑"/>
          <a:cs typeface="微软雅黑"/>
        </a:defRPr>
      </a:lvl1pPr>
      <a:lvl2pPr marL="541338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kumimoji="1" sz="1600">
          <a:solidFill>
            <a:schemeClr val="tx1"/>
          </a:solidFill>
          <a:latin typeface="微软雅黑"/>
          <a:ea typeface="微软雅黑"/>
          <a:cs typeface="微软雅黑"/>
        </a:defRPr>
      </a:lvl2pPr>
      <a:lvl3pPr marL="895350" indent="-17462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kumimoji="1" sz="1400">
          <a:solidFill>
            <a:schemeClr val="tx1"/>
          </a:solidFill>
          <a:latin typeface="微软雅黑"/>
          <a:ea typeface="微软雅黑"/>
          <a:cs typeface="微软雅黑"/>
        </a:defRPr>
      </a:lvl3pPr>
      <a:lvl4pPr marL="1255713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kumimoji="1" sz="1200">
          <a:solidFill>
            <a:schemeClr val="tx1"/>
          </a:solidFill>
          <a:latin typeface="微软雅黑"/>
          <a:ea typeface="微软雅黑"/>
          <a:cs typeface="微软雅黑"/>
        </a:defRPr>
      </a:lvl4pPr>
      <a:lvl5pPr marL="1619250" indent="-184150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kumimoji="1" sz="1000">
          <a:solidFill>
            <a:schemeClr val="tx1"/>
          </a:solidFill>
          <a:latin typeface="+mj-lt"/>
          <a:ea typeface="华文细黑" pitchFamily="2" charset="-122"/>
          <a:cs typeface="华文细黑" charset="0"/>
        </a:defRPr>
      </a:lvl5pPr>
      <a:lvl6pPr marL="20764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1000">
          <a:solidFill>
            <a:schemeClr val="tx1"/>
          </a:solidFill>
          <a:latin typeface="+mj-lt"/>
          <a:ea typeface="华文细黑" pitchFamily="2" charset="-122"/>
        </a:defRPr>
      </a:lvl6pPr>
      <a:lvl7pPr marL="25336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1000">
          <a:solidFill>
            <a:schemeClr val="tx1"/>
          </a:solidFill>
          <a:latin typeface="+mj-lt"/>
          <a:ea typeface="华文细黑" pitchFamily="2" charset="-122"/>
        </a:defRPr>
      </a:lvl7pPr>
      <a:lvl8pPr marL="29908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1000">
          <a:solidFill>
            <a:schemeClr val="tx1"/>
          </a:solidFill>
          <a:latin typeface="+mj-lt"/>
          <a:ea typeface="华文细黑" pitchFamily="2" charset="-122"/>
        </a:defRPr>
      </a:lvl8pPr>
      <a:lvl9pPr marL="34480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1000">
          <a:solidFill>
            <a:schemeClr val="tx1"/>
          </a:solidFill>
          <a:latin typeface="+mj-lt"/>
          <a:ea typeface="华文细黑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3"/>
          <p:cNvSpPr/>
          <p:nvPr/>
        </p:nvSpPr>
        <p:spPr bwMode="auto">
          <a:xfrm>
            <a:off x="0" y="2060848"/>
            <a:ext cx="12192000" cy="25202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 anchor="ctr"/>
          <a:lstStyle/>
          <a:p>
            <a:pPr algn="ctr" eaLnBrk="0" hangingPunct="0">
              <a:lnSpc>
                <a:spcPct val="200000"/>
              </a:lnSpc>
            </a:pPr>
            <a:r>
              <a:rPr lang="en-US" altLang="zh-TW" sz="5400" b="1" dirty="0">
                <a:solidFill>
                  <a:srgbClr val="FFFFFF"/>
                </a:solidFill>
                <a:latin typeface="等线 Light" panose="020F0302020204030204"/>
                <a:cs typeface="+mj-cs"/>
              </a:rPr>
              <a:t>WF on PC2 EN-DC </a:t>
            </a:r>
            <a:r>
              <a:rPr lang="en-US" altLang="zh-CN" sz="5400" b="1" dirty="0">
                <a:solidFill>
                  <a:srgbClr val="FFFFFF"/>
                </a:solidFill>
                <a:latin typeface="等线 Light" panose="020F0302020204030204"/>
                <a:ea typeface="等线 Light" panose="02010600030101010101" pitchFamily="2" charset="-122"/>
                <a:cs typeface="+mj-cs"/>
              </a:rPr>
              <a:t>FDD+TDD HPUE</a:t>
            </a:r>
            <a:endParaRPr lang="en-US" altLang="zh-CN" sz="36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631504" y="5229200"/>
            <a:ext cx="9144000" cy="131933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dirty="0">
                <a:solidFill>
                  <a:prstClr val="black"/>
                </a:solidFill>
                <a:latin typeface="等线 Light" panose="020F0302020204030204"/>
                <a:cs typeface="+mj-cs"/>
              </a:rPr>
              <a:t>China Unicom, China Telecom, CMCC, CHTTL, Huawei, </a:t>
            </a:r>
            <a:r>
              <a:rPr lang="en-US" altLang="zh-CN" sz="2800" dirty="0" err="1">
                <a:solidFill>
                  <a:prstClr val="black"/>
                </a:solidFill>
                <a:latin typeface="等线 Light" panose="020F0302020204030204"/>
                <a:cs typeface="+mj-cs"/>
              </a:rPr>
              <a:t>HiSilicon</a:t>
            </a:r>
            <a:r>
              <a:rPr lang="en-US" altLang="zh-CN" sz="2800" dirty="0">
                <a:solidFill>
                  <a:prstClr val="black"/>
                </a:solidFill>
                <a:latin typeface="等线 Light" panose="020F0302020204030204"/>
                <a:cs typeface="+mj-cs"/>
              </a:rPr>
              <a:t>, Xiaomi, vivo,[supporting company]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A8CFE3A-092A-40EF-9FF3-19DE7D40E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94" y="114658"/>
            <a:ext cx="120072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3GPP TSG RAN Meeting #88e </a:t>
            </a:r>
            <a:r>
              <a:rPr lang="en-GB" altLang="zh-CN" sz="24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	                                              draft-</a:t>
            </a:r>
            <a:r>
              <a:rPr lang="en-US" altLang="zh-CN" sz="24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RP-20XXXX</a:t>
            </a:r>
          </a:p>
          <a:p>
            <a:r>
              <a:rPr lang="en-US" altLang="zh-TW" sz="2400" b="1" dirty="0">
                <a:solidFill>
                  <a:prstClr val="black"/>
                </a:solidFill>
                <a:latin typeface="等线" panose="020F0502020204030204"/>
              </a:rPr>
              <a:t>Electronic Meeting, June 29- July 3, 2020</a:t>
            </a:r>
            <a:endParaRPr lang="zh-TW" altLang="zh-TW" sz="2400" b="1" dirty="0">
              <a:solidFill>
                <a:prstClr val="black"/>
              </a:solidFill>
              <a:latin typeface="等线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7370400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28B085-09BB-47AB-8F0D-E0804128A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WF on PC2 EN-DC FDD+TDD HPUE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E67E956-FB75-4EEA-8753-3BCE1C18D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According to the email discussion in R16_R17_PC2, the WF for this WI is proposed.</a:t>
            </a:r>
          </a:p>
          <a:p>
            <a:endParaRPr lang="en-US" altLang="zh-CN" dirty="0"/>
          </a:p>
          <a:p>
            <a:r>
              <a:rPr lang="en-US" altLang="zh-CN" dirty="0"/>
              <a:t>Proposal 1: Agree to extend EN-DC HPUE WI to September, no extra extension is expected after RAN4#96-e meeting. </a:t>
            </a:r>
          </a:p>
          <a:p>
            <a:endParaRPr lang="en-US" altLang="zh-CN" dirty="0"/>
          </a:p>
          <a:p>
            <a:r>
              <a:rPr lang="en-US" altLang="zh-CN" dirty="0"/>
              <a:t>Proposal 2: RAN4 should make decision on the baseline solution(s) for EN-DC HPUE WI in RAN4#96-e meeting. </a:t>
            </a:r>
          </a:p>
          <a:p>
            <a:pPr marL="703580" lvl="1" indent="-342900">
              <a:buFont typeface="+mj-lt"/>
              <a:buAutoNum type="arabicPeriod"/>
            </a:pPr>
            <a:r>
              <a:rPr lang="en-US" altLang="zh-CN" dirty="0"/>
              <a:t>Baseline solution(s) should be aligned with the outcomes of SI (i.e. the schemes known as “duty </a:t>
            </a:r>
            <a:r>
              <a:rPr lang="en-US" altLang="zh-CN"/>
              <a:t>cycle reporting” </a:t>
            </a:r>
            <a:r>
              <a:rPr lang="en-US" altLang="zh-CN" dirty="0"/>
              <a:t>and “blind”).</a:t>
            </a:r>
          </a:p>
        </p:txBody>
      </p:sp>
    </p:spTree>
    <p:extLst>
      <p:ext uri="{BB962C8B-B14F-4D97-AF65-F5344CB8AC3E}">
        <p14:creationId xmlns:p14="http://schemas.microsoft.com/office/powerpoint/2010/main" val="259791395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3"/>
          <p:cNvSpPr/>
          <p:nvPr/>
        </p:nvSpPr>
        <p:spPr bwMode="auto">
          <a:xfrm>
            <a:off x="1163960" y="2060848"/>
            <a:ext cx="9828584" cy="25202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 anchor="ctr"/>
          <a:lstStyle/>
          <a:p>
            <a:pPr algn="ctr" eaLnBrk="0" hangingPunct="0">
              <a:lnSpc>
                <a:spcPct val="200000"/>
              </a:lnSpc>
            </a:pPr>
            <a:r>
              <a:rPr lang="en-US" altLang="zh-CN" sz="3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20521150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(C) Nordri™ Corporation.">
  <a:themeElements>
    <a:clrScheme name="(C) Nordri™ Corporation. 1">
      <a:dk1>
        <a:srgbClr val="000000"/>
      </a:dk1>
      <a:lt1>
        <a:srgbClr val="FFFFFF"/>
      </a:lt1>
      <a:dk2>
        <a:srgbClr val="FFFFFF"/>
      </a:dk2>
      <a:lt2>
        <a:srgbClr val="A0A0A0"/>
      </a:lt2>
      <a:accent1>
        <a:srgbClr val="CC0000"/>
      </a:accent1>
      <a:accent2>
        <a:srgbClr val="E08E79"/>
      </a:accent2>
      <a:accent3>
        <a:srgbClr val="FFFFFF"/>
      </a:accent3>
      <a:accent4>
        <a:srgbClr val="000000"/>
      </a:accent4>
      <a:accent5>
        <a:srgbClr val="E2AAAA"/>
      </a:accent5>
      <a:accent6>
        <a:srgbClr val="CB806D"/>
      </a:accent6>
      <a:hlink>
        <a:srgbClr val="0F4B96"/>
      </a:hlink>
      <a:folHlink>
        <a:srgbClr val="FABE00"/>
      </a:folHlink>
    </a:clrScheme>
    <a:fontScheme name="(C) Nordri™ Corporation.">
      <a:majorFont>
        <a:latin typeface="Arial"/>
        <a:ea typeface="黑体"/>
        <a:cs typeface=""/>
      </a:majorFont>
      <a:minorFont>
        <a:latin typeface="黑体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(C) Nordri™ Corporation. 1">
        <a:dk1>
          <a:srgbClr val="000000"/>
        </a:dk1>
        <a:lt1>
          <a:srgbClr val="FFFFFF"/>
        </a:lt1>
        <a:dk2>
          <a:srgbClr val="FFFFFF"/>
        </a:dk2>
        <a:lt2>
          <a:srgbClr val="A0A0A0"/>
        </a:lt2>
        <a:accent1>
          <a:srgbClr val="CC0000"/>
        </a:accent1>
        <a:accent2>
          <a:srgbClr val="E08E79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CB806D"/>
        </a:accent6>
        <a:hlink>
          <a:srgbClr val="0F4B96"/>
        </a:hlink>
        <a:folHlink>
          <a:srgbClr val="FABE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(C) Nordri™ Corporation.">
  <a:themeElements>
    <a:clrScheme name="(C) Nordri™ Corporation. 1">
      <a:dk1>
        <a:srgbClr val="000000"/>
      </a:dk1>
      <a:lt1>
        <a:srgbClr val="FFFFFF"/>
      </a:lt1>
      <a:dk2>
        <a:srgbClr val="FFFFFF"/>
      </a:dk2>
      <a:lt2>
        <a:srgbClr val="A0A0A0"/>
      </a:lt2>
      <a:accent1>
        <a:srgbClr val="CC0000"/>
      </a:accent1>
      <a:accent2>
        <a:srgbClr val="E08E79"/>
      </a:accent2>
      <a:accent3>
        <a:srgbClr val="FFFFFF"/>
      </a:accent3>
      <a:accent4>
        <a:srgbClr val="000000"/>
      </a:accent4>
      <a:accent5>
        <a:srgbClr val="E2AAAA"/>
      </a:accent5>
      <a:accent6>
        <a:srgbClr val="CB806D"/>
      </a:accent6>
      <a:hlink>
        <a:srgbClr val="0F4B96"/>
      </a:hlink>
      <a:folHlink>
        <a:srgbClr val="FABE00"/>
      </a:folHlink>
    </a:clrScheme>
    <a:fontScheme name="(C) Nordri™ Corporation.">
      <a:majorFont>
        <a:latin typeface="Arial"/>
        <a:ea typeface="黑体"/>
        <a:cs typeface=""/>
      </a:majorFont>
      <a:minorFont>
        <a:latin typeface="黑体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(C) Nordri™ Corporation. 1">
        <a:dk1>
          <a:srgbClr val="000000"/>
        </a:dk1>
        <a:lt1>
          <a:srgbClr val="FFFFFF"/>
        </a:lt1>
        <a:dk2>
          <a:srgbClr val="FFFFFF"/>
        </a:dk2>
        <a:lt2>
          <a:srgbClr val="A0A0A0"/>
        </a:lt2>
        <a:accent1>
          <a:srgbClr val="CC0000"/>
        </a:accent1>
        <a:accent2>
          <a:srgbClr val="E08E79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CB806D"/>
        </a:accent6>
        <a:hlink>
          <a:srgbClr val="0F4B96"/>
        </a:hlink>
        <a:folHlink>
          <a:srgbClr val="FABE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5_(C) Nordri™ Corporation.">
  <a:themeElements>
    <a:clrScheme name="(C) Nordri™ Corporation. 1">
      <a:dk1>
        <a:srgbClr val="000000"/>
      </a:dk1>
      <a:lt1>
        <a:srgbClr val="FFFFFF"/>
      </a:lt1>
      <a:dk2>
        <a:srgbClr val="FFFFFF"/>
      </a:dk2>
      <a:lt2>
        <a:srgbClr val="A0A0A0"/>
      </a:lt2>
      <a:accent1>
        <a:srgbClr val="CC0000"/>
      </a:accent1>
      <a:accent2>
        <a:srgbClr val="E08E79"/>
      </a:accent2>
      <a:accent3>
        <a:srgbClr val="FFFFFF"/>
      </a:accent3>
      <a:accent4>
        <a:srgbClr val="000000"/>
      </a:accent4>
      <a:accent5>
        <a:srgbClr val="E2AAAA"/>
      </a:accent5>
      <a:accent6>
        <a:srgbClr val="CB806D"/>
      </a:accent6>
      <a:hlink>
        <a:srgbClr val="0F4B96"/>
      </a:hlink>
      <a:folHlink>
        <a:srgbClr val="FABE00"/>
      </a:folHlink>
    </a:clrScheme>
    <a:fontScheme name="(C) Nordri™ Corporation.">
      <a:majorFont>
        <a:latin typeface="Arial"/>
        <a:ea typeface="黑体"/>
        <a:cs typeface=""/>
      </a:majorFont>
      <a:minorFont>
        <a:latin typeface="黑体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(C) Nordri™ Corporation. 1">
        <a:dk1>
          <a:srgbClr val="000000"/>
        </a:dk1>
        <a:lt1>
          <a:srgbClr val="FFFFFF"/>
        </a:lt1>
        <a:dk2>
          <a:srgbClr val="FFFFFF"/>
        </a:dk2>
        <a:lt2>
          <a:srgbClr val="A0A0A0"/>
        </a:lt2>
        <a:accent1>
          <a:srgbClr val="CC0000"/>
        </a:accent1>
        <a:accent2>
          <a:srgbClr val="E08E79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CB806D"/>
        </a:accent6>
        <a:hlink>
          <a:srgbClr val="0F4B96"/>
        </a:hlink>
        <a:folHlink>
          <a:srgbClr val="FABE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9_(C) Nordri™ Corporation.">
  <a:themeElements>
    <a:clrScheme name="(C) Nordri™ Corporation. 1">
      <a:dk1>
        <a:srgbClr val="000000"/>
      </a:dk1>
      <a:lt1>
        <a:srgbClr val="FFFFFF"/>
      </a:lt1>
      <a:dk2>
        <a:srgbClr val="FFFFFF"/>
      </a:dk2>
      <a:lt2>
        <a:srgbClr val="A0A0A0"/>
      </a:lt2>
      <a:accent1>
        <a:srgbClr val="CC0000"/>
      </a:accent1>
      <a:accent2>
        <a:srgbClr val="E08E79"/>
      </a:accent2>
      <a:accent3>
        <a:srgbClr val="FFFFFF"/>
      </a:accent3>
      <a:accent4>
        <a:srgbClr val="000000"/>
      </a:accent4>
      <a:accent5>
        <a:srgbClr val="E2AAAA"/>
      </a:accent5>
      <a:accent6>
        <a:srgbClr val="CB806D"/>
      </a:accent6>
      <a:hlink>
        <a:srgbClr val="0F4B96"/>
      </a:hlink>
      <a:folHlink>
        <a:srgbClr val="FABE00"/>
      </a:folHlink>
    </a:clrScheme>
    <a:fontScheme name="(C) Nordri™ Corporation.">
      <a:majorFont>
        <a:latin typeface="Arial"/>
        <a:ea typeface="黑体"/>
        <a:cs typeface=""/>
      </a:majorFont>
      <a:minorFont>
        <a:latin typeface="黑体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(C) Nordri™ Corporation. 1">
        <a:dk1>
          <a:srgbClr val="000000"/>
        </a:dk1>
        <a:lt1>
          <a:srgbClr val="FFFFFF"/>
        </a:lt1>
        <a:dk2>
          <a:srgbClr val="FFFFFF"/>
        </a:dk2>
        <a:lt2>
          <a:srgbClr val="A0A0A0"/>
        </a:lt2>
        <a:accent1>
          <a:srgbClr val="CC0000"/>
        </a:accent1>
        <a:accent2>
          <a:srgbClr val="E08E79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CB806D"/>
        </a:accent6>
        <a:hlink>
          <a:srgbClr val="0F4B96"/>
        </a:hlink>
        <a:folHlink>
          <a:srgbClr val="FABE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(C) Nordri™ Corporation.">
  <a:themeElements>
    <a:clrScheme name="(C) Nordri™ Corporation. 1">
      <a:dk1>
        <a:srgbClr val="000000"/>
      </a:dk1>
      <a:lt1>
        <a:srgbClr val="FFFFFF"/>
      </a:lt1>
      <a:dk2>
        <a:srgbClr val="FFFFFF"/>
      </a:dk2>
      <a:lt2>
        <a:srgbClr val="A0A0A0"/>
      </a:lt2>
      <a:accent1>
        <a:srgbClr val="CC0000"/>
      </a:accent1>
      <a:accent2>
        <a:srgbClr val="E08E79"/>
      </a:accent2>
      <a:accent3>
        <a:srgbClr val="FFFFFF"/>
      </a:accent3>
      <a:accent4>
        <a:srgbClr val="000000"/>
      </a:accent4>
      <a:accent5>
        <a:srgbClr val="E2AAAA"/>
      </a:accent5>
      <a:accent6>
        <a:srgbClr val="CB806D"/>
      </a:accent6>
      <a:hlink>
        <a:srgbClr val="0F4B96"/>
      </a:hlink>
      <a:folHlink>
        <a:srgbClr val="FABE00"/>
      </a:folHlink>
    </a:clrScheme>
    <a:fontScheme name="(C) Nordri™ Corporation.">
      <a:majorFont>
        <a:latin typeface="Arial"/>
        <a:ea typeface="黑体"/>
        <a:cs typeface=""/>
      </a:majorFont>
      <a:minorFont>
        <a:latin typeface="黑体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(C) Nordri™ Corporation. 1">
        <a:dk1>
          <a:srgbClr val="000000"/>
        </a:dk1>
        <a:lt1>
          <a:srgbClr val="FFFFFF"/>
        </a:lt1>
        <a:dk2>
          <a:srgbClr val="FFFFFF"/>
        </a:dk2>
        <a:lt2>
          <a:srgbClr val="A0A0A0"/>
        </a:lt2>
        <a:accent1>
          <a:srgbClr val="CC0000"/>
        </a:accent1>
        <a:accent2>
          <a:srgbClr val="E08E79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CB806D"/>
        </a:accent6>
        <a:hlink>
          <a:srgbClr val="0F4B96"/>
        </a:hlink>
        <a:folHlink>
          <a:srgbClr val="FABE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17790</TotalTime>
  <Words>142</Words>
  <Application>Microsoft Office PowerPoint</Application>
  <PresentationFormat>Widescreen</PresentationFormat>
  <Paragraphs>14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3</vt:i4>
      </vt:variant>
    </vt:vector>
  </HeadingPairs>
  <TitlesOfParts>
    <vt:vector size="19" baseType="lpstr">
      <vt:lpstr>等线</vt:lpstr>
      <vt:lpstr>等线 Light</vt:lpstr>
      <vt:lpstr>微软雅黑</vt:lpstr>
      <vt:lpstr>黑体</vt:lpstr>
      <vt:lpstr>宋体</vt:lpstr>
      <vt:lpstr>华文楷体</vt:lpstr>
      <vt:lpstr>华文细黑</vt:lpstr>
      <vt:lpstr>Arial</vt:lpstr>
      <vt:lpstr>Calibri</vt:lpstr>
      <vt:lpstr>Times New Roman</vt:lpstr>
      <vt:lpstr>Wingdings</vt:lpstr>
      <vt:lpstr>(C) Nordri™ Corporation.</vt:lpstr>
      <vt:lpstr>1_(C) Nordri™ Corporation.</vt:lpstr>
      <vt:lpstr>5_(C) Nordri™ Corporation.</vt:lpstr>
      <vt:lpstr>9_(C) Nordri™ Corporation.</vt:lpstr>
      <vt:lpstr>4_(C) Nordri™ Corporation.</vt:lpstr>
      <vt:lpstr>PowerPoint Presentation</vt:lpstr>
      <vt:lpstr>WF on PC2 EN-DC FDD+TDD HPUE</vt:lpstr>
      <vt:lpstr>PowerPoint Presentation</vt:lpstr>
    </vt:vector>
  </TitlesOfParts>
  <Company>chinaunicom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liumuyin;Bin Fan</dc:creator>
  <cp:lastModifiedBy>Thomas Chapman</cp:lastModifiedBy>
  <cp:revision>2474</cp:revision>
  <dcterms:created xsi:type="dcterms:W3CDTF">2011-12-28T10:43:00Z</dcterms:created>
  <dcterms:modified xsi:type="dcterms:W3CDTF">2020-07-01T12:49:06Z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2052-10.1.0.7106</vt:lpwstr>
  </property>
</Properties>
</file>