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2.7.2020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</a:t>
            </a:r>
            <a:r>
              <a:rPr lang="en-GB" b="1" dirty="0" smtClean="0"/>
              <a:t>Draft proposal for </a:t>
            </a:r>
            <a:r>
              <a:rPr lang="en-GB" b="1" dirty="0" err="1" smtClean="0"/>
              <a:t>Flex_BW</a:t>
            </a:r>
            <a:r>
              <a:rPr lang="en-GB" b="1" dirty="0"/>
              <a:t>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 smtClean="0"/>
              <a:t>Vodafone </a:t>
            </a:r>
            <a:r>
              <a:rPr lang="fi-FI" b="1" dirty="0"/>
              <a:t>(moderator)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Draft 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Define TRS </a:t>
            </a:r>
            <a:r>
              <a:rPr lang="en-GB" dirty="0"/>
              <a:t>bandwidth </a:t>
            </a:r>
            <a:r>
              <a:rPr lang="en-GB" dirty="0" smtClean="0"/>
              <a:t>sizes of 28, 32, 36, 40, 44, and 48 RBs.</a:t>
            </a:r>
          </a:p>
          <a:p>
            <a:pPr lvl="1"/>
            <a:r>
              <a:rPr lang="en-GB" sz="2600" dirty="0" smtClean="0">
                <a:solidFill>
                  <a:srgbClr val="C00000"/>
                </a:solidFill>
              </a:rPr>
              <a:t>All </a:t>
            </a:r>
            <a:r>
              <a:rPr lang="en-GB" sz="2600" dirty="0">
                <a:solidFill>
                  <a:srgbClr val="C00000"/>
                </a:solidFill>
              </a:rPr>
              <a:t>TRS configured </a:t>
            </a:r>
            <a:r>
              <a:rPr lang="en-GB" sz="2600" dirty="0" smtClean="0">
                <a:solidFill>
                  <a:srgbClr val="C00000"/>
                </a:solidFill>
              </a:rPr>
              <a:t>for a given BWP with </a:t>
            </a:r>
            <a:r>
              <a:rPr lang="en-GB" sz="2600" dirty="0">
                <a:solidFill>
                  <a:srgbClr val="C00000"/>
                </a:solidFill>
              </a:rPr>
              <a:t>the </a:t>
            </a:r>
            <a:r>
              <a:rPr lang="en-GB" sz="2600" dirty="0" smtClean="0">
                <a:solidFill>
                  <a:srgbClr val="C00000"/>
                </a:solidFill>
              </a:rPr>
              <a:t>newly defined </a:t>
            </a:r>
            <a:r>
              <a:rPr lang="en-GB" sz="2600" dirty="0">
                <a:solidFill>
                  <a:srgbClr val="C00000"/>
                </a:solidFill>
              </a:rPr>
              <a:t>TRS bandwidth sizes for a UE span the same set of </a:t>
            </a:r>
            <a:r>
              <a:rPr lang="en-GB" sz="2600" dirty="0" smtClean="0">
                <a:solidFill>
                  <a:srgbClr val="C00000"/>
                </a:solidFill>
              </a:rPr>
              <a:t>RBs</a:t>
            </a:r>
          </a:p>
          <a:p>
            <a:pPr lvl="1"/>
            <a:r>
              <a:rPr lang="en-GB" sz="2600" dirty="0" smtClean="0">
                <a:solidFill>
                  <a:srgbClr val="FF0000"/>
                </a:solidFill>
              </a:rPr>
              <a:t>All </a:t>
            </a:r>
            <a:r>
              <a:rPr lang="en-GB" sz="2600" dirty="0">
                <a:solidFill>
                  <a:srgbClr val="FF0000"/>
                </a:solidFill>
              </a:rPr>
              <a:t>allocated PDSCH bandwidth are confined within the bandwidth spanned by the TRS </a:t>
            </a:r>
            <a:r>
              <a:rPr lang="en-GB" sz="2600" dirty="0" smtClean="0">
                <a:solidFill>
                  <a:srgbClr val="FF0000"/>
                </a:solidFill>
              </a:rPr>
              <a:t>configured</a:t>
            </a:r>
            <a:endParaRPr lang="en-GB" sz="2600" dirty="0">
              <a:solidFill>
                <a:srgbClr val="FF0000"/>
              </a:solidFill>
            </a:endParaRPr>
          </a:p>
          <a:p>
            <a:r>
              <a:rPr lang="en-GB" dirty="0" smtClean="0"/>
              <a:t>Supported for 10MHz UE channel bandwidth, 52 RB BWP size, and 15kHz SCS, in FDD bands.</a:t>
            </a:r>
          </a:p>
          <a:p>
            <a:pPr lvl="1"/>
            <a:r>
              <a:rPr lang="en-GB" sz="2600" dirty="0" smtClean="0"/>
              <a:t>Note: No new performance requirement on UE is introduced here.</a:t>
            </a:r>
          </a:p>
          <a:p>
            <a:r>
              <a:rPr lang="en-GB" dirty="0" smtClean="0"/>
              <a:t>Feature is optional for the UE. </a:t>
            </a:r>
          </a:p>
          <a:p>
            <a:pPr lvl="1"/>
            <a:r>
              <a:rPr lang="en-GB" dirty="0" smtClean="0"/>
              <a:t>Per band UE capability is reported, indicating per band </a:t>
            </a:r>
            <a:r>
              <a:rPr lang="en-GB" dirty="0" smtClean="0"/>
              <a:t>support for one of: </a:t>
            </a:r>
            <a:endParaRPr lang="en-GB" dirty="0"/>
          </a:p>
          <a:p>
            <a:pPr lvl="2"/>
            <a:r>
              <a:rPr lang="en-GB" dirty="0" smtClean="0"/>
              <a:t>“All newly defined </a:t>
            </a:r>
            <a:r>
              <a:rPr lang="en-GB" dirty="0" smtClean="0"/>
              <a:t>TRS bandwidth </a:t>
            </a:r>
            <a:r>
              <a:rPr lang="en-GB" dirty="0" smtClean="0"/>
              <a:t>sizes”</a:t>
            </a:r>
            <a:endParaRPr lang="en-GB" sz="2300" dirty="0" smtClean="0"/>
          </a:p>
          <a:p>
            <a:pPr lvl="2"/>
            <a:r>
              <a:rPr lang="en-GB" dirty="0" smtClean="0"/>
              <a:t>“All newly defined TRS bandwidth sizes except 28 RB size”</a:t>
            </a:r>
            <a:endParaRPr lang="en-GB" dirty="0" smtClean="0"/>
          </a:p>
          <a:p>
            <a:r>
              <a:rPr lang="en-GB" dirty="0" smtClean="0"/>
              <a:t>Introduce from Release 16 as a TEI.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Draft 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Tim Frost3</cp:lastModifiedBy>
  <cp:revision>33</cp:revision>
  <dcterms:created xsi:type="dcterms:W3CDTF">2020-06-30T12:06:29Z</dcterms:created>
  <dcterms:modified xsi:type="dcterms:W3CDTF">2020-07-02T10:45:25Z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da11e7-ad83-4459-98c6-12a88e2eac78_Enabled">
    <vt:lpwstr>True</vt:lpwstr>
  </property>
  <property fmtid="{D5CDD505-2E9C-101B-9397-08002B2CF9AE}" pid="3" name="MSIP_Label_17da11e7-ad83-4459-98c6-12a88e2eac78_SiteId">
    <vt:lpwstr>68283f3b-8487-4c86-adb3-a5228f18b893</vt:lpwstr>
  </property>
  <property fmtid="{D5CDD505-2E9C-101B-9397-08002B2CF9AE}" pid="4" name="MSIP_Label_17da11e7-ad83-4459-98c6-12a88e2eac78_Owner">
    <vt:lpwstr>tim.frost@vodafone.com</vt:lpwstr>
  </property>
  <property fmtid="{D5CDD505-2E9C-101B-9397-08002B2CF9AE}" pid="5" name="MSIP_Label_17da11e7-ad83-4459-98c6-12a88e2eac78_SetDate">
    <vt:lpwstr>2020-07-02T10:34:57.4283383Z</vt:lpwstr>
  </property>
  <property fmtid="{D5CDD505-2E9C-101B-9397-08002B2CF9AE}" pid="6" name="MSIP_Label_17da11e7-ad83-4459-98c6-12a88e2eac78_Name">
    <vt:lpwstr>Non-Vodafone</vt:lpwstr>
  </property>
  <property fmtid="{D5CDD505-2E9C-101B-9397-08002B2CF9AE}" pid="7" name="MSIP_Label_17da11e7-ad83-4459-98c6-12a88e2eac78_Application">
    <vt:lpwstr>Microsoft Azure Information Protection</vt:lpwstr>
  </property>
  <property fmtid="{D5CDD505-2E9C-101B-9397-08002B2CF9AE}" pid="8" name="MSIP_Label_17da11e7-ad83-4459-98c6-12a88e2eac78_Extended_MSFT_Method">
    <vt:lpwstr>Manual</vt:lpwstr>
  </property>
  <property fmtid="{D5CDD505-2E9C-101B-9397-08002B2CF9AE}" pid="9" name="Sensitivity">
    <vt:lpwstr>Non-Vodafone</vt:lpwstr>
  </property>
</Properties>
</file>