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1.7.2020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MSIPCMContentMarking" descr="{&quot;HashCode&quot;:-1699574231,&quot;Placement&quot;:&quot;Footer&quot;}"/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700" smtClean="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  <a:endParaRPr lang="en-GB" sz="7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</a:t>
            </a:r>
            <a:r>
              <a:rPr lang="en-GB" b="1" dirty="0" smtClean="0"/>
              <a:t>Draft proposal for </a:t>
            </a:r>
            <a:r>
              <a:rPr lang="en-GB" b="1" dirty="0" err="1" smtClean="0"/>
              <a:t>Flex_BW</a:t>
            </a:r>
            <a:r>
              <a:rPr lang="en-GB" b="1" dirty="0"/>
              <a:t>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 smtClean="0"/>
              <a:t>Vodafone </a:t>
            </a:r>
            <a:r>
              <a:rPr lang="fi-FI" b="1" dirty="0"/>
              <a:t>(moderator)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Draft </a:t>
            </a:r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Agree on the following:</a:t>
            </a:r>
          </a:p>
          <a:p>
            <a:pPr lvl="1"/>
            <a:r>
              <a:rPr lang="en-GB" dirty="0" smtClean="0"/>
              <a:t>Define TRS </a:t>
            </a:r>
            <a:r>
              <a:rPr lang="en-GB" dirty="0"/>
              <a:t>bandwidth </a:t>
            </a:r>
            <a:r>
              <a:rPr lang="en-GB" dirty="0" smtClean="0"/>
              <a:t>sizes of 28, 32, 36, 40, 44, and 48 RBs.</a:t>
            </a:r>
          </a:p>
          <a:p>
            <a:pPr lvl="2"/>
            <a:r>
              <a:rPr lang="en-GB" sz="2400" dirty="0" smtClean="0">
                <a:solidFill>
                  <a:srgbClr val="FF0000"/>
                </a:solidFill>
              </a:rPr>
              <a:t>[All </a:t>
            </a:r>
            <a:r>
              <a:rPr lang="en-GB" sz="2400" dirty="0">
                <a:solidFill>
                  <a:srgbClr val="FF0000"/>
                </a:solidFill>
              </a:rPr>
              <a:t>TRS configured with the proposed TRS bandwidth sizes for a UE span the same set of </a:t>
            </a:r>
            <a:r>
              <a:rPr lang="en-GB" sz="2400" dirty="0" smtClean="0">
                <a:solidFill>
                  <a:srgbClr val="FF0000"/>
                </a:solidFill>
              </a:rPr>
              <a:t>RBs</a:t>
            </a:r>
            <a:r>
              <a:rPr lang="en-GB" sz="2400" dirty="0" smtClean="0">
                <a:solidFill>
                  <a:srgbClr val="FF0000"/>
                </a:solidFill>
              </a:rPr>
              <a:t>]</a:t>
            </a:r>
          </a:p>
          <a:p>
            <a:pPr lvl="2"/>
            <a:r>
              <a:rPr lang="en-GB" sz="2400" dirty="0">
                <a:solidFill>
                  <a:srgbClr val="FF0000"/>
                </a:solidFill>
              </a:rPr>
              <a:t>[All allocated PDSCH bandwidth are confined within the bandwidth spanned by the TRS configured]</a:t>
            </a:r>
          </a:p>
          <a:p>
            <a:pPr lvl="1"/>
            <a:r>
              <a:rPr lang="en-GB" dirty="0" smtClean="0"/>
              <a:t>Supported </a:t>
            </a:r>
            <a:r>
              <a:rPr lang="en-GB" dirty="0" smtClean="0"/>
              <a:t>for 10MHz UE channel bandwidth and 15kHz SCS, in FDD bands.</a:t>
            </a:r>
          </a:p>
          <a:p>
            <a:pPr lvl="2"/>
            <a:r>
              <a:rPr lang="en-GB" dirty="0" smtClean="0"/>
              <a:t>Note: No new performance requirement on UE is introduced here.</a:t>
            </a:r>
          </a:p>
          <a:p>
            <a:pPr lvl="1"/>
            <a:r>
              <a:rPr lang="en-GB" dirty="0" smtClean="0"/>
              <a:t>A single optional UE capability per band</a:t>
            </a:r>
          </a:p>
          <a:p>
            <a:pPr lvl="1"/>
            <a:r>
              <a:rPr lang="en-GB" dirty="0" smtClean="0"/>
              <a:t>Introduce from Release 16</a:t>
            </a:r>
          </a:p>
          <a:p>
            <a:r>
              <a:rPr lang="en-GB" dirty="0" smtClean="0"/>
              <a:t>Still open:</a:t>
            </a:r>
            <a:endParaRPr lang="en-GB" dirty="0" smtClean="0"/>
          </a:p>
          <a:p>
            <a:pPr lvl="1"/>
            <a:r>
              <a:rPr lang="en-GB" dirty="0" smtClean="0"/>
              <a:t>Whether to further split the single UE capability for 28 and &gt;28 RB TRS.</a:t>
            </a:r>
          </a:p>
          <a:p>
            <a:pPr lvl="1"/>
            <a:r>
              <a:rPr lang="en-GB" strike="sngStrike" dirty="0" smtClean="0"/>
              <a:t>Further comments on 15MHz and 20MHz channel bandwidth support welcome (only KDDI made a concrete proposal for it so far).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Draft 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Tim Frost3</cp:lastModifiedBy>
  <cp:revision>29</cp:revision>
  <dcterms:created xsi:type="dcterms:W3CDTF">2020-06-30T12:06:29Z</dcterms:created>
  <dcterms:modified xsi:type="dcterms:W3CDTF">2020-07-01T14:51:54Z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59f705-2ba0-454b-9cfc-6ce5bcaac040_Enabled">
    <vt:lpwstr>True</vt:lpwstr>
  </property>
  <property fmtid="{D5CDD505-2E9C-101B-9397-08002B2CF9AE}" pid="3" name="MSIP_Label_0359f705-2ba0-454b-9cfc-6ce5bcaac040_SiteId">
    <vt:lpwstr>68283f3b-8487-4c86-adb3-a5228f18b893</vt:lpwstr>
  </property>
  <property fmtid="{D5CDD505-2E9C-101B-9397-08002B2CF9AE}" pid="4" name="MSIP_Label_0359f705-2ba0-454b-9cfc-6ce5bcaac040_Owner">
    <vt:lpwstr>tim.frost@vodafone.com</vt:lpwstr>
  </property>
  <property fmtid="{D5CDD505-2E9C-101B-9397-08002B2CF9AE}" pid="5" name="MSIP_Label_0359f705-2ba0-454b-9cfc-6ce5bcaac040_SetDate">
    <vt:lpwstr>2020-06-30T14:27:00.7670829Z</vt:lpwstr>
  </property>
  <property fmtid="{D5CDD505-2E9C-101B-9397-08002B2CF9AE}" pid="6" name="MSIP_Label_0359f705-2ba0-454b-9cfc-6ce5bcaac040_Name">
    <vt:lpwstr>C2 General</vt:lpwstr>
  </property>
  <property fmtid="{D5CDD505-2E9C-101B-9397-08002B2CF9AE}" pid="7" name="MSIP_Label_0359f705-2ba0-454b-9cfc-6ce5bcaac040_Application">
    <vt:lpwstr>Microsoft Azure Information Protection</vt:lpwstr>
  </property>
  <property fmtid="{D5CDD505-2E9C-101B-9397-08002B2CF9AE}" pid="8" name="MSIP_Label_0359f705-2ba0-454b-9cfc-6ce5bcaac040_Extended_MSFT_Method">
    <vt:lpwstr>Automatic</vt:lpwstr>
  </property>
  <property fmtid="{D5CDD505-2E9C-101B-9397-08002B2CF9AE}" pid="9" name="Sensitivity">
    <vt:lpwstr>C2 General</vt:lpwstr>
  </property>
</Properties>
</file>