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5" autoAdjust="0"/>
    <p:restoredTop sz="94660"/>
  </p:normalViewPr>
  <p:slideViewPr>
    <p:cSldViewPr snapToGrid="0">
      <p:cViewPr varScale="1">
        <p:scale>
          <a:sx n="63" d="100"/>
          <a:sy n="63" d="100"/>
        </p:scale>
        <p:origin x="6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2CBD6-5F75-4DC0-AF9F-9EDECF466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972BCA-C6FD-45E3-B401-C84D5EC8B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C1C8A-383F-4154-BBE1-27697C4E4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557F2-DF98-43FE-8729-E5175CE1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33A9F-9A43-4604-8D3D-72FE45C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2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8C77E-4B66-49EE-B34D-8D52E054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EE3510-4D66-469A-9C36-D8CE2BF88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F44A2-37C1-4B5B-A3C9-3AD517539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46061-BF6E-4180-81FC-D1F2081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E1706-1815-43BB-B324-F666C60D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07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34ED8A-A940-43F9-BFC1-6066B0F50A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CCB15-95CC-48DB-B3FD-B4B6455A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E2DF8-BC30-4D6B-97C6-9646C852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6830-01C8-4C4A-96E9-79047262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3F327-3453-412E-8637-62BC405C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5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FEC7-8C3A-4047-B5D6-90A93548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39D6E-646B-4A28-B8C8-52AF1DB4B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EE7-91CF-4105-AB97-7D2415F6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E41-D35F-4728-A055-3FA18D0A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AB896-BCEA-4C7F-990A-75185592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21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C310E-8B50-4B33-A38C-4F9ABBDA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0B32-269C-4768-B0CF-204AAA25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AEF4A-A696-455D-8B2F-86333287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62DC6-13D3-44CD-8A9A-B06121E0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49DD3-E09D-4DD4-95E7-B165687A6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6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5FF3-CD7C-4B93-898B-A44926BE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BFA83-E5A3-4731-97C8-5FE877FFE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924806-97E1-441C-A473-2EA10BDA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C7C10-27D4-43BF-958B-9CEFB4B0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EAAD-D7DE-43EA-98ED-5DEF485E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ED162-6C0A-4BFE-AC3D-B2DCF117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34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8CF7-E05B-4BD8-93FF-75CFB971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7B86E-028D-469D-9115-FD4173667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4395A5-7DA2-44FD-9832-E8808C8D1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FBEADA-DC7C-44C3-BE82-6D06A9FBC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CE15E1-6FA4-42E7-A5AB-6F1194258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9ADEEB-662C-4C10-AB69-182A89FB4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8D95FA-ADDD-4E14-870A-0D5FC5E3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4EB727-D122-48F3-BC5A-365E93E0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67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3DE7-3A91-49C0-BDE1-70BBAC11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E3A6D-E108-4CC6-AED7-444C93BD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7CA57-F92E-47B2-995D-A621268F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34E2E6-297C-4A5A-8F96-F0BF788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0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1889E7-DC64-4D1B-A995-BAE298E9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972FD-763F-4487-B18D-73F623F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F3142B-CD13-4A78-96C3-21F105BF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44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DA020-2C33-49C5-9A87-090A0B09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E8123-219C-47A8-921A-A6689EF7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E05C05-EA61-45F4-92FF-A13875D88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07292-FB7A-495D-8EDD-84E7F0457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614F5-34EE-48E0-82AD-42D1984EE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58DB7-1FCF-4865-A765-55B1A79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7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92359-EC6C-4958-93A2-1CC0D308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45367D-007F-41FD-8C2F-A7B1B3460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4DF3A-3FFC-49AD-B489-4EE5020F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E6512-EB97-4E1F-91F0-69C88240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F1654-F3D1-49B4-AFA3-388D047F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CC548-DE78-43C1-8E93-4045215F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225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87152-F271-4715-A0B3-B4C2FA5E6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F5DE2-5748-45FE-95A2-7337399E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A03C1-335B-496C-8845-269EA32D6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C4E48-D9EB-40D1-BFD3-D3FC5F227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97696-C42E-40E0-81F2-7B14AFD8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64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91CB-195D-4D6D-99E0-9EC8137B4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9690"/>
            <a:ext cx="9144000" cy="851910"/>
          </a:xfrm>
        </p:spPr>
        <p:txBody>
          <a:bodyPr>
            <a:noAutofit/>
          </a:bodyPr>
          <a:lstStyle/>
          <a:p>
            <a:pPr algn="l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#88e 				RP-201347</a:t>
            </a:r>
            <a:b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Meeting, June 29 - July 3, 2020</a:t>
            </a:r>
            <a:endParaRPr lang="fi-FI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C8D9E-9BA8-491C-8A73-F3BFD5108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hangingPunct="0"/>
            <a:r>
              <a:rPr lang="en-GB" b="1" dirty="0"/>
              <a:t>Title:		Final proposal of Intra-UE prioritization		</a:t>
            </a:r>
          </a:p>
          <a:p>
            <a:pPr algn="l" hangingPunct="0"/>
            <a:r>
              <a:rPr lang="en-GB" b="1" dirty="0"/>
              <a:t>Source:	</a:t>
            </a:r>
            <a:r>
              <a:rPr lang="fi-FI" b="1" dirty="0"/>
              <a:t>Nokia, Nokia Shanghai Bell (</a:t>
            </a:r>
            <a:r>
              <a:rPr lang="fi-FI" b="1" dirty="0" err="1"/>
              <a:t>moderator</a:t>
            </a:r>
            <a:r>
              <a:rPr lang="fi-FI" b="1" dirty="0"/>
              <a:t>)</a:t>
            </a:r>
          </a:p>
          <a:p>
            <a:pPr algn="l" hangingPunct="0"/>
            <a:r>
              <a:rPr lang="fi-FI" b="1" dirty="0"/>
              <a:t>Agenda </a:t>
            </a:r>
            <a:r>
              <a:rPr lang="fi-FI" b="1" dirty="0" err="1"/>
              <a:t>item</a:t>
            </a:r>
            <a:r>
              <a:rPr lang="fi-FI" b="1" dirty="0"/>
              <a:t> 	9.3.5</a:t>
            </a:r>
          </a:p>
          <a:p>
            <a:pPr algn="l" hangingPunct="0"/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064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1F8E-23A1-424D-A570-BF6055CA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fi-FI" dirty="0" err="1"/>
              <a:t>Scope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CD60A-28A9-4D64-B133-4FD411C75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Goal: Find a way forward </a:t>
            </a:r>
            <a:r>
              <a:rPr lang="fi-FI" dirty="0" err="1"/>
              <a:t>how</a:t>
            </a:r>
            <a:r>
              <a:rPr lang="fi-FI" dirty="0"/>
              <a:t> to </a:t>
            </a:r>
            <a:r>
              <a:rPr lang="fi-FI" dirty="0" err="1"/>
              <a:t>handle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removal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intra-UE </a:t>
            </a:r>
            <a:r>
              <a:rPr lang="fi-FI" dirty="0" err="1"/>
              <a:t>prioritization</a:t>
            </a:r>
            <a:r>
              <a:rPr lang="fi-FI" dirty="0"/>
              <a:t> </a:t>
            </a:r>
            <a:r>
              <a:rPr lang="fi-FI" dirty="0" err="1"/>
              <a:t>especially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38.213 in Release 16)</a:t>
            </a:r>
          </a:p>
          <a:p>
            <a:r>
              <a:rPr lang="en-US" dirty="0"/>
              <a:t>Input contributions covered:  RP-200801, RP-200797, RP-200690 (38.213 CR)</a:t>
            </a:r>
            <a:endParaRPr lang="fi-FI" dirty="0"/>
          </a:p>
          <a:p>
            <a:endParaRPr lang="fi-FI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204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CA2E1-B2D9-4123-B1C0-76B31D302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344"/>
            <a:ext cx="10515600" cy="829830"/>
          </a:xfrm>
        </p:spPr>
        <p:txBody>
          <a:bodyPr/>
          <a:lstStyle/>
          <a:p>
            <a:r>
              <a:rPr lang="fi-FI" dirty="0" err="1"/>
              <a:t>Proposal</a:t>
            </a:r>
            <a:r>
              <a:rPr lang="fi-FI" dirty="0"/>
              <a:t> for RAN#88e </a:t>
            </a:r>
            <a:r>
              <a:rPr lang="fi-FI" dirty="0" err="1"/>
              <a:t>approval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63E16-DAAA-4ACE-9A20-584D399AA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1991"/>
            <a:ext cx="10515600" cy="49550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fi-F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1512D3-F0AD-4363-B5EE-FC0E5B4BB810}"/>
              </a:ext>
            </a:extLst>
          </p:cNvPr>
          <p:cNvSpPr txBox="1">
            <a:spLocks/>
          </p:cNvSpPr>
          <p:nvPr/>
        </p:nvSpPr>
        <p:spPr>
          <a:xfrm>
            <a:off x="990600" y="1534391"/>
            <a:ext cx="10515600" cy="4955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i="1" dirty="0"/>
              <a:t>Add for the </a:t>
            </a:r>
            <a:r>
              <a:rPr lang="en-US" i="1" dirty="0" err="1"/>
              <a:t>IIoT</a:t>
            </a:r>
            <a:r>
              <a:rPr lang="en-US" i="1" dirty="0"/>
              <a:t> WID as “Specify PHY prioritization of overlapping dynamic grant PUSCH and configured grant PUSCH of different PHY priorities on a BWP of a serving cell including the related cancelation behavior for the PUSCH of lower PHY priority, taking the solution developed during Rel-16 as the baseline”</a:t>
            </a:r>
          </a:p>
          <a:p>
            <a:pPr lvl="1"/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full</a:t>
            </a:r>
            <a:r>
              <a:rPr lang="fi-FI" i="1" dirty="0"/>
              <a:t> </a:t>
            </a:r>
            <a:r>
              <a:rPr lang="fi-FI" i="1" dirty="0" err="1"/>
              <a:t>objective</a:t>
            </a:r>
            <a:r>
              <a:rPr lang="fi-FI" i="1" dirty="0"/>
              <a:t> </a:t>
            </a:r>
            <a:r>
              <a:rPr lang="fi-FI" i="1" dirty="0" err="1"/>
              <a:t>would</a:t>
            </a:r>
            <a:r>
              <a:rPr lang="fi-FI" i="1" dirty="0"/>
              <a:t> </a:t>
            </a:r>
            <a:r>
              <a:rPr lang="fi-FI" i="1" dirty="0" err="1"/>
              <a:t>see</a:t>
            </a:r>
            <a:r>
              <a:rPr lang="fi-FI" i="1" dirty="0"/>
              <a:t> </a:t>
            </a:r>
            <a:r>
              <a:rPr lang="fi-FI" i="1" dirty="0" err="1"/>
              <a:t>next</a:t>
            </a:r>
            <a:r>
              <a:rPr lang="fi-FI" i="1" dirty="0"/>
              <a:t> </a:t>
            </a:r>
            <a:r>
              <a:rPr lang="fi-FI" i="1" dirty="0" err="1"/>
              <a:t>slide</a:t>
            </a:r>
            <a:endParaRPr lang="fi-FI" i="1" dirty="0"/>
          </a:p>
          <a:p>
            <a:pPr lvl="1"/>
            <a:endParaRPr lang="fi-FI" dirty="0"/>
          </a:p>
          <a:p>
            <a:pPr lvl="0"/>
            <a:r>
              <a:rPr lang="en-US" dirty="0"/>
              <a:t>Approve the pending CR in RP-200690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3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B9FE-719C-4175-B19B-20C45F1EC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Annex</a:t>
            </a:r>
            <a:r>
              <a:rPr lang="fi-FI" dirty="0"/>
              <a:t>: Intra-UE </a:t>
            </a:r>
            <a:r>
              <a:rPr lang="fi-FI" dirty="0" err="1"/>
              <a:t>multiplexing</a:t>
            </a:r>
            <a:r>
              <a:rPr lang="fi-FI" dirty="0"/>
              <a:t> / </a:t>
            </a:r>
            <a:r>
              <a:rPr lang="fi-FI" dirty="0" err="1"/>
              <a:t>priorization</a:t>
            </a:r>
            <a:r>
              <a:rPr lang="fi-FI" dirty="0"/>
              <a:t> </a:t>
            </a:r>
            <a:r>
              <a:rPr lang="fi-FI" dirty="0" err="1"/>
              <a:t>objective</a:t>
            </a:r>
            <a:r>
              <a:rPr lang="fi-FI" dirty="0"/>
              <a:t> in </a:t>
            </a:r>
            <a:r>
              <a:rPr lang="fi-FI" dirty="0" err="1"/>
              <a:t>IIoT</a:t>
            </a:r>
            <a:r>
              <a:rPr lang="fi-FI" dirty="0"/>
              <a:t> WID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FAAD2-0C44-4D5E-A614-AEB55594C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 hangingPunct="0"/>
            <a:r>
              <a:rPr lang="en-GB" dirty="0"/>
              <a:t>Intra-UE multiplexing and prioritization of traffic with different priority based on work done in Rel.16 [RAN1]:</a:t>
            </a:r>
            <a:endParaRPr lang="fi-FI" dirty="0"/>
          </a:p>
          <a:p>
            <a:pPr lvl="1" hangingPunct="0"/>
            <a:r>
              <a:rPr lang="en-US" dirty="0"/>
              <a:t>Specify multiplexing behavior among HARQ-ACK/SR/CSI and PUSCH for traffic with different priorities, including the cases with UCI on PUCCH and UCI on PUSCH. </a:t>
            </a:r>
            <a:endParaRPr lang="fi-FI" dirty="0"/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Specify PHY prioritization of overlapping dynamic grant PUSCH and configured grant PUSCH of different PHY priorities on a BWP of a serving cell including the related cancelation behavior for the PUSCH of lower PHY priority, taking the solution developed during Rel-16 as </a:t>
            </a:r>
            <a:r>
              <a:rPr lang="en-US">
                <a:solidFill>
                  <a:srgbClr val="FF0000"/>
                </a:solidFill>
              </a:rPr>
              <a:t>the baseline</a:t>
            </a:r>
            <a:endParaRPr lang="fi-FI" dirty="0">
              <a:solidFill>
                <a:srgbClr val="FF0000"/>
              </a:solidFill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4348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216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3GPP TSG RAN Meeting #88e     RP-201347 Electronic Meeting, June 29 - July 3, 2020</vt:lpstr>
      <vt:lpstr>Scope of the email discussion</vt:lpstr>
      <vt:lpstr>Proposal for RAN#88e approval</vt:lpstr>
      <vt:lpstr>Annex: Intra-UE multiplexing / priorization objective in IIoT WID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#88e     RP-20xxxx Electronic Meeting, June 29 - July 3, 2020</dc:title>
  <dc:creator>Sari Nielsen</dc:creator>
  <cp:lastModifiedBy>Toskala, Antti (Nokia - FI/Espoo)</cp:lastModifiedBy>
  <cp:revision>28</cp:revision>
  <dcterms:created xsi:type="dcterms:W3CDTF">2020-06-30T12:06:29Z</dcterms:created>
  <dcterms:modified xsi:type="dcterms:W3CDTF">2020-07-03T09:02:27Z</dcterms:modified>
</cp:coreProperties>
</file>