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36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88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45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88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44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095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000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290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412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36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292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774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BF747-FDEE-4121-A2A6-0E0CE645011E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132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7550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Clarifying the data rate requirement for wearable use case in </a:t>
            </a:r>
            <a:r>
              <a:rPr lang="en-US" altLang="zh-CN" dirty="0" err="1"/>
              <a:t>RedCap</a:t>
            </a:r>
            <a:r>
              <a:rPr lang="en-US" altLang="zh-CN" dirty="0"/>
              <a:t> SI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94143" y="4617450"/>
            <a:ext cx="10354340" cy="1655762"/>
          </a:xfrm>
        </p:spPr>
        <p:txBody>
          <a:bodyPr/>
          <a:lstStyle/>
          <a:p>
            <a:r>
              <a:rPr lang="en-US" altLang="zh-CN" dirty="0"/>
              <a:t>vivo, Guangdong Genius, </a:t>
            </a:r>
            <a:r>
              <a:rPr lang="en-US" altLang="zh-CN" dirty="0" err="1"/>
              <a:t>Spreadtrum</a:t>
            </a:r>
            <a:r>
              <a:rPr lang="en-US" altLang="zh-CN" dirty="0"/>
              <a:t>, Lenovo, Motorola Mobility, Xiaomi, Samsung, Apple, TCL, Panasonic, Sharp, OPPO, </a:t>
            </a:r>
            <a:r>
              <a:rPr lang="en-US" altLang="zh-CN" dirty="0" err="1"/>
              <a:t>Convida</a:t>
            </a:r>
            <a:r>
              <a:rPr lang="en-US" altLang="zh-CN" dirty="0"/>
              <a:t> Wireless, </a:t>
            </a:r>
            <a:r>
              <a:rPr lang="en-US" altLang="zh-CN" dirty="0" err="1"/>
              <a:t>Quectel</a:t>
            </a:r>
            <a:r>
              <a:rPr lang="en-US" altLang="zh-CN" dirty="0"/>
              <a:t>, Sony, Qualcomm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210" y="152996"/>
            <a:ext cx="11709990" cy="131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#88e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RP-201223</a:t>
            </a:r>
            <a:r>
              <a:rPr lang="en-US" altLang="zh-CN" b="1" dirty="0">
                <a:latin typeface="Arial" panose="020B0604020202020204" pitchFamily="34" charset="0"/>
                <a:ea typeface="MS Mincho"/>
              </a:rPr>
              <a:t>(revision from RP-200946)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June 29 - July 3, 2020</a:t>
            </a:r>
          </a:p>
          <a:p>
            <a:pPr hangingPunct="0"/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		9.9.5</a:t>
            </a:r>
            <a:endParaRPr lang="zh-CN" altLang="zh-CN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/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		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Discussion &amp; Decision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134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/>
              <a:t>RedCap</a:t>
            </a:r>
            <a:r>
              <a:rPr lang="en-US" altLang="zh-CN" dirty="0"/>
              <a:t> SID as approved in RP-193238 has following requirements included in the justification section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699" y="2721934"/>
            <a:ext cx="8149856" cy="397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71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Wearables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1877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The data rate requirement for wearables as captured in the current SID is about </a:t>
            </a:r>
            <a:r>
              <a:rPr lang="en-US" altLang="zh-CN" b="1" dirty="0"/>
              <a:t>High-end</a:t>
            </a:r>
            <a:r>
              <a:rPr lang="en-US" altLang="zh-CN" dirty="0"/>
              <a:t> wearables</a:t>
            </a:r>
          </a:p>
          <a:p>
            <a:pPr lvl="1"/>
            <a:r>
              <a:rPr lang="en-US" altLang="zh-CN" dirty="0"/>
              <a:t>Reference bit-rate: 10~50Mbps in DL and 5Mbps in UL</a:t>
            </a:r>
          </a:p>
          <a:p>
            <a:pPr lvl="1"/>
            <a:r>
              <a:rPr lang="en-US" altLang="zh-CN" dirty="0"/>
              <a:t>Peak bit-rate: 150Mbps in DL and 50Mbps in UL</a:t>
            </a:r>
          </a:p>
          <a:p>
            <a:pPr lvl="2"/>
            <a:r>
              <a:rPr lang="en-US" altLang="zh-CN" dirty="0"/>
              <a:t>Same as LTE Cat-4 UE </a:t>
            </a:r>
          </a:p>
          <a:p>
            <a:r>
              <a:rPr lang="en-US" altLang="zh-CN" dirty="0"/>
              <a:t>From the market perspective, most of wearable use cases do not requires such high data rate, while the other factors including compact device sizes, long battery life, low cost, </a:t>
            </a:r>
            <a:r>
              <a:rPr lang="en-US" altLang="zh-CN" dirty="0" err="1"/>
              <a:t>etc</a:t>
            </a:r>
            <a:r>
              <a:rPr lang="en-US" altLang="zh-CN" dirty="0"/>
              <a:t>, are more demanded.</a:t>
            </a:r>
          </a:p>
          <a:p>
            <a:pPr lvl="1"/>
            <a:r>
              <a:rPr lang="en-US" altLang="zh-CN" dirty="0"/>
              <a:t>Including most of smart watches, rings, </a:t>
            </a:r>
            <a:r>
              <a:rPr lang="en-US" altLang="zh-CN" dirty="0" err="1"/>
              <a:t>ehealth</a:t>
            </a:r>
            <a:r>
              <a:rPr lang="en-US" altLang="zh-CN" dirty="0"/>
              <a:t>, medical monitoring, </a:t>
            </a:r>
            <a:r>
              <a:rPr lang="en-US" altLang="zh-CN" dirty="0" err="1"/>
              <a:t>etc</a:t>
            </a:r>
            <a:r>
              <a:rPr lang="en-US" altLang="zh-CN" dirty="0"/>
              <a:t>…</a:t>
            </a:r>
          </a:p>
          <a:p>
            <a:r>
              <a:rPr lang="en-US" altLang="zh-CN" dirty="0"/>
              <a:t>The data rate requirement for </a:t>
            </a:r>
            <a:r>
              <a:rPr lang="en-US" altLang="zh-CN" b="1" dirty="0"/>
              <a:t>Low-end</a:t>
            </a:r>
            <a:r>
              <a:rPr lang="en-US" altLang="zh-CN" dirty="0"/>
              <a:t> wearables</a:t>
            </a:r>
          </a:p>
          <a:p>
            <a:pPr lvl="1"/>
            <a:r>
              <a:rPr lang="en-US" altLang="zh-CN" dirty="0"/>
              <a:t>Reference bit-rate: 5Mbps in DL and 2Mbps UL</a:t>
            </a:r>
          </a:p>
          <a:p>
            <a:pPr lvl="1"/>
            <a:r>
              <a:rPr lang="en-US" altLang="zh-CN" dirty="0"/>
              <a:t>Peak bit-rate: up to 10Mbps in DL and 5Mbps in UL</a:t>
            </a:r>
          </a:p>
          <a:p>
            <a:pPr lvl="2"/>
            <a:r>
              <a:rPr lang="en-US" altLang="zh-CN" dirty="0"/>
              <a:t>Same as LTE Cat-1bis UE </a:t>
            </a:r>
          </a:p>
          <a:p>
            <a:r>
              <a:rPr lang="en-US" altLang="zh-CN" dirty="0"/>
              <a:t>It has been discussed to add low-end wearables as one of the </a:t>
            </a:r>
            <a:r>
              <a:rPr lang="en-US" altLang="zh-CN" dirty="0" err="1"/>
              <a:t>RedCap</a:t>
            </a:r>
            <a:r>
              <a:rPr lang="en-US" altLang="zh-CN" dirty="0"/>
              <a:t> requirement in RAN1#101e</a:t>
            </a:r>
          </a:p>
          <a:p>
            <a:pPr lvl="1"/>
            <a:r>
              <a:rPr lang="en-US" altLang="zh-CN" dirty="0"/>
              <a:t>Large majority of companies (~20) support the addition</a:t>
            </a:r>
          </a:p>
          <a:p>
            <a:pPr lvl="1"/>
            <a:r>
              <a:rPr lang="en-US" altLang="zh-CN" dirty="0"/>
              <a:t>Some companies commented it is not part of the SID justification, so should be decided in RAN plenary</a:t>
            </a:r>
          </a:p>
        </p:txBody>
      </p:sp>
    </p:spTree>
    <p:extLst>
      <p:ext uri="{BB962C8B-B14F-4D97-AF65-F5344CB8AC3E}">
        <p14:creationId xmlns:p14="http://schemas.microsoft.com/office/powerpoint/2010/main" val="2055753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To update the SID justification section for wearables as the following</a:t>
            </a:r>
          </a:p>
          <a:p>
            <a:pPr lvl="1"/>
            <a:r>
              <a:rPr lang="en-US" altLang="zh-CN" dirty="0"/>
              <a:t>Wearables: </a:t>
            </a:r>
            <a:r>
              <a:rPr lang="en-US" altLang="zh-CN" u="sng" dirty="0">
                <a:solidFill>
                  <a:srgbClr val="FF0000"/>
                </a:solidFill>
              </a:rPr>
              <a:t>For High-end wearables, </a:t>
            </a:r>
            <a:r>
              <a:rPr lang="en-US" altLang="zh-CN" dirty="0"/>
              <a:t>reference bitrate for smart wearable application can be 10-50 Mbps in DL and minimum 5 Mbps in UL and peak bit rate of the device higher, 150 Mbps for downlink and 50 Mbps for uplink.  </a:t>
            </a:r>
            <a:r>
              <a:rPr lang="en-US" altLang="zh-CN" u="sng" dirty="0">
                <a:solidFill>
                  <a:srgbClr val="FF0000"/>
                </a:solidFill>
              </a:rPr>
              <a:t>For Low-end wearables, reference bitrate can be 5Mbps in DL and 2Mbps in UL and peak bit rate of the device higher, 10Mbps for DL and 5Mbps for UL. </a:t>
            </a:r>
            <a:r>
              <a:rPr lang="en-US" altLang="zh-CN" dirty="0"/>
              <a:t>Battery of the device should last multiple days (up to 1-2 weeks).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076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1247</TotalTime>
  <Words>378</Words>
  <Application>Microsoft Office PowerPoint</Application>
  <PresentationFormat>宽屏</PresentationFormat>
  <Paragraphs>25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Mincho</vt:lpstr>
      <vt:lpstr>宋体</vt:lpstr>
      <vt:lpstr>Arial</vt:lpstr>
      <vt:lpstr>Calibri</vt:lpstr>
      <vt:lpstr>Calibri Light</vt:lpstr>
      <vt:lpstr>Times New Roman</vt:lpstr>
      <vt:lpstr>Office 主题</vt:lpstr>
      <vt:lpstr>Clarifying the data rate requirement for wearable use case in RedCap SI</vt:lpstr>
      <vt:lpstr>Background</vt:lpstr>
      <vt:lpstr>Wearables</vt:lpstr>
      <vt:lpstr>Proposal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Adding low-end wearable use case in RedCap SI</dc:title>
  <dc:creator>Xueming Pan</dc:creator>
  <cp:lastModifiedBy>Xueming Pan</cp:lastModifiedBy>
  <cp:revision>35</cp:revision>
  <dcterms:created xsi:type="dcterms:W3CDTF">2020-06-09T02:00:07Z</dcterms:created>
  <dcterms:modified xsi:type="dcterms:W3CDTF">2020-06-28T10:28:40Z</dcterms:modified>
</cp:coreProperties>
</file>