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9" r:id="rId6"/>
    <p:sldId id="270" r:id="rId7"/>
    <p:sldId id="271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CE89C95E-267D-4984-B736-BCF883EF5597}"/>
    <pc:docChg chg="undo modSld">
      <pc:chgData name="Kazuyoshi Uesaka" userId="aeaeab76-c689-4b76-9153-89f795eadfdb" providerId="ADAL" clId="{CE89C95E-267D-4984-B736-BCF883EF5597}" dt="2019-05-27T04:41:35.224" v="10" actId="14100"/>
      <pc:docMkLst>
        <pc:docMk/>
      </pc:docMkLst>
      <pc:sldChg chg="modSp">
        <pc:chgData name="Kazuyoshi Uesaka" userId="aeaeab76-c689-4b76-9153-89f795eadfdb" providerId="ADAL" clId="{CE89C95E-267D-4984-B736-BCF883EF5597}" dt="2019-05-27T04:41:35.224" v="10" actId="14100"/>
        <pc:sldMkLst>
          <pc:docMk/>
          <pc:sldMk cId="4043736300" sldId="256"/>
        </pc:sldMkLst>
        <pc:spChg chg="mod">
          <ac:chgData name="Kazuyoshi Uesaka" userId="aeaeab76-c689-4b76-9153-89f795eadfdb" providerId="ADAL" clId="{CE89C95E-267D-4984-B736-BCF883EF5597}" dt="2019-05-24T02:52:47.568" v="0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Kazuyoshi Uesaka" userId="aeaeab76-c689-4b76-9153-89f795eadfdb" providerId="ADAL" clId="{CE89C95E-267D-4984-B736-BCF883EF5597}" dt="2019-05-27T04:41:35.224" v="10" actId="14100"/>
          <ac:spMkLst>
            <pc:docMk/>
            <pc:sldMk cId="4043736300" sldId="256"/>
            <ac:spMk id="6" creationId="{DB197990-4A47-4501-85A0-92A9BB950A2B}"/>
          </ac:spMkLst>
        </pc:spChg>
      </pc:sldChg>
    </pc:docChg>
  </pc:docChgLst>
  <pc:docChgLst>
    <pc:chgData name="Muhammad Kazmi" userId="8032e63c-ad90-47a7-a13e-a15885970140" providerId="ADAL" clId="{AA5EB4CB-5868-472D-B1BE-433501EC7A0B}"/>
    <pc:docChg chg="modSld">
      <pc:chgData name="Muhammad Kazmi" userId="8032e63c-ad90-47a7-a13e-a15885970140" providerId="ADAL" clId="{AA5EB4CB-5868-472D-B1BE-433501EC7A0B}" dt="2020-06-22T20:27:34.232" v="34" actId="20577"/>
      <pc:docMkLst>
        <pc:docMk/>
      </pc:docMkLst>
      <pc:sldChg chg="modSp">
        <pc:chgData name="Muhammad Kazmi" userId="8032e63c-ad90-47a7-a13e-a15885970140" providerId="ADAL" clId="{AA5EB4CB-5868-472D-B1BE-433501EC7A0B}" dt="2020-06-22T20:27:34.232" v="34" actId="20577"/>
        <pc:sldMkLst>
          <pc:docMk/>
          <pc:sldMk cId="3197411155" sldId="269"/>
        </pc:sldMkLst>
        <pc:spChg chg="mod">
          <ac:chgData name="Muhammad Kazmi" userId="8032e63c-ad90-47a7-a13e-a15885970140" providerId="ADAL" clId="{AA5EB4CB-5868-472D-B1BE-433501EC7A0B}" dt="2020-06-22T20:27:34.232" v="34" actId="20577"/>
          <ac:spMkLst>
            <pc:docMk/>
            <pc:sldMk cId="3197411155" sldId="269"/>
            <ac:spMk id="3" creationId="{FAC8223F-8EF3-4A0D-92A2-73391DA384E1}"/>
          </ac:spMkLst>
        </pc:spChg>
      </pc:sldChg>
    </pc:docChg>
  </pc:docChgLst>
  <pc:docChgLst>
    <pc:chgData name="Muhammad Ali Kazmi" userId="8032e63c-ad90-47a7-a13e-a15885970140" providerId="ADAL" clId="{AA5EB4CB-5868-472D-B1BE-433501EC7A0B}"/>
    <pc:docChg chg="undo custSel addSld modSld">
      <pc:chgData name="Muhammad Ali Kazmi" userId="8032e63c-ad90-47a7-a13e-a15885970140" providerId="ADAL" clId="{AA5EB4CB-5868-472D-B1BE-433501EC7A0B}" dt="2020-06-22T16:19:58.263" v="227" actId="15"/>
      <pc:docMkLst>
        <pc:docMk/>
      </pc:docMkLst>
      <pc:sldChg chg="modSp">
        <pc:chgData name="Muhammad Ali Kazmi" userId="8032e63c-ad90-47a7-a13e-a15885970140" providerId="ADAL" clId="{AA5EB4CB-5868-472D-B1BE-433501EC7A0B}" dt="2020-06-22T16:14:07.705" v="107" actId="20577"/>
        <pc:sldMkLst>
          <pc:docMk/>
          <pc:sldMk cId="4043736300" sldId="256"/>
        </pc:sldMkLst>
        <pc:spChg chg="mod">
          <ac:chgData name="Muhammad Ali Kazmi" userId="8032e63c-ad90-47a7-a13e-a15885970140" providerId="ADAL" clId="{AA5EB4CB-5868-472D-B1BE-433501EC7A0B}" dt="2020-06-22T16:14:07.705" v="107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Muhammad Ali Kazmi" userId="8032e63c-ad90-47a7-a13e-a15885970140" providerId="ADAL" clId="{AA5EB4CB-5868-472D-B1BE-433501EC7A0B}" dt="2020-06-22T16:13:27.065" v="19" actId="20577"/>
          <ac:spMkLst>
            <pc:docMk/>
            <pc:sldMk cId="4043736300" sldId="256"/>
            <ac:spMk id="6" creationId="{DB197990-4A47-4501-85A0-92A9BB950A2B}"/>
          </ac:spMkLst>
        </pc:spChg>
      </pc:sldChg>
      <pc:sldChg chg="modSp">
        <pc:chgData name="Muhammad Ali Kazmi" userId="8032e63c-ad90-47a7-a13e-a15885970140" providerId="ADAL" clId="{AA5EB4CB-5868-472D-B1BE-433501EC7A0B}" dt="2020-06-22T16:19:58.263" v="227" actId="15"/>
        <pc:sldMkLst>
          <pc:docMk/>
          <pc:sldMk cId="3942072035" sldId="270"/>
        </pc:sldMkLst>
        <pc:spChg chg="mod">
          <ac:chgData name="Muhammad Ali Kazmi" userId="8032e63c-ad90-47a7-a13e-a15885970140" providerId="ADAL" clId="{AA5EB4CB-5868-472D-B1BE-433501EC7A0B}" dt="2020-06-22T16:17:00.464" v="123" actId="20577"/>
          <ac:spMkLst>
            <pc:docMk/>
            <pc:sldMk cId="3942072035" sldId="270"/>
            <ac:spMk id="2" creationId="{A0577775-5915-4B88-9EC3-D6913A2EFCCF}"/>
          </ac:spMkLst>
        </pc:spChg>
        <pc:spChg chg="mod">
          <ac:chgData name="Muhammad Ali Kazmi" userId="8032e63c-ad90-47a7-a13e-a15885970140" providerId="ADAL" clId="{AA5EB4CB-5868-472D-B1BE-433501EC7A0B}" dt="2020-06-22T16:19:58.263" v="227" actId="15"/>
          <ac:spMkLst>
            <pc:docMk/>
            <pc:sldMk cId="3942072035" sldId="270"/>
            <ac:spMk id="3" creationId="{76A15DC7-DB69-49F9-96B1-B71C69CD91E7}"/>
          </ac:spMkLst>
        </pc:spChg>
      </pc:sldChg>
      <pc:sldChg chg="modSp add">
        <pc:chgData name="Muhammad Ali Kazmi" userId="8032e63c-ad90-47a7-a13e-a15885970140" providerId="ADAL" clId="{AA5EB4CB-5868-472D-B1BE-433501EC7A0B}" dt="2020-06-22T16:19:27.456" v="221" actId="14100"/>
        <pc:sldMkLst>
          <pc:docMk/>
          <pc:sldMk cId="3650054776" sldId="271"/>
        </pc:sldMkLst>
        <pc:spChg chg="mod">
          <ac:chgData name="Muhammad Ali Kazmi" userId="8032e63c-ad90-47a7-a13e-a15885970140" providerId="ADAL" clId="{AA5EB4CB-5868-472D-B1BE-433501EC7A0B}" dt="2020-06-22T16:17:13.480" v="145" actId="20577"/>
          <ac:spMkLst>
            <pc:docMk/>
            <pc:sldMk cId="3650054776" sldId="271"/>
            <ac:spMk id="2" creationId="{A0577775-5915-4B88-9EC3-D6913A2EFCCF}"/>
          </ac:spMkLst>
        </pc:spChg>
        <pc:spChg chg="mod">
          <ac:chgData name="Muhammad Ali Kazmi" userId="8032e63c-ad90-47a7-a13e-a15885970140" providerId="ADAL" clId="{AA5EB4CB-5868-472D-B1BE-433501EC7A0B}" dt="2020-06-22T16:19:27.456" v="221" actId="14100"/>
          <ac:spMkLst>
            <pc:docMk/>
            <pc:sldMk cId="3650054776" sldId="271"/>
            <ac:spMk id="3" creationId="{76A15DC7-DB69-49F9-96B1-B71C69CD91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D0086-88AE-4FAF-AB9A-1B2CDCA10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6676A-AC0C-4E80-82B8-ACFAA7049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C721-64B2-459C-8ED4-0354FA0DE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CEE07-7082-468B-9054-986A16ED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DD6E7-273A-4D07-9023-2092EBDD1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86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69044-1280-42DB-8E14-B0E64C743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527C3-EBEE-4715-9BBC-D53D10D66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F7A9C-106A-4716-BD29-5DAA86255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989E-2B65-4698-84F9-93B3E48F5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A20C-B10D-4A0C-AA2A-219E08C2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744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4F74F-AC4A-42DE-AC5D-8B03A50B0B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4C3F9-7CF7-4415-A439-23B0B7ED5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C3EAD-8EE0-4539-88E9-B8A08DE27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0744-2D7A-40BE-BA3F-C47DA1417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E844-64C0-49AB-A460-50F2ECA22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54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1825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5001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982C-FEAD-4134-AD7E-9A950FBA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6E674-A3B0-43CF-B7DC-954C65079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30CE3-63FE-4290-A01C-8D0299793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FB92-253F-4DA8-BCCB-C2F800DAE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3051E-5E81-4F1A-ACC2-0DE5AAE6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1F5D-3020-45BB-9286-3734D2114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D0789-FE62-4889-99F4-4050EA2B8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6746E-1719-4143-B534-81D7608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046DB-DBB9-49E8-BA42-E1C7AA64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BC7D5-5054-4096-904F-98B4DE33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902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583AC-85CD-4E4D-810A-255791177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06539-6C3C-418F-A537-B337CA7E6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19752-9426-4367-81F3-F39944C9D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ECDCD-9CCF-42FD-99EF-D42A4D9F2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798B8-BC85-4586-AA6E-66B499AF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D22FBA-4900-46F0-90B6-5B33C1E9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394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0406-D426-4869-8F55-A1485D85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8B333-790F-4414-B76B-4C012EDFA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2C540-F021-4F3D-982D-D42D8388A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DC797A-BBF3-4BE4-A83A-02AE6A6B3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B3CB5-247A-42F3-BB5E-DD544B92B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CC1820-058B-4620-8352-FFDEB102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528A5F-4A9F-4050-B5BB-3DFAF70AA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0E08DB-90B2-4F3B-BB28-53B93CACB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714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3E4A2-942A-4A51-90C3-AE26DFDC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855532-A597-492D-ADCD-D86E476BC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DE3E5-8553-47CF-8785-8C7ABBF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9E77A-1F6B-4397-9E6B-74F1867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674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BB971-5925-4405-BB14-FD0F5269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B421E7-91B8-4D2F-8BFB-F1AF7801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F4117-8A59-4BD6-AC24-463EE2ECF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160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4257A-23B8-4EA1-969C-DDE6CF75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C0ED2-A372-41A3-BDF1-A354D82B4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29698-00EA-40B6-8D86-97EE6C9D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DBED5-3B82-48AF-BE5A-91AEA129D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B142A-7C69-472B-8647-E918073C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310C3-DD89-4837-B1DF-A6556C7EB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595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DB376-8222-4D2C-8509-4AC290082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A63B1F-3746-4D41-8240-60584137F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E7A6C-8BB2-47FB-B90A-C302C4A4D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E897C-2BD0-4CD2-A7CC-A4068D5F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E35CE-EFB6-4DA4-BDFA-844443E7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27637-1B17-476C-822B-92DAEE9D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430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F291B-A67C-4E4E-9E02-C38B26A9B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B5F1E-8AB0-4CC3-9D3B-F31691288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609D4-535F-440D-9122-B508D234F3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151E4-6328-409A-AE39-8A0206DE1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8DC54-EE90-472C-B4B1-21FA43226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08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CB3F1B2-D950-4D81-B706-1B54C0562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273" y="4443901"/>
            <a:ext cx="9144000" cy="693125"/>
          </a:xfrm>
        </p:spPr>
        <p:txBody>
          <a:bodyPr>
            <a:normAutofit/>
          </a:bodyPr>
          <a:lstStyle/>
          <a:p>
            <a:r>
              <a:rPr lang="sv-SE" sz="3200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249733-FC0E-4E9F-B6CD-0C4E30D7FE95}"/>
              </a:ext>
            </a:extLst>
          </p:cNvPr>
          <p:cNvSpPr txBox="1"/>
          <p:nvPr/>
        </p:nvSpPr>
        <p:spPr bwMode="auto">
          <a:xfrm>
            <a:off x="100668" y="161897"/>
            <a:ext cx="4941115" cy="1086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3GPP TSG-RAN Meeting #88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Electronic Meeting, June 29-July 03, 2020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Agenda item: 9.1.2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5C1C64-9290-472C-AB5A-E25A52E9E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660" y="1526796"/>
            <a:ext cx="10430312" cy="2469728"/>
          </a:xfrm>
        </p:spPr>
        <p:txBody>
          <a:bodyPr>
            <a:normAutofit/>
          </a:bodyPr>
          <a:lstStyle/>
          <a:p>
            <a:r>
              <a:rPr lang="en-US" sz="4400" b="1" dirty="0"/>
              <a:t>Motivation for WID: </a:t>
            </a:r>
            <a:br>
              <a:rPr lang="en-US" sz="4400" b="1" dirty="0"/>
            </a:br>
            <a:r>
              <a:rPr lang="en-US" sz="4400" b="1" dirty="0"/>
              <a:t>Introduction of DL 1024QAM for NR FR1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97990-4A47-4501-85A0-92A9BB950A2B}"/>
              </a:ext>
            </a:extLst>
          </p:cNvPr>
          <p:cNvSpPr txBox="1"/>
          <p:nvPr/>
        </p:nvSpPr>
        <p:spPr bwMode="auto">
          <a:xfrm>
            <a:off x="10405641" y="169033"/>
            <a:ext cx="1456392" cy="4335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RP-201155</a:t>
            </a:r>
          </a:p>
        </p:txBody>
      </p:sp>
    </p:spTree>
    <p:extLst>
      <p:ext uri="{BB962C8B-B14F-4D97-AF65-F5344CB8AC3E}">
        <p14:creationId xmlns:p14="http://schemas.microsoft.com/office/powerpoint/2010/main" val="4043736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1761" y="1196024"/>
            <a:ext cx="6143537" cy="518572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Rel-15 NR supports downlink modulation order up to 256QAM for PDSCH. </a:t>
            </a:r>
          </a:p>
          <a:p>
            <a:r>
              <a:rPr lang="en-US" dirty="0"/>
              <a:t>LTE has introduced even higher order modulation order of 1024QAM for PDSCH in Rel-15. </a:t>
            </a:r>
          </a:p>
          <a:p>
            <a:r>
              <a:rPr lang="en-US" dirty="0"/>
              <a:t>NR should be competitive to LTE with regard to the spectral efficiency especially on </a:t>
            </a:r>
            <a:r>
              <a:rPr lang="en-US" dirty="0" err="1"/>
              <a:t>refarmed</a:t>
            </a:r>
            <a:r>
              <a:rPr lang="en-US" dirty="0"/>
              <a:t> operating bands and mid-bands, i.e., FR1</a:t>
            </a:r>
          </a:p>
          <a:p>
            <a:r>
              <a:rPr lang="en-US" dirty="0"/>
              <a:t>Even for NR, high SNR conditions supporting DL 1024QAM can be achievable in FR1 with: </a:t>
            </a:r>
          </a:p>
          <a:p>
            <a:pPr lvl="1"/>
            <a:r>
              <a:rPr lang="en-US" dirty="0"/>
              <a:t>Small cell / indoor cell / non-sectorized cells</a:t>
            </a:r>
          </a:p>
          <a:p>
            <a:pPr lvl="1"/>
            <a:r>
              <a:rPr lang="en-US" dirty="0"/>
              <a:t>Beamforming (in mid-bands 3-6 GHz)</a:t>
            </a:r>
          </a:p>
          <a:p>
            <a:r>
              <a:rPr lang="en-US" dirty="0"/>
              <a:t>It is expected that meeting EVM and demodulation requirements in the FR1 range should be similar to those for LTE from an implementation perspective and feasible.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61" y="217075"/>
            <a:ext cx="8353426" cy="108108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94C550-0342-44EF-B8F7-A9222D2D8751}"/>
              </a:ext>
            </a:extLst>
          </p:cNvPr>
          <p:cNvSpPr/>
          <p:nvPr/>
        </p:nvSpPr>
        <p:spPr bwMode="auto">
          <a:xfrm>
            <a:off x="6713316" y="1844675"/>
            <a:ext cx="4999259" cy="43926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8E9FCA-C4F2-4A30-897A-8468568449FA}"/>
              </a:ext>
            </a:extLst>
          </p:cNvPr>
          <p:cNvGrpSpPr/>
          <p:nvPr/>
        </p:nvGrpSpPr>
        <p:grpSpPr>
          <a:xfrm>
            <a:off x="7414418" y="2322576"/>
            <a:ext cx="3392424" cy="3392424"/>
            <a:chOff x="7414418" y="2322576"/>
            <a:chExt cx="3392424" cy="339242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ADA7414-DDDC-426E-B10B-E1588E5E9639}"/>
                </a:ext>
              </a:extLst>
            </p:cNvPr>
            <p:cNvGrpSpPr/>
            <p:nvPr/>
          </p:nvGrpSpPr>
          <p:grpSpPr>
            <a:xfrm>
              <a:off x="7414418" y="2322576"/>
              <a:ext cx="3392424" cy="3392424"/>
              <a:chOff x="7432706" y="2322576"/>
              <a:chExt cx="3392424" cy="3392424"/>
            </a:xfrm>
          </p:grpSpPr>
          <p:cxnSp>
            <p:nvCxnSpPr>
              <p:cNvPr id="1099" name="Straight Arrow Connector 1098">
                <a:extLst>
                  <a:ext uri="{FF2B5EF4-FFF2-40B4-BE49-F238E27FC236}">
                    <a16:creationId xmlns:a16="http://schemas.microsoft.com/office/drawing/2014/main" id="{5466F7E4-6276-4B8C-B9D2-8BB77F16CD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100" name="Straight Arrow Connector 1099">
                <a:extLst>
                  <a:ext uri="{FF2B5EF4-FFF2-40B4-BE49-F238E27FC236}">
                    <a16:creationId xmlns:a16="http://schemas.microsoft.com/office/drawing/2014/main" id="{2BA377C5-DD6B-4297-8D9A-08CF7731103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4ED8FD9-620E-4476-B6AC-1E4364103B54}"/>
                </a:ext>
              </a:extLst>
            </p:cNvPr>
            <p:cNvGrpSpPr/>
            <p:nvPr/>
          </p:nvGrpSpPr>
          <p:grpSpPr>
            <a:xfrm>
              <a:off x="7788924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827" name="Group 826">
                <a:extLst>
                  <a:ext uri="{FF2B5EF4-FFF2-40B4-BE49-F238E27FC236}">
                    <a16:creationId xmlns:a16="http://schemas.microsoft.com/office/drawing/2014/main" id="{33468C4F-2961-47E7-A586-0C92E321FA03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83" name="Oval 1082">
                  <a:extLst>
                    <a:ext uri="{FF2B5EF4-FFF2-40B4-BE49-F238E27FC236}">
                      <a16:creationId xmlns:a16="http://schemas.microsoft.com/office/drawing/2014/main" id="{A5096FF6-135B-4402-A4CA-852FEE0E123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4" name="Oval 1083">
                  <a:extLst>
                    <a:ext uri="{FF2B5EF4-FFF2-40B4-BE49-F238E27FC236}">
                      <a16:creationId xmlns:a16="http://schemas.microsoft.com/office/drawing/2014/main" id="{EF04BF85-169F-4847-8E0D-96D336D9EEA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5" name="Oval 1084">
                  <a:extLst>
                    <a:ext uri="{FF2B5EF4-FFF2-40B4-BE49-F238E27FC236}">
                      <a16:creationId xmlns:a16="http://schemas.microsoft.com/office/drawing/2014/main" id="{C1DB219C-9AE4-496A-BFE6-EFE452F8B2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6" name="Oval 1085">
                  <a:extLst>
                    <a:ext uri="{FF2B5EF4-FFF2-40B4-BE49-F238E27FC236}">
                      <a16:creationId xmlns:a16="http://schemas.microsoft.com/office/drawing/2014/main" id="{1455BFD0-CD2C-4FDC-AC6C-D62F207412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7" name="Oval 1086">
                  <a:extLst>
                    <a:ext uri="{FF2B5EF4-FFF2-40B4-BE49-F238E27FC236}">
                      <a16:creationId xmlns:a16="http://schemas.microsoft.com/office/drawing/2014/main" id="{BD179215-9F2E-42D9-85FA-A3EC43B533D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8" name="Oval 1087">
                  <a:extLst>
                    <a:ext uri="{FF2B5EF4-FFF2-40B4-BE49-F238E27FC236}">
                      <a16:creationId xmlns:a16="http://schemas.microsoft.com/office/drawing/2014/main" id="{F92D2388-3A72-4511-ADD1-3AE802AFA6D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9" name="Oval 1088">
                  <a:extLst>
                    <a:ext uri="{FF2B5EF4-FFF2-40B4-BE49-F238E27FC236}">
                      <a16:creationId xmlns:a16="http://schemas.microsoft.com/office/drawing/2014/main" id="{2FBCE186-6BB4-4D95-AFA4-AB656D8FFF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0" name="Oval 1089">
                  <a:extLst>
                    <a:ext uri="{FF2B5EF4-FFF2-40B4-BE49-F238E27FC236}">
                      <a16:creationId xmlns:a16="http://schemas.microsoft.com/office/drawing/2014/main" id="{851B42DF-BFC3-4FBB-898D-21B542D30FE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1" name="Oval 1090">
                  <a:extLst>
                    <a:ext uri="{FF2B5EF4-FFF2-40B4-BE49-F238E27FC236}">
                      <a16:creationId xmlns:a16="http://schemas.microsoft.com/office/drawing/2014/main" id="{2A25CACA-B5B5-4F9F-BC5A-1DF69B1964B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2" name="Oval 1091">
                  <a:extLst>
                    <a:ext uri="{FF2B5EF4-FFF2-40B4-BE49-F238E27FC236}">
                      <a16:creationId xmlns:a16="http://schemas.microsoft.com/office/drawing/2014/main" id="{DCF97196-FEEA-438B-B2B5-5FA115BEAD8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3" name="Oval 1092">
                  <a:extLst>
                    <a:ext uri="{FF2B5EF4-FFF2-40B4-BE49-F238E27FC236}">
                      <a16:creationId xmlns:a16="http://schemas.microsoft.com/office/drawing/2014/main" id="{B4EEA8A9-C363-4440-A835-B5AB4B81230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4" name="Oval 1093">
                  <a:extLst>
                    <a:ext uri="{FF2B5EF4-FFF2-40B4-BE49-F238E27FC236}">
                      <a16:creationId xmlns:a16="http://schemas.microsoft.com/office/drawing/2014/main" id="{79EDBDBE-9894-4501-AB64-77410D1B50A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5" name="Oval 1094">
                  <a:extLst>
                    <a:ext uri="{FF2B5EF4-FFF2-40B4-BE49-F238E27FC236}">
                      <a16:creationId xmlns:a16="http://schemas.microsoft.com/office/drawing/2014/main" id="{4708B2DA-ACC3-41F0-A210-8CD878A95F4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6" name="Oval 1095">
                  <a:extLst>
                    <a:ext uri="{FF2B5EF4-FFF2-40B4-BE49-F238E27FC236}">
                      <a16:creationId xmlns:a16="http://schemas.microsoft.com/office/drawing/2014/main" id="{D7EE69E2-E573-4E99-A6C5-0DF2B276F13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7" name="Oval 1096">
                  <a:extLst>
                    <a:ext uri="{FF2B5EF4-FFF2-40B4-BE49-F238E27FC236}">
                      <a16:creationId xmlns:a16="http://schemas.microsoft.com/office/drawing/2014/main" id="{7C6734F2-3EE9-40BD-AE81-AB1C20B40D4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8" name="Oval 1097">
                  <a:extLst>
                    <a:ext uri="{FF2B5EF4-FFF2-40B4-BE49-F238E27FC236}">
                      <a16:creationId xmlns:a16="http://schemas.microsoft.com/office/drawing/2014/main" id="{A0361025-F678-4C86-A400-DAA7361A43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8" name="Group 827">
                <a:extLst>
                  <a:ext uri="{FF2B5EF4-FFF2-40B4-BE49-F238E27FC236}">
                    <a16:creationId xmlns:a16="http://schemas.microsoft.com/office/drawing/2014/main" id="{D01A0269-1BBA-4C0B-BBD7-A4A51FF78818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1067" name="Oval 1066">
                  <a:extLst>
                    <a:ext uri="{FF2B5EF4-FFF2-40B4-BE49-F238E27FC236}">
                      <a16:creationId xmlns:a16="http://schemas.microsoft.com/office/drawing/2014/main" id="{CB9096EC-8A0F-45D6-B425-0C82B2E71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8" name="Oval 1067">
                  <a:extLst>
                    <a:ext uri="{FF2B5EF4-FFF2-40B4-BE49-F238E27FC236}">
                      <a16:creationId xmlns:a16="http://schemas.microsoft.com/office/drawing/2014/main" id="{D1160338-92E4-4B8E-BC83-2A99B304878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9" name="Oval 1068">
                  <a:extLst>
                    <a:ext uri="{FF2B5EF4-FFF2-40B4-BE49-F238E27FC236}">
                      <a16:creationId xmlns:a16="http://schemas.microsoft.com/office/drawing/2014/main" id="{8615D200-4230-4369-9174-F77BB349D06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0" name="Oval 1069">
                  <a:extLst>
                    <a:ext uri="{FF2B5EF4-FFF2-40B4-BE49-F238E27FC236}">
                      <a16:creationId xmlns:a16="http://schemas.microsoft.com/office/drawing/2014/main" id="{16B409AD-A251-402D-9F87-E393AE5C74C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1" name="Oval 1070">
                  <a:extLst>
                    <a:ext uri="{FF2B5EF4-FFF2-40B4-BE49-F238E27FC236}">
                      <a16:creationId xmlns:a16="http://schemas.microsoft.com/office/drawing/2014/main" id="{D92B799B-605B-4C13-86BB-0F2323FF0B4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2" name="Oval 1071">
                  <a:extLst>
                    <a:ext uri="{FF2B5EF4-FFF2-40B4-BE49-F238E27FC236}">
                      <a16:creationId xmlns:a16="http://schemas.microsoft.com/office/drawing/2014/main" id="{AA3F8267-9AC8-4A28-8F51-B892BA7EA8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3" name="Oval 1072">
                  <a:extLst>
                    <a:ext uri="{FF2B5EF4-FFF2-40B4-BE49-F238E27FC236}">
                      <a16:creationId xmlns:a16="http://schemas.microsoft.com/office/drawing/2014/main" id="{D54328D0-0EE3-40FA-86A4-320E3946195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4" name="Oval 1073">
                  <a:extLst>
                    <a:ext uri="{FF2B5EF4-FFF2-40B4-BE49-F238E27FC236}">
                      <a16:creationId xmlns:a16="http://schemas.microsoft.com/office/drawing/2014/main" id="{41AF033B-0681-45E3-90C9-A8B90F920E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5" name="Oval 1074">
                  <a:extLst>
                    <a:ext uri="{FF2B5EF4-FFF2-40B4-BE49-F238E27FC236}">
                      <a16:creationId xmlns:a16="http://schemas.microsoft.com/office/drawing/2014/main" id="{E789BF3B-E181-43BC-997A-951CF245AB6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6" name="Oval 1075">
                  <a:extLst>
                    <a:ext uri="{FF2B5EF4-FFF2-40B4-BE49-F238E27FC236}">
                      <a16:creationId xmlns:a16="http://schemas.microsoft.com/office/drawing/2014/main" id="{F432DDD5-04E2-4084-9946-507C3B28EE4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7" name="Oval 1076">
                  <a:extLst>
                    <a:ext uri="{FF2B5EF4-FFF2-40B4-BE49-F238E27FC236}">
                      <a16:creationId xmlns:a16="http://schemas.microsoft.com/office/drawing/2014/main" id="{3F513113-7AAF-4D90-96A8-98AD6E8A543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8" name="Oval 1077">
                  <a:extLst>
                    <a:ext uri="{FF2B5EF4-FFF2-40B4-BE49-F238E27FC236}">
                      <a16:creationId xmlns:a16="http://schemas.microsoft.com/office/drawing/2014/main" id="{8B4FD9FD-C8A0-4208-B12C-3FA356EC4BD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9" name="Oval 1078">
                  <a:extLst>
                    <a:ext uri="{FF2B5EF4-FFF2-40B4-BE49-F238E27FC236}">
                      <a16:creationId xmlns:a16="http://schemas.microsoft.com/office/drawing/2014/main" id="{6B5E697E-313F-4C2A-8011-55572AB6918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0" name="Oval 1079">
                  <a:extLst>
                    <a:ext uri="{FF2B5EF4-FFF2-40B4-BE49-F238E27FC236}">
                      <a16:creationId xmlns:a16="http://schemas.microsoft.com/office/drawing/2014/main" id="{A2845500-6136-41E9-B245-EEDA6634DB3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1" name="Oval 1080">
                  <a:extLst>
                    <a:ext uri="{FF2B5EF4-FFF2-40B4-BE49-F238E27FC236}">
                      <a16:creationId xmlns:a16="http://schemas.microsoft.com/office/drawing/2014/main" id="{BDE5BF9B-F0EE-4BAF-A2E1-3BE5AC5F552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2" name="Oval 1081">
                  <a:extLst>
                    <a:ext uri="{FF2B5EF4-FFF2-40B4-BE49-F238E27FC236}">
                      <a16:creationId xmlns:a16="http://schemas.microsoft.com/office/drawing/2014/main" id="{574CC271-D922-4B22-84C6-0C9A1BDD9A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9" name="Group 828">
                <a:extLst>
                  <a:ext uri="{FF2B5EF4-FFF2-40B4-BE49-F238E27FC236}">
                    <a16:creationId xmlns:a16="http://schemas.microsoft.com/office/drawing/2014/main" id="{6160FEC5-3167-4B94-A335-DFCD3A4BF844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1051" name="Oval 1050">
                  <a:extLst>
                    <a:ext uri="{FF2B5EF4-FFF2-40B4-BE49-F238E27FC236}">
                      <a16:creationId xmlns:a16="http://schemas.microsoft.com/office/drawing/2014/main" id="{F43F078E-F750-4EDB-B7EF-09B29946E2B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2" name="Oval 1051">
                  <a:extLst>
                    <a:ext uri="{FF2B5EF4-FFF2-40B4-BE49-F238E27FC236}">
                      <a16:creationId xmlns:a16="http://schemas.microsoft.com/office/drawing/2014/main" id="{F53C5F00-7E3D-4463-B97C-BB1339BF90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3" name="Oval 1052">
                  <a:extLst>
                    <a:ext uri="{FF2B5EF4-FFF2-40B4-BE49-F238E27FC236}">
                      <a16:creationId xmlns:a16="http://schemas.microsoft.com/office/drawing/2014/main" id="{C861D8AD-DF69-4C4D-B817-35968BAB911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4" name="Oval 1053">
                  <a:extLst>
                    <a:ext uri="{FF2B5EF4-FFF2-40B4-BE49-F238E27FC236}">
                      <a16:creationId xmlns:a16="http://schemas.microsoft.com/office/drawing/2014/main" id="{01FE8646-E9A3-4913-A076-44B5241C797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5" name="Oval 1054">
                  <a:extLst>
                    <a:ext uri="{FF2B5EF4-FFF2-40B4-BE49-F238E27FC236}">
                      <a16:creationId xmlns:a16="http://schemas.microsoft.com/office/drawing/2014/main" id="{2B386F78-0258-4000-A8FE-12A2A66A683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6" name="Oval 1055">
                  <a:extLst>
                    <a:ext uri="{FF2B5EF4-FFF2-40B4-BE49-F238E27FC236}">
                      <a16:creationId xmlns:a16="http://schemas.microsoft.com/office/drawing/2014/main" id="{8BF88F79-83F4-4048-B333-B5ABADDF601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7" name="Oval 1056">
                  <a:extLst>
                    <a:ext uri="{FF2B5EF4-FFF2-40B4-BE49-F238E27FC236}">
                      <a16:creationId xmlns:a16="http://schemas.microsoft.com/office/drawing/2014/main" id="{8F16C51F-9A09-476C-9E37-37E89ECAD56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8" name="Oval 1057">
                  <a:extLst>
                    <a:ext uri="{FF2B5EF4-FFF2-40B4-BE49-F238E27FC236}">
                      <a16:creationId xmlns:a16="http://schemas.microsoft.com/office/drawing/2014/main" id="{A2742620-225A-4AA5-BA62-AC968C4AA33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9" name="Oval 1058">
                  <a:extLst>
                    <a:ext uri="{FF2B5EF4-FFF2-40B4-BE49-F238E27FC236}">
                      <a16:creationId xmlns:a16="http://schemas.microsoft.com/office/drawing/2014/main" id="{2D73EC5C-2A1E-479D-BF2C-E377EE7B6E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0" name="Oval 1059">
                  <a:extLst>
                    <a:ext uri="{FF2B5EF4-FFF2-40B4-BE49-F238E27FC236}">
                      <a16:creationId xmlns:a16="http://schemas.microsoft.com/office/drawing/2014/main" id="{5243B77B-CF1B-4BDB-B542-0470C6116E6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1" name="Oval 1060">
                  <a:extLst>
                    <a:ext uri="{FF2B5EF4-FFF2-40B4-BE49-F238E27FC236}">
                      <a16:creationId xmlns:a16="http://schemas.microsoft.com/office/drawing/2014/main" id="{75AC1473-2ABE-477A-BF6B-2E06D088EA1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2" name="Oval 1061">
                  <a:extLst>
                    <a:ext uri="{FF2B5EF4-FFF2-40B4-BE49-F238E27FC236}">
                      <a16:creationId xmlns:a16="http://schemas.microsoft.com/office/drawing/2014/main" id="{32DDBF96-D1D4-4E5D-AF3D-A54C07AF350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3" name="Oval 1062">
                  <a:extLst>
                    <a:ext uri="{FF2B5EF4-FFF2-40B4-BE49-F238E27FC236}">
                      <a16:creationId xmlns:a16="http://schemas.microsoft.com/office/drawing/2014/main" id="{EAA0951C-5E9B-4C73-BF7A-B86257EF6A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4" name="Oval 1063">
                  <a:extLst>
                    <a:ext uri="{FF2B5EF4-FFF2-40B4-BE49-F238E27FC236}">
                      <a16:creationId xmlns:a16="http://schemas.microsoft.com/office/drawing/2014/main" id="{B70704AD-F6D5-44D6-AF8A-674CA2435F0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5" name="Oval 1064">
                  <a:extLst>
                    <a:ext uri="{FF2B5EF4-FFF2-40B4-BE49-F238E27FC236}">
                      <a16:creationId xmlns:a16="http://schemas.microsoft.com/office/drawing/2014/main" id="{6FC701BE-E7A1-48CB-9E00-B099BD9B670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6" name="Oval 1065">
                  <a:extLst>
                    <a:ext uri="{FF2B5EF4-FFF2-40B4-BE49-F238E27FC236}">
                      <a16:creationId xmlns:a16="http://schemas.microsoft.com/office/drawing/2014/main" id="{C7869BD3-CB19-49A9-825D-6BE633C45FD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0" name="Group 829">
                <a:extLst>
                  <a:ext uri="{FF2B5EF4-FFF2-40B4-BE49-F238E27FC236}">
                    <a16:creationId xmlns:a16="http://schemas.microsoft.com/office/drawing/2014/main" id="{A6D6B24B-845B-4234-A67D-FB2F62EC6073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1035" name="Oval 1034">
                  <a:extLst>
                    <a:ext uri="{FF2B5EF4-FFF2-40B4-BE49-F238E27FC236}">
                      <a16:creationId xmlns:a16="http://schemas.microsoft.com/office/drawing/2014/main" id="{A39A1EBB-0A3C-4987-8684-36A8DF329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6" name="Oval 1035">
                  <a:extLst>
                    <a:ext uri="{FF2B5EF4-FFF2-40B4-BE49-F238E27FC236}">
                      <a16:creationId xmlns:a16="http://schemas.microsoft.com/office/drawing/2014/main" id="{97BC3CA7-C57C-4225-8C69-97C03FC4C7C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7" name="Oval 1036">
                  <a:extLst>
                    <a:ext uri="{FF2B5EF4-FFF2-40B4-BE49-F238E27FC236}">
                      <a16:creationId xmlns:a16="http://schemas.microsoft.com/office/drawing/2014/main" id="{F12B2818-0692-4F3E-9160-019B43D711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8" name="Oval 1037">
                  <a:extLst>
                    <a:ext uri="{FF2B5EF4-FFF2-40B4-BE49-F238E27FC236}">
                      <a16:creationId xmlns:a16="http://schemas.microsoft.com/office/drawing/2014/main" id="{B2B0BB50-8290-40ED-96B8-4BB1DF64F26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9" name="Oval 1038">
                  <a:extLst>
                    <a:ext uri="{FF2B5EF4-FFF2-40B4-BE49-F238E27FC236}">
                      <a16:creationId xmlns:a16="http://schemas.microsoft.com/office/drawing/2014/main" id="{82D7AC9D-1046-4E33-8431-579944FFF9E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0" name="Oval 1039">
                  <a:extLst>
                    <a:ext uri="{FF2B5EF4-FFF2-40B4-BE49-F238E27FC236}">
                      <a16:creationId xmlns:a16="http://schemas.microsoft.com/office/drawing/2014/main" id="{72632080-51BD-46BC-9F1C-0D2A8443314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1" name="Oval 1040">
                  <a:extLst>
                    <a:ext uri="{FF2B5EF4-FFF2-40B4-BE49-F238E27FC236}">
                      <a16:creationId xmlns:a16="http://schemas.microsoft.com/office/drawing/2014/main" id="{5B208EC5-C797-4C2A-A462-771FFD35572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2" name="Oval 1041">
                  <a:extLst>
                    <a:ext uri="{FF2B5EF4-FFF2-40B4-BE49-F238E27FC236}">
                      <a16:creationId xmlns:a16="http://schemas.microsoft.com/office/drawing/2014/main" id="{04C18114-A2A9-43A9-8115-0D77A4BF280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3" name="Oval 1042">
                  <a:extLst>
                    <a:ext uri="{FF2B5EF4-FFF2-40B4-BE49-F238E27FC236}">
                      <a16:creationId xmlns:a16="http://schemas.microsoft.com/office/drawing/2014/main" id="{16BBA7BC-BB49-4A82-A0DB-8EFF1779ABE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4" name="Oval 1043">
                  <a:extLst>
                    <a:ext uri="{FF2B5EF4-FFF2-40B4-BE49-F238E27FC236}">
                      <a16:creationId xmlns:a16="http://schemas.microsoft.com/office/drawing/2014/main" id="{B7839473-1BDB-49B8-BDB5-5579E289F6E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5" name="Oval 1044">
                  <a:extLst>
                    <a:ext uri="{FF2B5EF4-FFF2-40B4-BE49-F238E27FC236}">
                      <a16:creationId xmlns:a16="http://schemas.microsoft.com/office/drawing/2014/main" id="{BC958F0A-9822-46E6-8C2C-5E865A0F3C7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6" name="Oval 1045">
                  <a:extLst>
                    <a:ext uri="{FF2B5EF4-FFF2-40B4-BE49-F238E27FC236}">
                      <a16:creationId xmlns:a16="http://schemas.microsoft.com/office/drawing/2014/main" id="{D3E0DA83-FE84-469A-A886-27DEDD63B45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7" name="Oval 1046">
                  <a:extLst>
                    <a:ext uri="{FF2B5EF4-FFF2-40B4-BE49-F238E27FC236}">
                      <a16:creationId xmlns:a16="http://schemas.microsoft.com/office/drawing/2014/main" id="{2331ACFB-B9A1-4634-B336-3E8D1DB0DCB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8" name="Oval 1047">
                  <a:extLst>
                    <a:ext uri="{FF2B5EF4-FFF2-40B4-BE49-F238E27FC236}">
                      <a16:creationId xmlns:a16="http://schemas.microsoft.com/office/drawing/2014/main" id="{609CC6BF-190E-4D5A-9AFD-C19C3DA5D27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9" name="Oval 1048">
                  <a:extLst>
                    <a:ext uri="{FF2B5EF4-FFF2-40B4-BE49-F238E27FC236}">
                      <a16:creationId xmlns:a16="http://schemas.microsoft.com/office/drawing/2014/main" id="{C6BD0F0B-B852-436E-B08E-78C55A9757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0" name="Oval 1049">
                  <a:extLst>
                    <a:ext uri="{FF2B5EF4-FFF2-40B4-BE49-F238E27FC236}">
                      <a16:creationId xmlns:a16="http://schemas.microsoft.com/office/drawing/2014/main" id="{BACC8E0C-8DE1-4A69-B7AD-22179BD9C40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1" name="Group 830">
                <a:extLst>
                  <a:ext uri="{FF2B5EF4-FFF2-40B4-BE49-F238E27FC236}">
                    <a16:creationId xmlns:a16="http://schemas.microsoft.com/office/drawing/2014/main" id="{7BF17ED5-F58B-4701-BE7A-1F29442FE05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1019" name="Oval 1018">
                  <a:extLst>
                    <a:ext uri="{FF2B5EF4-FFF2-40B4-BE49-F238E27FC236}">
                      <a16:creationId xmlns:a16="http://schemas.microsoft.com/office/drawing/2014/main" id="{8352ABE1-9C37-4BFE-A174-00B7E0740EF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0" name="Oval 1019">
                  <a:extLst>
                    <a:ext uri="{FF2B5EF4-FFF2-40B4-BE49-F238E27FC236}">
                      <a16:creationId xmlns:a16="http://schemas.microsoft.com/office/drawing/2014/main" id="{B2E1834F-25B6-428E-BBEB-D79D1EEADE7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1" name="Oval 1020">
                  <a:extLst>
                    <a:ext uri="{FF2B5EF4-FFF2-40B4-BE49-F238E27FC236}">
                      <a16:creationId xmlns:a16="http://schemas.microsoft.com/office/drawing/2014/main" id="{A0266D5C-1B11-4AD2-8C40-1F8CB34C807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2" name="Oval 1021">
                  <a:extLst>
                    <a:ext uri="{FF2B5EF4-FFF2-40B4-BE49-F238E27FC236}">
                      <a16:creationId xmlns:a16="http://schemas.microsoft.com/office/drawing/2014/main" id="{3563C446-419C-4D07-A372-390EA2BE0CA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3" name="Oval 1022">
                  <a:extLst>
                    <a:ext uri="{FF2B5EF4-FFF2-40B4-BE49-F238E27FC236}">
                      <a16:creationId xmlns:a16="http://schemas.microsoft.com/office/drawing/2014/main" id="{A717FF34-D5CF-4304-BD1B-217B091078D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4" name="Oval 1023">
                  <a:extLst>
                    <a:ext uri="{FF2B5EF4-FFF2-40B4-BE49-F238E27FC236}">
                      <a16:creationId xmlns:a16="http://schemas.microsoft.com/office/drawing/2014/main" id="{4FAEEFC7-C1AE-4DBF-9E78-98456F18CA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5" name="Oval 1024">
                  <a:extLst>
                    <a:ext uri="{FF2B5EF4-FFF2-40B4-BE49-F238E27FC236}">
                      <a16:creationId xmlns:a16="http://schemas.microsoft.com/office/drawing/2014/main" id="{9D57D221-BB9D-4297-BA7A-DE376B02795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6" name="Oval 1025">
                  <a:extLst>
                    <a:ext uri="{FF2B5EF4-FFF2-40B4-BE49-F238E27FC236}">
                      <a16:creationId xmlns:a16="http://schemas.microsoft.com/office/drawing/2014/main" id="{CB1F8ED7-FDF5-4D6B-A2B1-7FC3A63762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7" name="Oval 1026">
                  <a:extLst>
                    <a:ext uri="{FF2B5EF4-FFF2-40B4-BE49-F238E27FC236}">
                      <a16:creationId xmlns:a16="http://schemas.microsoft.com/office/drawing/2014/main" id="{59056A65-3579-40FF-8798-A70CA8226A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8" name="Oval 1027">
                  <a:extLst>
                    <a:ext uri="{FF2B5EF4-FFF2-40B4-BE49-F238E27FC236}">
                      <a16:creationId xmlns:a16="http://schemas.microsoft.com/office/drawing/2014/main" id="{00E81F85-5DC5-4321-8A2A-5436D08B130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9" name="Oval 1028">
                  <a:extLst>
                    <a:ext uri="{FF2B5EF4-FFF2-40B4-BE49-F238E27FC236}">
                      <a16:creationId xmlns:a16="http://schemas.microsoft.com/office/drawing/2014/main" id="{FA34EAA6-D135-482B-8514-A16BF24D017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0" name="Oval 1029">
                  <a:extLst>
                    <a:ext uri="{FF2B5EF4-FFF2-40B4-BE49-F238E27FC236}">
                      <a16:creationId xmlns:a16="http://schemas.microsoft.com/office/drawing/2014/main" id="{410E19FD-0AA3-421E-8C8F-5CADCFA245E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1" name="Oval 1030">
                  <a:extLst>
                    <a:ext uri="{FF2B5EF4-FFF2-40B4-BE49-F238E27FC236}">
                      <a16:creationId xmlns:a16="http://schemas.microsoft.com/office/drawing/2014/main" id="{13560FFA-6CD5-4A5E-8E0F-CD7D7B5352D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2" name="Oval 1031">
                  <a:extLst>
                    <a:ext uri="{FF2B5EF4-FFF2-40B4-BE49-F238E27FC236}">
                      <a16:creationId xmlns:a16="http://schemas.microsoft.com/office/drawing/2014/main" id="{7D88C7BE-CB3A-4659-87EA-C0AD6708D1D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3" name="Oval 1032">
                  <a:extLst>
                    <a:ext uri="{FF2B5EF4-FFF2-40B4-BE49-F238E27FC236}">
                      <a16:creationId xmlns:a16="http://schemas.microsoft.com/office/drawing/2014/main" id="{9D5826B3-D7BE-4480-96FD-2ACB3A4E43E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4" name="Oval 1033">
                  <a:extLst>
                    <a:ext uri="{FF2B5EF4-FFF2-40B4-BE49-F238E27FC236}">
                      <a16:creationId xmlns:a16="http://schemas.microsoft.com/office/drawing/2014/main" id="{3CF0E553-8E3E-4308-BF06-AF12FAE4D00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2" name="Group 831">
                <a:extLst>
                  <a:ext uri="{FF2B5EF4-FFF2-40B4-BE49-F238E27FC236}">
                    <a16:creationId xmlns:a16="http://schemas.microsoft.com/office/drawing/2014/main" id="{E00A6F76-4F56-4F96-A236-C6BFE2960509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03" name="Oval 1002">
                  <a:extLst>
                    <a:ext uri="{FF2B5EF4-FFF2-40B4-BE49-F238E27FC236}">
                      <a16:creationId xmlns:a16="http://schemas.microsoft.com/office/drawing/2014/main" id="{4F129652-217E-4215-B6B9-90EEC0B988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4" name="Oval 1003">
                  <a:extLst>
                    <a:ext uri="{FF2B5EF4-FFF2-40B4-BE49-F238E27FC236}">
                      <a16:creationId xmlns:a16="http://schemas.microsoft.com/office/drawing/2014/main" id="{CD29D762-4B2C-4708-8B2B-59F859DEA65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5" name="Oval 1004">
                  <a:extLst>
                    <a:ext uri="{FF2B5EF4-FFF2-40B4-BE49-F238E27FC236}">
                      <a16:creationId xmlns:a16="http://schemas.microsoft.com/office/drawing/2014/main" id="{A2CB0A77-3DAE-4630-B96A-995542C684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6" name="Oval 1005">
                  <a:extLst>
                    <a:ext uri="{FF2B5EF4-FFF2-40B4-BE49-F238E27FC236}">
                      <a16:creationId xmlns:a16="http://schemas.microsoft.com/office/drawing/2014/main" id="{4197D21C-BCCF-4A0E-899E-97EE627CBC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7" name="Oval 1006">
                  <a:extLst>
                    <a:ext uri="{FF2B5EF4-FFF2-40B4-BE49-F238E27FC236}">
                      <a16:creationId xmlns:a16="http://schemas.microsoft.com/office/drawing/2014/main" id="{FBDA0DBE-AFE9-4AE4-BB09-92C86788F79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8" name="Oval 1007">
                  <a:extLst>
                    <a:ext uri="{FF2B5EF4-FFF2-40B4-BE49-F238E27FC236}">
                      <a16:creationId xmlns:a16="http://schemas.microsoft.com/office/drawing/2014/main" id="{D6CAB984-858A-4D93-8F7E-F0528F643D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9" name="Oval 1008">
                  <a:extLst>
                    <a:ext uri="{FF2B5EF4-FFF2-40B4-BE49-F238E27FC236}">
                      <a16:creationId xmlns:a16="http://schemas.microsoft.com/office/drawing/2014/main" id="{D22B7E91-4EFC-43ED-BD59-CCADE3060F5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0" name="Oval 1009">
                  <a:extLst>
                    <a:ext uri="{FF2B5EF4-FFF2-40B4-BE49-F238E27FC236}">
                      <a16:creationId xmlns:a16="http://schemas.microsoft.com/office/drawing/2014/main" id="{C3374408-8287-4898-B61A-74D67C26BD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1" name="Oval 1010">
                  <a:extLst>
                    <a:ext uri="{FF2B5EF4-FFF2-40B4-BE49-F238E27FC236}">
                      <a16:creationId xmlns:a16="http://schemas.microsoft.com/office/drawing/2014/main" id="{B7C69CD4-B29D-41D8-974F-BB3A7A13429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2" name="Oval 1011">
                  <a:extLst>
                    <a:ext uri="{FF2B5EF4-FFF2-40B4-BE49-F238E27FC236}">
                      <a16:creationId xmlns:a16="http://schemas.microsoft.com/office/drawing/2014/main" id="{0A7FD75E-C680-4401-A740-6E37D2FEF49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3" name="Oval 1012">
                  <a:extLst>
                    <a:ext uri="{FF2B5EF4-FFF2-40B4-BE49-F238E27FC236}">
                      <a16:creationId xmlns:a16="http://schemas.microsoft.com/office/drawing/2014/main" id="{918D97F1-D375-466F-90C0-9342CC05515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4" name="Oval 1013">
                  <a:extLst>
                    <a:ext uri="{FF2B5EF4-FFF2-40B4-BE49-F238E27FC236}">
                      <a16:creationId xmlns:a16="http://schemas.microsoft.com/office/drawing/2014/main" id="{95E92059-57CA-4D5D-8DCF-C581603F0ED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5" name="Oval 1014">
                  <a:extLst>
                    <a:ext uri="{FF2B5EF4-FFF2-40B4-BE49-F238E27FC236}">
                      <a16:creationId xmlns:a16="http://schemas.microsoft.com/office/drawing/2014/main" id="{B1D856D8-BA29-46B6-ABEA-04D22D19AC9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6" name="Oval 1015">
                  <a:extLst>
                    <a:ext uri="{FF2B5EF4-FFF2-40B4-BE49-F238E27FC236}">
                      <a16:creationId xmlns:a16="http://schemas.microsoft.com/office/drawing/2014/main" id="{84F1F472-CA79-422C-8473-9BB1242C02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7" name="Oval 1016">
                  <a:extLst>
                    <a:ext uri="{FF2B5EF4-FFF2-40B4-BE49-F238E27FC236}">
                      <a16:creationId xmlns:a16="http://schemas.microsoft.com/office/drawing/2014/main" id="{1C9D57C3-4D09-4D6A-9A7B-BAB907BBD7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8" name="Oval 1017">
                  <a:extLst>
                    <a:ext uri="{FF2B5EF4-FFF2-40B4-BE49-F238E27FC236}">
                      <a16:creationId xmlns:a16="http://schemas.microsoft.com/office/drawing/2014/main" id="{C330448B-E567-464C-AF77-D96C5E57C5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3" name="Group 832">
                <a:extLst>
                  <a:ext uri="{FF2B5EF4-FFF2-40B4-BE49-F238E27FC236}">
                    <a16:creationId xmlns:a16="http://schemas.microsoft.com/office/drawing/2014/main" id="{BF1BB469-C9A2-48C0-B134-DC087833340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987" name="Oval 986">
                  <a:extLst>
                    <a:ext uri="{FF2B5EF4-FFF2-40B4-BE49-F238E27FC236}">
                      <a16:creationId xmlns:a16="http://schemas.microsoft.com/office/drawing/2014/main" id="{48022C93-C448-4988-8B8D-D57B11FF1D0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8" name="Oval 987">
                  <a:extLst>
                    <a:ext uri="{FF2B5EF4-FFF2-40B4-BE49-F238E27FC236}">
                      <a16:creationId xmlns:a16="http://schemas.microsoft.com/office/drawing/2014/main" id="{5BE616BE-D384-47CF-96E0-DB037E2B3EB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9" name="Oval 988">
                  <a:extLst>
                    <a:ext uri="{FF2B5EF4-FFF2-40B4-BE49-F238E27FC236}">
                      <a16:creationId xmlns:a16="http://schemas.microsoft.com/office/drawing/2014/main" id="{F3880B87-B70C-4B8A-94BC-F628E7B7E36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0" name="Oval 989">
                  <a:extLst>
                    <a:ext uri="{FF2B5EF4-FFF2-40B4-BE49-F238E27FC236}">
                      <a16:creationId xmlns:a16="http://schemas.microsoft.com/office/drawing/2014/main" id="{6A3E7AFF-D59D-4B5E-BA96-258EFF8B656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1" name="Oval 990">
                  <a:extLst>
                    <a:ext uri="{FF2B5EF4-FFF2-40B4-BE49-F238E27FC236}">
                      <a16:creationId xmlns:a16="http://schemas.microsoft.com/office/drawing/2014/main" id="{EC1A77DC-0CAD-4BE3-A50F-CF004DCFC7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2" name="Oval 991">
                  <a:extLst>
                    <a:ext uri="{FF2B5EF4-FFF2-40B4-BE49-F238E27FC236}">
                      <a16:creationId xmlns:a16="http://schemas.microsoft.com/office/drawing/2014/main" id="{87EB6C61-781B-461E-9CA3-AF8C99B9AD9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3" name="Oval 992">
                  <a:extLst>
                    <a:ext uri="{FF2B5EF4-FFF2-40B4-BE49-F238E27FC236}">
                      <a16:creationId xmlns:a16="http://schemas.microsoft.com/office/drawing/2014/main" id="{6212C852-5086-4009-A90A-E857B08B564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4" name="Oval 993">
                  <a:extLst>
                    <a:ext uri="{FF2B5EF4-FFF2-40B4-BE49-F238E27FC236}">
                      <a16:creationId xmlns:a16="http://schemas.microsoft.com/office/drawing/2014/main" id="{7593BDA8-E816-422F-AA24-E9BE3275DC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5" name="Oval 994">
                  <a:extLst>
                    <a:ext uri="{FF2B5EF4-FFF2-40B4-BE49-F238E27FC236}">
                      <a16:creationId xmlns:a16="http://schemas.microsoft.com/office/drawing/2014/main" id="{5C9C45A0-F7CC-48BF-9C50-44A6975148A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6" name="Oval 995">
                  <a:extLst>
                    <a:ext uri="{FF2B5EF4-FFF2-40B4-BE49-F238E27FC236}">
                      <a16:creationId xmlns:a16="http://schemas.microsoft.com/office/drawing/2014/main" id="{7CABA5D3-46EE-4C9F-8BBF-8488B2424C6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7" name="Oval 996">
                  <a:extLst>
                    <a:ext uri="{FF2B5EF4-FFF2-40B4-BE49-F238E27FC236}">
                      <a16:creationId xmlns:a16="http://schemas.microsoft.com/office/drawing/2014/main" id="{023B9AF7-F98B-4923-B913-0469E785F10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8" name="Oval 997">
                  <a:extLst>
                    <a:ext uri="{FF2B5EF4-FFF2-40B4-BE49-F238E27FC236}">
                      <a16:creationId xmlns:a16="http://schemas.microsoft.com/office/drawing/2014/main" id="{C2F4DE9B-354C-4C7A-8BCB-B46BDC79DF0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9" name="Oval 998">
                  <a:extLst>
                    <a:ext uri="{FF2B5EF4-FFF2-40B4-BE49-F238E27FC236}">
                      <a16:creationId xmlns:a16="http://schemas.microsoft.com/office/drawing/2014/main" id="{9FE1775E-E67B-4128-B780-1600E58A27D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0" name="Oval 999">
                  <a:extLst>
                    <a:ext uri="{FF2B5EF4-FFF2-40B4-BE49-F238E27FC236}">
                      <a16:creationId xmlns:a16="http://schemas.microsoft.com/office/drawing/2014/main" id="{1F7CD2FB-E948-4BA3-9154-CE27B8D3B79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1" name="Oval 1000">
                  <a:extLst>
                    <a:ext uri="{FF2B5EF4-FFF2-40B4-BE49-F238E27FC236}">
                      <a16:creationId xmlns:a16="http://schemas.microsoft.com/office/drawing/2014/main" id="{E4ABB0A8-8EAD-4F3F-972F-0FEF7E5378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2" name="Oval 1001">
                  <a:extLst>
                    <a:ext uri="{FF2B5EF4-FFF2-40B4-BE49-F238E27FC236}">
                      <a16:creationId xmlns:a16="http://schemas.microsoft.com/office/drawing/2014/main" id="{89B3FD02-B688-4237-B8F1-673BFF1DD1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4" name="Group 833">
                <a:extLst>
                  <a:ext uri="{FF2B5EF4-FFF2-40B4-BE49-F238E27FC236}">
                    <a16:creationId xmlns:a16="http://schemas.microsoft.com/office/drawing/2014/main" id="{6DEC4870-F6F1-46AB-9A39-AD7C2AAE6167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971" name="Oval 970">
                  <a:extLst>
                    <a:ext uri="{FF2B5EF4-FFF2-40B4-BE49-F238E27FC236}">
                      <a16:creationId xmlns:a16="http://schemas.microsoft.com/office/drawing/2014/main" id="{D78DA1D5-BABD-4EE5-983E-E6654DC9E31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2" name="Oval 971">
                  <a:extLst>
                    <a:ext uri="{FF2B5EF4-FFF2-40B4-BE49-F238E27FC236}">
                      <a16:creationId xmlns:a16="http://schemas.microsoft.com/office/drawing/2014/main" id="{31DD1A2B-9A5E-4EEE-94E8-80B2CA5E317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3" name="Oval 972">
                  <a:extLst>
                    <a:ext uri="{FF2B5EF4-FFF2-40B4-BE49-F238E27FC236}">
                      <a16:creationId xmlns:a16="http://schemas.microsoft.com/office/drawing/2014/main" id="{09D34DB8-271A-44AC-9A62-217B575665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4" name="Oval 973">
                  <a:extLst>
                    <a:ext uri="{FF2B5EF4-FFF2-40B4-BE49-F238E27FC236}">
                      <a16:creationId xmlns:a16="http://schemas.microsoft.com/office/drawing/2014/main" id="{24F6BF18-2F20-482B-B1FD-D2E89F3DE47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5" name="Oval 974">
                  <a:extLst>
                    <a:ext uri="{FF2B5EF4-FFF2-40B4-BE49-F238E27FC236}">
                      <a16:creationId xmlns:a16="http://schemas.microsoft.com/office/drawing/2014/main" id="{DB8CBF7B-2DF2-427B-B545-F7FB43F2272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6" name="Oval 975">
                  <a:extLst>
                    <a:ext uri="{FF2B5EF4-FFF2-40B4-BE49-F238E27FC236}">
                      <a16:creationId xmlns:a16="http://schemas.microsoft.com/office/drawing/2014/main" id="{5E5A1ECB-CD4D-4E0A-8D5B-F0B0AE847C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7" name="Oval 976">
                  <a:extLst>
                    <a:ext uri="{FF2B5EF4-FFF2-40B4-BE49-F238E27FC236}">
                      <a16:creationId xmlns:a16="http://schemas.microsoft.com/office/drawing/2014/main" id="{38716220-A75E-4ED6-93AD-484645CC01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8" name="Oval 977">
                  <a:extLst>
                    <a:ext uri="{FF2B5EF4-FFF2-40B4-BE49-F238E27FC236}">
                      <a16:creationId xmlns:a16="http://schemas.microsoft.com/office/drawing/2014/main" id="{C896CD1D-3A10-41E2-8518-48B37807F8A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9" name="Oval 978">
                  <a:extLst>
                    <a:ext uri="{FF2B5EF4-FFF2-40B4-BE49-F238E27FC236}">
                      <a16:creationId xmlns:a16="http://schemas.microsoft.com/office/drawing/2014/main" id="{2EB8D821-6462-4ED3-B8CC-3ECCB73EDC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0" name="Oval 979">
                  <a:extLst>
                    <a:ext uri="{FF2B5EF4-FFF2-40B4-BE49-F238E27FC236}">
                      <a16:creationId xmlns:a16="http://schemas.microsoft.com/office/drawing/2014/main" id="{F9DA1EA3-23B1-4D5A-8F4A-5DFAF45E53F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1" name="Oval 980">
                  <a:extLst>
                    <a:ext uri="{FF2B5EF4-FFF2-40B4-BE49-F238E27FC236}">
                      <a16:creationId xmlns:a16="http://schemas.microsoft.com/office/drawing/2014/main" id="{9123E95D-EFEC-47B3-9A5A-0CF3F3EFCA8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2" name="Oval 981">
                  <a:extLst>
                    <a:ext uri="{FF2B5EF4-FFF2-40B4-BE49-F238E27FC236}">
                      <a16:creationId xmlns:a16="http://schemas.microsoft.com/office/drawing/2014/main" id="{DDDE823F-FA58-40E9-B19D-3F33D77D156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3" name="Oval 982">
                  <a:extLst>
                    <a:ext uri="{FF2B5EF4-FFF2-40B4-BE49-F238E27FC236}">
                      <a16:creationId xmlns:a16="http://schemas.microsoft.com/office/drawing/2014/main" id="{31876853-E7BF-4430-8077-E01CEE0B5AE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4" name="Oval 983">
                  <a:extLst>
                    <a:ext uri="{FF2B5EF4-FFF2-40B4-BE49-F238E27FC236}">
                      <a16:creationId xmlns:a16="http://schemas.microsoft.com/office/drawing/2014/main" id="{DD594376-4395-4BFA-AA2A-9E7C7C106B1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5" name="Oval 984">
                  <a:extLst>
                    <a:ext uri="{FF2B5EF4-FFF2-40B4-BE49-F238E27FC236}">
                      <a16:creationId xmlns:a16="http://schemas.microsoft.com/office/drawing/2014/main" id="{68AB8528-626B-4FF7-8200-73567327D8F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6" name="Oval 985">
                  <a:extLst>
                    <a:ext uri="{FF2B5EF4-FFF2-40B4-BE49-F238E27FC236}">
                      <a16:creationId xmlns:a16="http://schemas.microsoft.com/office/drawing/2014/main" id="{53FB409A-A907-41D2-8AA2-AF98F1A46E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5" name="Group 834">
                <a:extLst>
                  <a:ext uri="{FF2B5EF4-FFF2-40B4-BE49-F238E27FC236}">
                    <a16:creationId xmlns:a16="http://schemas.microsoft.com/office/drawing/2014/main" id="{623E3DC2-8282-4F9C-B066-894AF916A2C0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955" name="Oval 954">
                  <a:extLst>
                    <a:ext uri="{FF2B5EF4-FFF2-40B4-BE49-F238E27FC236}">
                      <a16:creationId xmlns:a16="http://schemas.microsoft.com/office/drawing/2014/main" id="{2BEA08CF-D738-4EDB-A946-3EAF15FB16C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6" name="Oval 955">
                  <a:extLst>
                    <a:ext uri="{FF2B5EF4-FFF2-40B4-BE49-F238E27FC236}">
                      <a16:creationId xmlns:a16="http://schemas.microsoft.com/office/drawing/2014/main" id="{F027EB08-9075-4F3F-A7AB-F43C0DD9EC8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7" name="Oval 956">
                  <a:extLst>
                    <a:ext uri="{FF2B5EF4-FFF2-40B4-BE49-F238E27FC236}">
                      <a16:creationId xmlns:a16="http://schemas.microsoft.com/office/drawing/2014/main" id="{46A3A783-760C-44D4-91D9-C1260A86AA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8" name="Oval 957">
                  <a:extLst>
                    <a:ext uri="{FF2B5EF4-FFF2-40B4-BE49-F238E27FC236}">
                      <a16:creationId xmlns:a16="http://schemas.microsoft.com/office/drawing/2014/main" id="{7A74687A-7DA6-4A01-8EFD-255DA4A360E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9" name="Oval 958">
                  <a:extLst>
                    <a:ext uri="{FF2B5EF4-FFF2-40B4-BE49-F238E27FC236}">
                      <a16:creationId xmlns:a16="http://schemas.microsoft.com/office/drawing/2014/main" id="{CB532B73-18D1-40DB-AC16-9CA3B8F6824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0" name="Oval 959">
                  <a:extLst>
                    <a:ext uri="{FF2B5EF4-FFF2-40B4-BE49-F238E27FC236}">
                      <a16:creationId xmlns:a16="http://schemas.microsoft.com/office/drawing/2014/main" id="{EA213009-24D8-4C36-9C4A-9C5EC4F5F57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1" name="Oval 960">
                  <a:extLst>
                    <a:ext uri="{FF2B5EF4-FFF2-40B4-BE49-F238E27FC236}">
                      <a16:creationId xmlns:a16="http://schemas.microsoft.com/office/drawing/2014/main" id="{DE7EEE19-353C-43D7-8415-92A08EC00DB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2" name="Oval 961">
                  <a:extLst>
                    <a:ext uri="{FF2B5EF4-FFF2-40B4-BE49-F238E27FC236}">
                      <a16:creationId xmlns:a16="http://schemas.microsoft.com/office/drawing/2014/main" id="{8A1E5DAC-4EB8-4166-9192-7EC21DCE57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3" name="Oval 962">
                  <a:extLst>
                    <a:ext uri="{FF2B5EF4-FFF2-40B4-BE49-F238E27FC236}">
                      <a16:creationId xmlns:a16="http://schemas.microsoft.com/office/drawing/2014/main" id="{8115E9A7-A39C-4C3F-9486-B6E0EED080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4" name="Oval 963">
                  <a:extLst>
                    <a:ext uri="{FF2B5EF4-FFF2-40B4-BE49-F238E27FC236}">
                      <a16:creationId xmlns:a16="http://schemas.microsoft.com/office/drawing/2014/main" id="{238C0121-5C29-4FC5-A465-A3A1279BB8B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5" name="Oval 964">
                  <a:extLst>
                    <a:ext uri="{FF2B5EF4-FFF2-40B4-BE49-F238E27FC236}">
                      <a16:creationId xmlns:a16="http://schemas.microsoft.com/office/drawing/2014/main" id="{9D017DFE-87A2-4D12-89DC-89EEB9F92FA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6" name="Oval 965">
                  <a:extLst>
                    <a:ext uri="{FF2B5EF4-FFF2-40B4-BE49-F238E27FC236}">
                      <a16:creationId xmlns:a16="http://schemas.microsoft.com/office/drawing/2014/main" id="{3DC0C53C-1986-46DD-9AE8-754D342EF0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7" name="Oval 966">
                  <a:extLst>
                    <a:ext uri="{FF2B5EF4-FFF2-40B4-BE49-F238E27FC236}">
                      <a16:creationId xmlns:a16="http://schemas.microsoft.com/office/drawing/2014/main" id="{EF63043F-F6C8-4A6F-BC92-AF1AA4179AB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8" name="Oval 967">
                  <a:extLst>
                    <a:ext uri="{FF2B5EF4-FFF2-40B4-BE49-F238E27FC236}">
                      <a16:creationId xmlns:a16="http://schemas.microsoft.com/office/drawing/2014/main" id="{12A3CBDC-FD64-4A17-A7AE-6E7D63C4CD1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9" name="Oval 968">
                  <a:extLst>
                    <a:ext uri="{FF2B5EF4-FFF2-40B4-BE49-F238E27FC236}">
                      <a16:creationId xmlns:a16="http://schemas.microsoft.com/office/drawing/2014/main" id="{C50B8FD8-3198-40B4-9C87-046AA97FCAE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0" name="Oval 969">
                  <a:extLst>
                    <a:ext uri="{FF2B5EF4-FFF2-40B4-BE49-F238E27FC236}">
                      <a16:creationId xmlns:a16="http://schemas.microsoft.com/office/drawing/2014/main" id="{0C9D9810-FFBE-4725-B52B-E055A587502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6" name="Group 835">
                <a:extLst>
                  <a:ext uri="{FF2B5EF4-FFF2-40B4-BE49-F238E27FC236}">
                    <a16:creationId xmlns:a16="http://schemas.microsoft.com/office/drawing/2014/main" id="{BDF9A55F-8D03-42F3-9C96-C02EEEF1BED7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939" name="Oval 938">
                  <a:extLst>
                    <a:ext uri="{FF2B5EF4-FFF2-40B4-BE49-F238E27FC236}">
                      <a16:creationId xmlns:a16="http://schemas.microsoft.com/office/drawing/2014/main" id="{0DF4227F-3001-4D0C-9418-3B54D3ACADA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0" name="Oval 939">
                  <a:extLst>
                    <a:ext uri="{FF2B5EF4-FFF2-40B4-BE49-F238E27FC236}">
                      <a16:creationId xmlns:a16="http://schemas.microsoft.com/office/drawing/2014/main" id="{1C42F46E-8D01-4575-8AEF-580C0C4FB0E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1" name="Oval 940">
                  <a:extLst>
                    <a:ext uri="{FF2B5EF4-FFF2-40B4-BE49-F238E27FC236}">
                      <a16:creationId xmlns:a16="http://schemas.microsoft.com/office/drawing/2014/main" id="{CBEFA1DD-1DAB-4973-A0CA-6C669C0960A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2" name="Oval 941">
                  <a:extLst>
                    <a:ext uri="{FF2B5EF4-FFF2-40B4-BE49-F238E27FC236}">
                      <a16:creationId xmlns:a16="http://schemas.microsoft.com/office/drawing/2014/main" id="{F554D157-719F-4BBB-81B9-53451966954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3" name="Oval 942">
                  <a:extLst>
                    <a:ext uri="{FF2B5EF4-FFF2-40B4-BE49-F238E27FC236}">
                      <a16:creationId xmlns:a16="http://schemas.microsoft.com/office/drawing/2014/main" id="{92925059-921A-484E-92FE-94491BC7BC8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4" name="Oval 943">
                  <a:extLst>
                    <a:ext uri="{FF2B5EF4-FFF2-40B4-BE49-F238E27FC236}">
                      <a16:creationId xmlns:a16="http://schemas.microsoft.com/office/drawing/2014/main" id="{CF44DCB7-ACFC-4267-979F-68B25FCFFBF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5" name="Oval 944">
                  <a:extLst>
                    <a:ext uri="{FF2B5EF4-FFF2-40B4-BE49-F238E27FC236}">
                      <a16:creationId xmlns:a16="http://schemas.microsoft.com/office/drawing/2014/main" id="{EE8F82AE-FD46-4C8A-ABCA-255BADBCAA3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6" name="Oval 945">
                  <a:extLst>
                    <a:ext uri="{FF2B5EF4-FFF2-40B4-BE49-F238E27FC236}">
                      <a16:creationId xmlns:a16="http://schemas.microsoft.com/office/drawing/2014/main" id="{73379244-5CE9-433C-8D8D-ED8B664F1A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7" name="Oval 946">
                  <a:extLst>
                    <a:ext uri="{FF2B5EF4-FFF2-40B4-BE49-F238E27FC236}">
                      <a16:creationId xmlns:a16="http://schemas.microsoft.com/office/drawing/2014/main" id="{51B944C0-4D0E-46FC-B9E2-9DF57336E6B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8" name="Oval 947">
                  <a:extLst>
                    <a:ext uri="{FF2B5EF4-FFF2-40B4-BE49-F238E27FC236}">
                      <a16:creationId xmlns:a16="http://schemas.microsoft.com/office/drawing/2014/main" id="{2401C13C-C36F-43C8-966D-39E64C146BD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9" name="Oval 948">
                  <a:extLst>
                    <a:ext uri="{FF2B5EF4-FFF2-40B4-BE49-F238E27FC236}">
                      <a16:creationId xmlns:a16="http://schemas.microsoft.com/office/drawing/2014/main" id="{D85A2B0F-BECD-409D-AE58-35B973A1E38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0" name="Oval 949">
                  <a:extLst>
                    <a:ext uri="{FF2B5EF4-FFF2-40B4-BE49-F238E27FC236}">
                      <a16:creationId xmlns:a16="http://schemas.microsoft.com/office/drawing/2014/main" id="{9EF6AAE7-918C-489B-8286-0885D90546C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1" name="Oval 950">
                  <a:extLst>
                    <a:ext uri="{FF2B5EF4-FFF2-40B4-BE49-F238E27FC236}">
                      <a16:creationId xmlns:a16="http://schemas.microsoft.com/office/drawing/2014/main" id="{AF3CCACA-92B5-44D6-93F3-8ADBE3C33FB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2" name="Oval 951">
                  <a:extLst>
                    <a:ext uri="{FF2B5EF4-FFF2-40B4-BE49-F238E27FC236}">
                      <a16:creationId xmlns:a16="http://schemas.microsoft.com/office/drawing/2014/main" id="{D3AC09A5-A324-4447-BBAB-9DE4BBF6764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3" name="Oval 952">
                  <a:extLst>
                    <a:ext uri="{FF2B5EF4-FFF2-40B4-BE49-F238E27FC236}">
                      <a16:creationId xmlns:a16="http://schemas.microsoft.com/office/drawing/2014/main" id="{78F3ED41-9BEA-4656-8BD7-8BFCF3A80B3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4" name="Oval 953">
                  <a:extLst>
                    <a:ext uri="{FF2B5EF4-FFF2-40B4-BE49-F238E27FC236}">
                      <a16:creationId xmlns:a16="http://schemas.microsoft.com/office/drawing/2014/main" id="{0FA23428-B749-4493-97B5-AC303B1A1F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7" name="Group 836">
                <a:extLst>
                  <a:ext uri="{FF2B5EF4-FFF2-40B4-BE49-F238E27FC236}">
                    <a16:creationId xmlns:a16="http://schemas.microsoft.com/office/drawing/2014/main" id="{6301FC32-FB4E-4958-B8D2-3E57FDDE0EED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923" name="Oval 922">
                  <a:extLst>
                    <a:ext uri="{FF2B5EF4-FFF2-40B4-BE49-F238E27FC236}">
                      <a16:creationId xmlns:a16="http://schemas.microsoft.com/office/drawing/2014/main" id="{BF5C308A-5921-4CCA-A343-C765D7E31FD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4" name="Oval 923">
                  <a:extLst>
                    <a:ext uri="{FF2B5EF4-FFF2-40B4-BE49-F238E27FC236}">
                      <a16:creationId xmlns:a16="http://schemas.microsoft.com/office/drawing/2014/main" id="{1893875E-9214-48EC-9C57-1FBBB82A13D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5" name="Oval 924">
                  <a:extLst>
                    <a:ext uri="{FF2B5EF4-FFF2-40B4-BE49-F238E27FC236}">
                      <a16:creationId xmlns:a16="http://schemas.microsoft.com/office/drawing/2014/main" id="{0689E851-30D9-4A82-B89B-7B352E861A5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6" name="Oval 925">
                  <a:extLst>
                    <a:ext uri="{FF2B5EF4-FFF2-40B4-BE49-F238E27FC236}">
                      <a16:creationId xmlns:a16="http://schemas.microsoft.com/office/drawing/2014/main" id="{46D9DA89-37F5-4F01-A3F0-66C3CBC2598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7" name="Oval 926">
                  <a:extLst>
                    <a:ext uri="{FF2B5EF4-FFF2-40B4-BE49-F238E27FC236}">
                      <a16:creationId xmlns:a16="http://schemas.microsoft.com/office/drawing/2014/main" id="{2C1D5523-F270-4446-B167-9B1B20A755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8" name="Oval 927">
                  <a:extLst>
                    <a:ext uri="{FF2B5EF4-FFF2-40B4-BE49-F238E27FC236}">
                      <a16:creationId xmlns:a16="http://schemas.microsoft.com/office/drawing/2014/main" id="{2B6BACB9-6FE6-44B5-8EB0-E00AF23B60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9" name="Oval 928">
                  <a:extLst>
                    <a:ext uri="{FF2B5EF4-FFF2-40B4-BE49-F238E27FC236}">
                      <a16:creationId xmlns:a16="http://schemas.microsoft.com/office/drawing/2014/main" id="{C2B9376B-0AEE-4FF1-8A95-0050D512460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0" name="Oval 929">
                  <a:extLst>
                    <a:ext uri="{FF2B5EF4-FFF2-40B4-BE49-F238E27FC236}">
                      <a16:creationId xmlns:a16="http://schemas.microsoft.com/office/drawing/2014/main" id="{A901D8FD-0D6B-4517-AC44-AADF950D429C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1" name="Oval 930">
                  <a:extLst>
                    <a:ext uri="{FF2B5EF4-FFF2-40B4-BE49-F238E27FC236}">
                      <a16:creationId xmlns:a16="http://schemas.microsoft.com/office/drawing/2014/main" id="{12E2DA26-B688-4CEB-AE95-9FDBC11CDD5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2" name="Oval 931">
                  <a:extLst>
                    <a:ext uri="{FF2B5EF4-FFF2-40B4-BE49-F238E27FC236}">
                      <a16:creationId xmlns:a16="http://schemas.microsoft.com/office/drawing/2014/main" id="{0BBD9B3D-CBCF-4B39-969D-3E5A5C3A77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3" name="Oval 932">
                  <a:extLst>
                    <a:ext uri="{FF2B5EF4-FFF2-40B4-BE49-F238E27FC236}">
                      <a16:creationId xmlns:a16="http://schemas.microsoft.com/office/drawing/2014/main" id="{6D00653D-BF90-4216-94B5-1C6DF7C3D0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4" name="Oval 933">
                  <a:extLst>
                    <a:ext uri="{FF2B5EF4-FFF2-40B4-BE49-F238E27FC236}">
                      <a16:creationId xmlns:a16="http://schemas.microsoft.com/office/drawing/2014/main" id="{565FA6DA-960A-449E-A665-44441413B4A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5" name="Oval 934">
                  <a:extLst>
                    <a:ext uri="{FF2B5EF4-FFF2-40B4-BE49-F238E27FC236}">
                      <a16:creationId xmlns:a16="http://schemas.microsoft.com/office/drawing/2014/main" id="{4D56AF3B-0DCB-4F32-B9B8-90C280283A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6" name="Oval 935">
                  <a:extLst>
                    <a:ext uri="{FF2B5EF4-FFF2-40B4-BE49-F238E27FC236}">
                      <a16:creationId xmlns:a16="http://schemas.microsoft.com/office/drawing/2014/main" id="{D52083AB-5C63-4E01-B64B-AF43B687825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7" name="Oval 936">
                  <a:extLst>
                    <a:ext uri="{FF2B5EF4-FFF2-40B4-BE49-F238E27FC236}">
                      <a16:creationId xmlns:a16="http://schemas.microsoft.com/office/drawing/2014/main" id="{B1445A0B-4723-4709-B557-53025B176C1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8" name="Oval 937">
                  <a:extLst>
                    <a:ext uri="{FF2B5EF4-FFF2-40B4-BE49-F238E27FC236}">
                      <a16:creationId xmlns:a16="http://schemas.microsoft.com/office/drawing/2014/main" id="{10A1BC5D-8763-4CB8-999D-4976B388A7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8" name="Group 837">
                <a:extLst>
                  <a:ext uri="{FF2B5EF4-FFF2-40B4-BE49-F238E27FC236}">
                    <a16:creationId xmlns:a16="http://schemas.microsoft.com/office/drawing/2014/main" id="{27E8DAF5-BA7B-4B23-B7E8-0270E5F6D830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07" name="Oval 906">
                  <a:extLst>
                    <a:ext uri="{FF2B5EF4-FFF2-40B4-BE49-F238E27FC236}">
                      <a16:creationId xmlns:a16="http://schemas.microsoft.com/office/drawing/2014/main" id="{96BFCD12-3D3B-4FB0-9F3C-BD52EBC7E51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8" name="Oval 907">
                  <a:extLst>
                    <a:ext uri="{FF2B5EF4-FFF2-40B4-BE49-F238E27FC236}">
                      <a16:creationId xmlns:a16="http://schemas.microsoft.com/office/drawing/2014/main" id="{5CD2D3B0-D68B-49C5-AB7A-C1051F1C35D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9" name="Oval 908">
                  <a:extLst>
                    <a:ext uri="{FF2B5EF4-FFF2-40B4-BE49-F238E27FC236}">
                      <a16:creationId xmlns:a16="http://schemas.microsoft.com/office/drawing/2014/main" id="{FB64BDDF-6E2C-415D-B6F4-848DA927265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0" name="Oval 909">
                  <a:extLst>
                    <a:ext uri="{FF2B5EF4-FFF2-40B4-BE49-F238E27FC236}">
                      <a16:creationId xmlns:a16="http://schemas.microsoft.com/office/drawing/2014/main" id="{46BA1E41-D75E-4DEE-ABD5-C634112457A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1" name="Oval 910">
                  <a:extLst>
                    <a:ext uri="{FF2B5EF4-FFF2-40B4-BE49-F238E27FC236}">
                      <a16:creationId xmlns:a16="http://schemas.microsoft.com/office/drawing/2014/main" id="{743CAEC2-13CC-4CEB-8FC5-0D9E4BF369D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2" name="Oval 911">
                  <a:extLst>
                    <a:ext uri="{FF2B5EF4-FFF2-40B4-BE49-F238E27FC236}">
                      <a16:creationId xmlns:a16="http://schemas.microsoft.com/office/drawing/2014/main" id="{B6A2D45A-8571-47AB-AF36-53AB89C5145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3" name="Oval 912">
                  <a:extLst>
                    <a:ext uri="{FF2B5EF4-FFF2-40B4-BE49-F238E27FC236}">
                      <a16:creationId xmlns:a16="http://schemas.microsoft.com/office/drawing/2014/main" id="{20784092-0C18-4606-B268-090C49BABE5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4" name="Oval 913">
                  <a:extLst>
                    <a:ext uri="{FF2B5EF4-FFF2-40B4-BE49-F238E27FC236}">
                      <a16:creationId xmlns:a16="http://schemas.microsoft.com/office/drawing/2014/main" id="{1B9D4BB6-D2C0-4388-8810-CB122625F9C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5" name="Oval 914">
                  <a:extLst>
                    <a:ext uri="{FF2B5EF4-FFF2-40B4-BE49-F238E27FC236}">
                      <a16:creationId xmlns:a16="http://schemas.microsoft.com/office/drawing/2014/main" id="{BC34E4A9-4EC1-4ED3-9250-D393A0DC84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6" name="Oval 915">
                  <a:extLst>
                    <a:ext uri="{FF2B5EF4-FFF2-40B4-BE49-F238E27FC236}">
                      <a16:creationId xmlns:a16="http://schemas.microsoft.com/office/drawing/2014/main" id="{0BCE6053-517F-44B7-84A9-FA5FE28BDA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7" name="Oval 916">
                  <a:extLst>
                    <a:ext uri="{FF2B5EF4-FFF2-40B4-BE49-F238E27FC236}">
                      <a16:creationId xmlns:a16="http://schemas.microsoft.com/office/drawing/2014/main" id="{CC2C6532-6229-40CD-864B-8C6E8E6B2F7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8" name="Oval 917">
                  <a:extLst>
                    <a:ext uri="{FF2B5EF4-FFF2-40B4-BE49-F238E27FC236}">
                      <a16:creationId xmlns:a16="http://schemas.microsoft.com/office/drawing/2014/main" id="{72BF3604-B3E7-4CD9-9CFD-E600D82133F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9" name="Oval 918">
                  <a:extLst>
                    <a:ext uri="{FF2B5EF4-FFF2-40B4-BE49-F238E27FC236}">
                      <a16:creationId xmlns:a16="http://schemas.microsoft.com/office/drawing/2014/main" id="{5CDA3E83-9A7B-4F4F-B27F-0AAE6699A7B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0" name="Oval 919">
                  <a:extLst>
                    <a:ext uri="{FF2B5EF4-FFF2-40B4-BE49-F238E27FC236}">
                      <a16:creationId xmlns:a16="http://schemas.microsoft.com/office/drawing/2014/main" id="{7C47D205-3186-4AC6-B0D8-C1BC10C57506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1" name="Oval 920">
                  <a:extLst>
                    <a:ext uri="{FF2B5EF4-FFF2-40B4-BE49-F238E27FC236}">
                      <a16:creationId xmlns:a16="http://schemas.microsoft.com/office/drawing/2014/main" id="{7B5ECC88-6FDD-4954-98F6-1592F607B17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2" name="Oval 921">
                  <a:extLst>
                    <a:ext uri="{FF2B5EF4-FFF2-40B4-BE49-F238E27FC236}">
                      <a16:creationId xmlns:a16="http://schemas.microsoft.com/office/drawing/2014/main" id="{A589F13E-2BB1-4285-8272-C3CFF86F37F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9" name="Group 838">
                <a:extLst>
                  <a:ext uri="{FF2B5EF4-FFF2-40B4-BE49-F238E27FC236}">
                    <a16:creationId xmlns:a16="http://schemas.microsoft.com/office/drawing/2014/main" id="{6F7AD898-A791-4686-BC01-6FC0C5D305F0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891" name="Oval 890">
                  <a:extLst>
                    <a:ext uri="{FF2B5EF4-FFF2-40B4-BE49-F238E27FC236}">
                      <a16:creationId xmlns:a16="http://schemas.microsoft.com/office/drawing/2014/main" id="{DFAFC521-F26D-48B0-8D65-6ED933CFF1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2" name="Oval 891">
                  <a:extLst>
                    <a:ext uri="{FF2B5EF4-FFF2-40B4-BE49-F238E27FC236}">
                      <a16:creationId xmlns:a16="http://schemas.microsoft.com/office/drawing/2014/main" id="{FD2A4E0A-E5EF-40AD-AC75-32078365E74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3" name="Oval 892">
                  <a:extLst>
                    <a:ext uri="{FF2B5EF4-FFF2-40B4-BE49-F238E27FC236}">
                      <a16:creationId xmlns:a16="http://schemas.microsoft.com/office/drawing/2014/main" id="{670C382B-FADA-4AB8-B7B3-E2ED15CFF6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4" name="Oval 893">
                  <a:extLst>
                    <a:ext uri="{FF2B5EF4-FFF2-40B4-BE49-F238E27FC236}">
                      <a16:creationId xmlns:a16="http://schemas.microsoft.com/office/drawing/2014/main" id="{B9DBFB0E-5279-4AE8-865E-CC1FAD3DA35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5" name="Oval 894">
                  <a:extLst>
                    <a:ext uri="{FF2B5EF4-FFF2-40B4-BE49-F238E27FC236}">
                      <a16:creationId xmlns:a16="http://schemas.microsoft.com/office/drawing/2014/main" id="{FC5B582E-6DCF-4E29-A11A-EB200813B6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6" name="Oval 895">
                  <a:extLst>
                    <a:ext uri="{FF2B5EF4-FFF2-40B4-BE49-F238E27FC236}">
                      <a16:creationId xmlns:a16="http://schemas.microsoft.com/office/drawing/2014/main" id="{26B330E5-49CB-4503-9239-07CD3AD1470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7" name="Oval 896">
                  <a:extLst>
                    <a:ext uri="{FF2B5EF4-FFF2-40B4-BE49-F238E27FC236}">
                      <a16:creationId xmlns:a16="http://schemas.microsoft.com/office/drawing/2014/main" id="{1C19D412-7487-422D-802F-084E978F34C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8" name="Oval 897">
                  <a:extLst>
                    <a:ext uri="{FF2B5EF4-FFF2-40B4-BE49-F238E27FC236}">
                      <a16:creationId xmlns:a16="http://schemas.microsoft.com/office/drawing/2014/main" id="{D72C92FC-ACE8-4DB3-A8F8-1A792A8460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9" name="Oval 898">
                  <a:extLst>
                    <a:ext uri="{FF2B5EF4-FFF2-40B4-BE49-F238E27FC236}">
                      <a16:creationId xmlns:a16="http://schemas.microsoft.com/office/drawing/2014/main" id="{7660275A-9A61-4E5B-B1A8-6CFCE977EDD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0" name="Oval 899">
                  <a:extLst>
                    <a:ext uri="{FF2B5EF4-FFF2-40B4-BE49-F238E27FC236}">
                      <a16:creationId xmlns:a16="http://schemas.microsoft.com/office/drawing/2014/main" id="{4DC33289-B99A-4C5A-830E-477CEEFA88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1" name="Oval 900">
                  <a:extLst>
                    <a:ext uri="{FF2B5EF4-FFF2-40B4-BE49-F238E27FC236}">
                      <a16:creationId xmlns:a16="http://schemas.microsoft.com/office/drawing/2014/main" id="{227F65E7-BB68-4BA1-8D20-9559424FC30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2" name="Oval 901">
                  <a:extLst>
                    <a:ext uri="{FF2B5EF4-FFF2-40B4-BE49-F238E27FC236}">
                      <a16:creationId xmlns:a16="http://schemas.microsoft.com/office/drawing/2014/main" id="{FD37E4B6-DE64-4A25-AD3A-A57EBA220AB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3" name="Oval 902">
                  <a:extLst>
                    <a:ext uri="{FF2B5EF4-FFF2-40B4-BE49-F238E27FC236}">
                      <a16:creationId xmlns:a16="http://schemas.microsoft.com/office/drawing/2014/main" id="{B79F8990-EAF5-4C22-AD4F-9191012615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4" name="Oval 903">
                  <a:extLst>
                    <a:ext uri="{FF2B5EF4-FFF2-40B4-BE49-F238E27FC236}">
                      <a16:creationId xmlns:a16="http://schemas.microsoft.com/office/drawing/2014/main" id="{A3416273-B005-48C8-B4C8-BA63CF90584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5" name="Oval 904">
                  <a:extLst>
                    <a:ext uri="{FF2B5EF4-FFF2-40B4-BE49-F238E27FC236}">
                      <a16:creationId xmlns:a16="http://schemas.microsoft.com/office/drawing/2014/main" id="{EA65D246-D5CF-481D-B9D1-A4ADA0C1359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6" name="Oval 905">
                  <a:extLst>
                    <a:ext uri="{FF2B5EF4-FFF2-40B4-BE49-F238E27FC236}">
                      <a16:creationId xmlns:a16="http://schemas.microsoft.com/office/drawing/2014/main" id="{351EE45C-7E9E-47CA-B254-8B5D74160B7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0" name="Group 839">
                <a:extLst>
                  <a:ext uri="{FF2B5EF4-FFF2-40B4-BE49-F238E27FC236}">
                    <a16:creationId xmlns:a16="http://schemas.microsoft.com/office/drawing/2014/main" id="{96A7CA13-C880-4E61-B6C5-3F7EE90EA344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875" name="Oval 874">
                  <a:extLst>
                    <a:ext uri="{FF2B5EF4-FFF2-40B4-BE49-F238E27FC236}">
                      <a16:creationId xmlns:a16="http://schemas.microsoft.com/office/drawing/2014/main" id="{7C891004-B527-4519-B864-4EECF8004AE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6" name="Oval 875">
                  <a:extLst>
                    <a:ext uri="{FF2B5EF4-FFF2-40B4-BE49-F238E27FC236}">
                      <a16:creationId xmlns:a16="http://schemas.microsoft.com/office/drawing/2014/main" id="{283E4A8C-B555-4857-B674-8911900212A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7" name="Oval 876">
                  <a:extLst>
                    <a:ext uri="{FF2B5EF4-FFF2-40B4-BE49-F238E27FC236}">
                      <a16:creationId xmlns:a16="http://schemas.microsoft.com/office/drawing/2014/main" id="{55D43393-4CF9-4513-8BC9-AF10CBBB82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8" name="Oval 877">
                  <a:extLst>
                    <a:ext uri="{FF2B5EF4-FFF2-40B4-BE49-F238E27FC236}">
                      <a16:creationId xmlns:a16="http://schemas.microsoft.com/office/drawing/2014/main" id="{1F8E3CA1-6971-497F-9DEB-7BC9D7CEE85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9" name="Oval 878">
                  <a:extLst>
                    <a:ext uri="{FF2B5EF4-FFF2-40B4-BE49-F238E27FC236}">
                      <a16:creationId xmlns:a16="http://schemas.microsoft.com/office/drawing/2014/main" id="{4F57FA13-AF71-4410-A882-3AA0D04AC7E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0" name="Oval 879">
                  <a:extLst>
                    <a:ext uri="{FF2B5EF4-FFF2-40B4-BE49-F238E27FC236}">
                      <a16:creationId xmlns:a16="http://schemas.microsoft.com/office/drawing/2014/main" id="{B70D500B-65AF-4EEB-9EB8-0F570E7D103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1" name="Oval 880">
                  <a:extLst>
                    <a:ext uri="{FF2B5EF4-FFF2-40B4-BE49-F238E27FC236}">
                      <a16:creationId xmlns:a16="http://schemas.microsoft.com/office/drawing/2014/main" id="{0683C41E-E6BF-4C40-AE4B-BAA9547EBE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2" name="Oval 881">
                  <a:extLst>
                    <a:ext uri="{FF2B5EF4-FFF2-40B4-BE49-F238E27FC236}">
                      <a16:creationId xmlns:a16="http://schemas.microsoft.com/office/drawing/2014/main" id="{5C614B5F-140B-4553-AC16-212AF976E1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3" name="Oval 882">
                  <a:extLst>
                    <a:ext uri="{FF2B5EF4-FFF2-40B4-BE49-F238E27FC236}">
                      <a16:creationId xmlns:a16="http://schemas.microsoft.com/office/drawing/2014/main" id="{AF282370-23E8-4266-8A59-0D44057FC79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4" name="Oval 883">
                  <a:extLst>
                    <a:ext uri="{FF2B5EF4-FFF2-40B4-BE49-F238E27FC236}">
                      <a16:creationId xmlns:a16="http://schemas.microsoft.com/office/drawing/2014/main" id="{35DD8AF9-CE84-4746-8D9A-7A239DD7EC2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5" name="Oval 884">
                  <a:extLst>
                    <a:ext uri="{FF2B5EF4-FFF2-40B4-BE49-F238E27FC236}">
                      <a16:creationId xmlns:a16="http://schemas.microsoft.com/office/drawing/2014/main" id="{19D9E980-9BE6-44F3-BD66-8338F508B7E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6" name="Oval 885">
                  <a:extLst>
                    <a:ext uri="{FF2B5EF4-FFF2-40B4-BE49-F238E27FC236}">
                      <a16:creationId xmlns:a16="http://schemas.microsoft.com/office/drawing/2014/main" id="{D5CC66D2-55E5-4EDA-AF95-3B458FD4C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7" name="Oval 886">
                  <a:extLst>
                    <a:ext uri="{FF2B5EF4-FFF2-40B4-BE49-F238E27FC236}">
                      <a16:creationId xmlns:a16="http://schemas.microsoft.com/office/drawing/2014/main" id="{704A7813-2501-4FC1-A979-E1B48CE76F5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8" name="Oval 887">
                  <a:extLst>
                    <a:ext uri="{FF2B5EF4-FFF2-40B4-BE49-F238E27FC236}">
                      <a16:creationId xmlns:a16="http://schemas.microsoft.com/office/drawing/2014/main" id="{A4BB204C-D2F9-4648-B50C-F11723B19A5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9" name="Oval 888">
                  <a:extLst>
                    <a:ext uri="{FF2B5EF4-FFF2-40B4-BE49-F238E27FC236}">
                      <a16:creationId xmlns:a16="http://schemas.microsoft.com/office/drawing/2014/main" id="{9F2BB219-76CE-416E-9866-8A5D3445E76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0" name="Oval 889">
                  <a:extLst>
                    <a:ext uri="{FF2B5EF4-FFF2-40B4-BE49-F238E27FC236}">
                      <a16:creationId xmlns:a16="http://schemas.microsoft.com/office/drawing/2014/main" id="{13099AD4-AC5D-4F77-A8A8-C4C4A3167D9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1" name="Group 840">
                <a:extLst>
                  <a:ext uri="{FF2B5EF4-FFF2-40B4-BE49-F238E27FC236}">
                    <a16:creationId xmlns:a16="http://schemas.microsoft.com/office/drawing/2014/main" id="{E7815BE0-E130-4434-905F-16386C9F2C7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859" name="Oval 858">
                  <a:extLst>
                    <a:ext uri="{FF2B5EF4-FFF2-40B4-BE49-F238E27FC236}">
                      <a16:creationId xmlns:a16="http://schemas.microsoft.com/office/drawing/2014/main" id="{9CDBC02B-253E-4E18-BBE8-621B21C3CCD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0" name="Oval 859">
                  <a:extLst>
                    <a:ext uri="{FF2B5EF4-FFF2-40B4-BE49-F238E27FC236}">
                      <a16:creationId xmlns:a16="http://schemas.microsoft.com/office/drawing/2014/main" id="{3B7D13EA-F24B-49F0-A3C0-5C41B017265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1" name="Oval 860">
                  <a:extLst>
                    <a:ext uri="{FF2B5EF4-FFF2-40B4-BE49-F238E27FC236}">
                      <a16:creationId xmlns:a16="http://schemas.microsoft.com/office/drawing/2014/main" id="{508E9E39-82D7-4F97-B421-DE2C6EC964A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2" name="Oval 861">
                  <a:extLst>
                    <a:ext uri="{FF2B5EF4-FFF2-40B4-BE49-F238E27FC236}">
                      <a16:creationId xmlns:a16="http://schemas.microsoft.com/office/drawing/2014/main" id="{0B41CEB4-2354-4DFB-92A7-7D095F3709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3" name="Oval 862">
                  <a:extLst>
                    <a:ext uri="{FF2B5EF4-FFF2-40B4-BE49-F238E27FC236}">
                      <a16:creationId xmlns:a16="http://schemas.microsoft.com/office/drawing/2014/main" id="{C47F9F02-9B14-401D-AE03-33277B92F62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4" name="Oval 863">
                  <a:extLst>
                    <a:ext uri="{FF2B5EF4-FFF2-40B4-BE49-F238E27FC236}">
                      <a16:creationId xmlns:a16="http://schemas.microsoft.com/office/drawing/2014/main" id="{49393FEF-3C5F-4F2F-BAFC-DBF994C7648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5" name="Oval 864">
                  <a:extLst>
                    <a:ext uri="{FF2B5EF4-FFF2-40B4-BE49-F238E27FC236}">
                      <a16:creationId xmlns:a16="http://schemas.microsoft.com/office/drawing/2014/main" id="{F91C1A64-0917-46A2-99D6-B05929CC7EB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6" name="Oval 865">
                  <a:extLst>
                    <a:ext uri="{FF2B5EF4-FFF2-40B4-BE49-F238E27FC236}">
                      <a16:creationId xmlns:a16="http://schemas.microsoft.com/office/drawing/2014/main" id="{E364E967-081B-4AD6-8099-F8609A5E31B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7" name="Oval 866">
                  <a:extLst>
                    <a:ext uri="{FF2B5EF4-FFF2-40B4-BE49-F238E27FC236}">
                      <a16:creationId xmlns:a16="http://schemas.microsoft.com/office/drawing/2014/main" id="{1C1E262A-6213-485D-87E5-57FE25AC958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8" name="Oval 867">
                  <a:extLst>
                    <a:ext uri="{FF2B5EF4-FFF2-40B4-BE49-F238E27FC236}">
                      <a16:creationId xmlns:a16="http://schemas.microsoft.com/office/drawing/2014/main" id="{66D3575E-265E-4296-885F-BA52911DAD1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9" name="Oval 868">
                  <a:extLst>
                    <a:ext uri="{FF2B5EF4-FFF2-40B4-BE49-F238E27FC236}">
                      <a16:creationId xmlns:a16="http://schemas.microsoft.com/office/drawing/2014/main" id="{830C288C-9E0E-4CB5-9B36-F958A66C8FE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0" name="Oval 869">
                  <a:extLst>
                    <a:ext uri="{FF2B5EF4-FFF2-40B4-BE49-F238E27FC236}">
                      <a16:creationId xmlns:a16="http://schemas.microsoft.com/office/drawing/2014/main" id="{CEC4BD47-5494-4B90-B68A-7A2EAD89BE9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1" name="Oval 870">
                  <a:extLst>
                    <a:ext uri="{FF2B5EF4-FFF2-40B4-BE49-F238E27FC236}">
                      <a16:creationId xmlns:a16="http://schemas.microsoft.com/office/drawing/2014/main" id="{FE30FFBD-BDCE-4CD8-8D25-FB2B7C8C144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2" name="Oval 871">
                  <a:extLst>
                    <a:ext uri="{FF2B5EF4-FFF2-40B4-BE49-F238E27FC236}">
                      <a16:creationId xmlns:a16="http://schemas.microsoft.com/office/drawing/2014/main" id="{2B968F34-B83A-4E9A-A5B1-CA05AB953CC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3" name="Oval 872">
                  <a:extLst>
                    <a:ext uri="{FF2B5EF4-FFF2-40B4-BE49-F238E27FC236}">
                      <a16:creationId xmlns:a16="http://schemas.microsoft.com/office/drawing/2014/main" id="{2337530E-B9CB-4344-8554-0D9ACA3AEE1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4" name="Oval 873">
                  <a:extLst>
                    <a:ext uri="{FF2B5EF4-FFF2-40B4-BE49-F238E27FC236}">
                      <a16:creationId xmlns:a16="http://schemas.microsoft.com/office/drawing/2014/main" id="{F9B90A3A-CB44-4126-B2BA-BC8E9DC301E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2" name="Group 841">
                <a:extLst>
                  <a:ext uri="{FF2B5EF4-FFF2-40B4-BE49-F238E27FC236}">
                    <a16:creationId xmlns:a16="http://schemas.microsoft.com/office/drawing/2014/main" id="{D4A2483C-83A7-4FCB-A228-20D5256EC378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843" name="Oval 842">
                  <a:extLst>
                    <a:ext uri="{FF2B5EF4-FFF2-40B4-BE49-F238E27FC236}">
                      <a16:creationId xmlns:a16="http://schemas.microsoft.com/office/drawing/2014/main" id="{A4893E04-716C-4ED5-928A-8274493B46B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4" name="Oval 843">
                  <a:extLst>
                    <a:ext uri="{FF2B5EF4-FFF2-40B4-BE49-F238E27FC236}">
                      <a16:creationId xmlns:a16="http://schemas.microsoft.com/office/drawing/2014/main" id="{EDE5EEAE-F7DB-439B-9D23-8D3858AAC98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5" name="Oval 844">
                  <a:extLst>
                    <a:ext uri="{FF2B5EF4-FFF2-40B4-BE49-F238E27FC236}">
                      <a16:creationId xmlns:a16="http://schemas.microsoft.com/office/drawing/2014/main" id="{4E502428-805F-440E-B9F4-489C9D4BCF6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6" name="Oval 845">
                  <a:extLst>
                    <a:ext uri="{FF2B5EF4-FFF2-40B4-BE49-F238E27FC236}">
                      <a16:creationId xmlns:a16="http://schemas.microsoft.com/office/drawing/2014/main" id="{6062C631-D4F5-41B9-B992-BCD5C395648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7" name="Oval 846">
                  <a:extLst>
                    <a:ext uri="{FF2B5EF4-FFF2-40B4-BE49-F238E27FC236}">
                      <a16:creationId xmlns:a16="http://schemas.microsoft.com/office/drawing/2014/main" id="{0CEC54DD-D42E-471B-A304-9E1BCB14813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8" name="Oval 847">
                  <a:extLst>
                    <a:ext uri="{FF2B5EF4-FFF2-40B4-BE49-F238E27FC236}">
                      <a16:creationId xmlns:a16="http://schemas.microsoft.com/office/drawing/2014/main" id="{1656736D-68BA-47AE-973D-F78CD33DCB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9" name="Oval 848">
                  <a:extLst>
                    <a:ext uri="{FF2B5EF4-FFF2-40B4-BE49-F238E27FC236}">
                      <a16:creationId xmlns:a16="http://schemas.microsoft.com/office/drawing/2014/main" id="{9FFAAB63-335C-41FB-B2BF-69081A73D4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0" name="Oval 849">
                  <a:extLst>
                    <a:ext uri="{FF2B5EF4-FFF2-40B4-BE49-F238E27FC236}">
                      <a16:creationId xmlns:a16="http://schemas.microsoft.com/office/drawing/2014/main" id="{E48E92FD-A5FD-4FC0-ABCA-5773E88457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1" name="Oval 850">
                  <a:extLst>
                    <a:ext uri="{FF2B5EF4-FFF2-40B4-BE49-F238E27FC236}">
                      <a16:creationId xmlns:a16="http://schemas.microsoft.com/office/drawing/2014/main" id="{CDDDB368-1D7C-4B88-9517-E688DE076D8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2" name="Oval 851">
                  <a:extLst>
                    <a:ext uri="{FF2B5EF4-FFF2-40B4-BE49-F238E27FC236}">
                      <a16:creationId xmlns:a16="http://schemas.microsoft.com/office/drawing/2014/main" id="{B84F8791-51CC-4C18-AEC2-9974FD31CA4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3" name="Oval 852">
                  <a:extLst>
                    <a:ext uri="{FF2B5EF4-FFF2-40B4-BE49-F238E27FC236}">
                      <a16:creationId xmlns:a16="http://schemas.microsoft.com/office/drawing/2014/main" id="{DCAE314A-E7E9-4B99-9598-3071B30167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4" name="Oval 853">
                  <a:extLst>
                    <a:ext uri="{FF2B5EF4-FFF2-40B4-BE49-F238E27FC236}">
                      <a16:creationId xmlns:a16="http://schemas.microsoft.com/office/drawing/2014/main" id="{9248690F-1E9D-4981-9226-37000CA7F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5" name="Oval 854">
                  <a:extLst>
                    <a:ext uri="{FF2B5EF4-FFF2-40B4-BE49-F238E27FC236}">
                      <a16:creationId xmlns:a16="http://schemas.microsoft.com/office/drawing/2014/main" id="{54BD22DD-4EB9-4749-A72A-54218944076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6" name="Oval 855">
                  <a:extLst>
                    <a:ext uri="{FF2B5EF4-FFF2-40B4-BE49-F238E27FC236}">
                      <a16:creationId xmlns:a16="http://schemas.microsoft.com/office/drawing/2014/main" id="{0CF28357-F5A1-4E83-8FC5-1D44F67A5C1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7" name="Oval 856">
                  <a:extLst>
                    <a:ext uri="{FF2B5EF4-FFF2-40B4-BE49-F238E27FC236}">
                      <a16:creationId xmlns:a16="http://schemas.microsoft.com/office/drawing/2014/main" id="{959CE170-FF4E-404B-86D4-9F195AAE2942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8" name="Oval 857">
                  <a:extLst>
                    <a:ext uri="{FF2B5EF4-FFF2-40B4-BE49-F238E27FC236}">
                      <a16:creationId xmlns:a16="http://schemas.microsoft.com/office/drawing/2014/main" id="{64E01DD5-F892-44D5-A396-919520C819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26B72E-9408-4FD9-AB72-2F8C86F042E6}"/>
                </a:ext>
              </a:extLst>
            </p:cNvPr>
            <p:cNvGrpSpPr/>
            <p:nvPr/>
          </p:nvGrpSpPr>
          <p:grpSpPr>
            <a:xfrm>
              <a:off x="9180207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555" name="Group 554">
                <a:extLst>
                  <a:ext uri="{FF2B5EF4-FFF2-40B4-BE49-F238E27FC236}">
                    <a16:creationId xmlns:a16="http://schemas.microsoft.com/office/drawing/2014/main" id="{957FEA59-4B7F-443E-8C82-D35994B69D49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811" name="Oval 810">
                  <a:extLst>
                    <a:ext uri="{FF2B5EF4-FFF2-40B4-BE49-F238E27FC236}">
                      <a16:creationId xmlns:a16="http://schemas.microsoft.com/office/drawing/2014/main" id="{D759CEF5-0178-4954-9F4C-9A2D1F657B0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2" name="Oval 811">
                  <a:extLst>
                    <a:ext uri="{FF2B5EF4-FFF2-40B4-BE49-F238E27FC236}">
                      <a16:creationId xmlns:a16="http://schemas.microsoft.com/office/drawing/2014/main" id="{06777560-9EFA-4E61-9430-4C7EF9EB04D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3" name="Oval 812">
                  <a:extLst>
                    <a:ext uri="{FF2B5EF4-FFF2-40B4-BE49-F238E27FC236}">
                      <a16:creationId xmlns:a16="http://schemas.microsoft.com/office/drawing/2014/main" id="{1FA8A3BB-83DE-441C-B53E-0BE9FBBDFE0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4" name="Oval 813">
                  <a:extLst>
                    <a:ext uri="{FF2B5EF4-FFF2-40B4-BE49-F238E27FC236}">
                      <a16:creationId xmlns:a16="http://schemas.microsoft.com/office/drawing/2014/main" id="{D2598665-ACE1-4A5B-8870-463AF1BA12F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5" name="Oval 814">
                  <a:extLst>
                    <a:ext uri="{FF2B5EF4-FFF2-40B4-BE49-F238E27FC236}">
                      <a16:creationId xmlns:a16="http://schemas.microsoft.com/office/drawing/2014/main" id="{6D83FA5E-F182-4843-B3CA-DBCDFFF1283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6" name="Oval 815">
                  <a:extLst>
                    <a:ext uri="{FF2B5EF4-FFF2-40B4-BE49-F238E27FC236}">
                      <a16:creationId xmlns:a16="http://schemas.microsoft.com/office/drawing/2014/main" id="{EF74A255-7FD0-4E61-9BBE-6EB38215E19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7" name="Oval 816">
                  <a:extLst>
                    <a:ext uri="{FF2B5EF4-FFF2-40B4-BE49-F238E27FC236}">
                      <a16:creationId xmlns:a16="http://schemas.microsoft.com/office/drawing/2014/main" id="{89FA3436-9485-468D-8A5A-E2A7B5C8EE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8" name="Oval 817">
                  <a:extLst>
                    <a:ext uri="{FF2B5EF4-FFF2-40B4-BE49-F238E27FC236}">
                      <a16:creationId xmlns:a16="http://schemas.microsoft.com/office/drawing/2014/main" id="{5715FA8B-9988-485A-8B30-9948E793F3A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9" name="Oval 818">
                  <a:extLst>
                    <a:ext uri="{FF2B5EF4-FFF2-40B4-BE49-F238E27FC236}">
                      <a16:creationId xmlns:a16="http://schemas.microsoft.com/office/drawing/2014/main" id="{2F95B0D9-8036-48C8-BB54-9F9840BBD0E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0" name="Oval 819">
                  <a:extLst>
                    <a:ext uri="{FF2B5EF4-FFF2-40B4-BE49-F238E27FC236}">
                      <a16:creationId xmlns:a16="http://schemas.microsoft.com/office/drawing/2014/main" id="{12BFC9C1-1340-4A5E-BF54-2B940DE4D8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1" name="Oval 820">
                  <a:extLst>
                    <a:ext uri="{FF2B5EF4-FFF2-40B4-BE49-F238E27FC236}">
                      <a16:creationId xmlns:a16="http://schemas.microsoft.com/office/drawing/2014/main" id="{AF660FC1-08F7-42FF-BA58-812A9078C69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2" name="Oval 821">
                  <a:extLst>
                    <a:ext uri="{FF2B5EF4-FFF2-40B4-BE49-F238E27FC236}">
                      <a16:creationId xmlns:a16="http://schemas.microsoft.com/office/drawing/2014/main" id="{D8FD1752-2E63-4029-8720-3032C83938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3" name="Oval 822">
                  <a:extLst>
                    <a:ext uri="{FF2B5EF4-FFF2-40B4-BE49-F238E27FC236}">
                      <a16:creationId xmlns:a16="http://schemas.microsoft.com/office/drawing/2014/main" id="{E0899196-7E5A-473E-8CF1-15EC7D8F3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4" name="Oval 823">
                  <a:extLst>
                    <a:ext uri="{FF2B5EF4-FFF2-40B4-BE49-F238E27FC236}">
                      <a16:creationId xmlns:a16="http://schemas.microsoft.com/office/drawing/2014/main" id="{96781D88-F70D-4A07-8829-103844C8B81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5" name="Oval 824">
                  <a:extLst>
                    <a:ext uri="{FF2B5EF4-FFF2-40B4-BE49-F238E27FC236}">
                      <a16:creationId xmlns:a16="http://schemas.microsoft.com/office/drawing/2014/main" id="{22DCB2E9-65E7-42FB-9877-CE542E1126A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6" name="Oval 825">
                  <a:extLst>
                    <a:ext uri="{FF2B5EF4-FFF2-40B4-BE49-F238E27FC236}">
                      <a16:creationId xmlns:a16="http://schemas.microsoft.com/office/drawing/2014/main" id="{7B03940D-8307-4316-83E3-3DB170A3B76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6" name="Group 555">
                <a:extLst>
                  <a:ext uri="{FF2B5EF4-FFF2-40B4-BE49-F238E27FC236}">
                    <a16:creationId xmlns:a16="http://schemas.microsoft.com/office/drawing/2014/main" id="{B00D617F-D6C6-4B2F-8480-0D495EDCF6A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795" name="Oval 794">
                  <a:extLst>
                    <a:ext uri="{FF2B5EF4-FFF2-40B4-BE49-F238E27FC236}">
                      <a16:creationId xmlns:a16="http://schemas.microsoft.com/office/drawing/2014/main" id="{55F12226-AB73-4C3D-BF72-5BC6193EEB7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6" name="Oval 795">
                  <a:extLst>
                    <a:ext uri="{FF2B5EF4-FFF2-40B4-BE49-F238E27FC236}">
                      <a16:creationId xmlns:a16="http://schemas.microsoft.com/office/drawing/2014/main" id="{B4B3932F-91F6-4831-8580-E880952429F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7" name="Oval 796">
                  <a:extLst>
                    <a:ext uri="{FF2B5EF4-FFF2-40B4-BE49-F238E27FC236}">
                      <a16:creationId xmlns:a16="http://schemas.microsoft.com/office/drawing/2014/main" id="{29321E43-BFE4-4015-8781-ED33CFD9A94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8" name="Oval 797">
                  <a:extLst>
                    <a:ext uri="{FF2B5EF4-FFF2-40B4-BE49-F238E27FC236}">
                      <a16:creationId xmlns:a16="http://schemas.microsoft.com/office/drawing/2014/main" id="{69D198E0-6898-466C-AA61-814BBF8C84A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9" name="Oval 798">
                  <a:extLst>
                    <a:ext uri="{FF2B5EF4-FFF2-40B4-BE49-F238E27FC236}">
                      <a16:creationId xmlns:a16="http://schemas.microsoft.com/office/drawing/2014/main" id="{BEF65B8C-5C24-4332-A87E-BD276AE6392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0" name="Oval 799">
                  <a:extLst>
                    <a:ext uri="{FF2B5EF4-FFF2-40B4-BE49-F238E27FC236}">
                      <a16:creationId xmlns:a16="http://schemas.microsoft.com/office/drawing/2014/main" id="{0951C817-7BD6-4426-B939-2AE3E60A525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1" name="Oval 800">
                  <a:extLst>
                    <a:ext uri="{FF2B5EF4-FFF2-40B4-BE49-F238E27FC236}">
                      <a16:creationId xmlns:a16="http://schemas.microsoft.com/office/drawing/2014/main" id="{6762D66F-BD8C-445B-935A-73014333E74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2" name="Oval 801">
                  <a:extLst>
                    <a:ext uri="{FF2B5EF4-FFF2-40B4-BE49-F238E27FC236}">
                      <a16:creationId xmlns:a16="http://schemas.microsoft.com/office/drawing/2014/main" id="{32951C03-71F0-4D84-B0EC-860B18AA061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3" name="Oval 802">
                  <a:extLst>
                    <a:ext uri="{FF2B5EF4-FFF2-40B4-BE49-F238E27FC236}">
                      <a16:creationId xmlns:a16="http://schemas.microsoft.com/office/drawing/2014/main" id="{8445F913-81CE-4757-9A5B-32D3EED1AA3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4" name="Oval 803">
                  <a:extLst>
                    <a:ext uri="{FF2B5EF4-FFF2-40B4-BE49-F238E27FC236}">
                      <a16:creationId xmlns:a16="http://schemas.microsoft.com/office/drawing/2014/main" id="{41156F4A-4C1A-4F92-9D2F-1B194A2F97C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5" name="Oval 804">
                  <a:extLst>
                    <a:ext uri="{FF2B5EF4-FFF2-40B4-BE49-F238E27FC236}">
                      <a16:creationId xmlns:a16="http://schemas.microsoft.com/office/drawing/2014/main" id="{497112A1-AE02-4ECF-9196-15D687B3863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6" name="Oval 805">
                  <a:extLst>
                    <a:ext uri="{FF2B5EF4-FFF2-40B4-BE49-F238E27FC236}">
                      <a16:creationId xmlns:a16="http://schemas.microsoft.com/office/drawing/2014/main" id="{352FFF3E-6A1D-466F-BD6E-B2111BA8205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7" name="Oval 806">
                  <a:extLst>
                    <a:ext uri="{FF2B5EF4-FFF2-40B4-BE49-F238E27FC236}">
                      <a16:creationId xmlns:a16="http://schemas.microsoft.com/office/drawing/2014/main" id="{0CA175BA-CC4E-4820-803B-44F06E35E03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8" name="Oval 807">
                  <a:extLst>
                    <a:ext uri="{FF2B5EF4-FFF2-40B4-BE49-F238E27FC236}">
                      <a16:creationId xmlns:a16="http://schemas.microsoft.com/office/drawing/2014/main" id="{7E3F892C-8994-40D1-806D-6E70126CA56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9" name="Oval 808">
                  <a:extLst>
                    <a:ext uri="{FF2B5EF4-FFF2-40B4-BE49-F238E27FC236}">
                      <a16:creationId xmlns:a16="http://schemas.microsoft.com/office/drawing/2014/main" id="{8AF94738-6486-4883-B4F0-EACDE49EF92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0" name="Oval 809">
                  <a:extLst>
                    <a:ext uri="{FF2B5EF4-FFF2-40B4-BE49-F238E27FC236}">
                      <a16:creationId xmlns:a16="http://schemas.microsoft.com/office/drawing/2014/main" id="{B6DD6A35-7DC9-45B0-9583-1813988551E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7" name="Group 556">
                <a:extLst>
                  <a:ext uri="{FF2B5EF4-FFF2-40B4-BE49-F238E27FC236}">
                    <a16:creationId xmlns:a16="http://schemas.microsoft.com/office/drawing/2014/main" id="{24776BC8-26DE-43AB-A318-33771E0C3A15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779" name="Oval 778">
                  <a:extLst>
                    <a:ext uri="{FF2B5EF4-FFF2-40B4-BE49-F238E27FC236}">
                      <a16:creationId xmlns:a16="http://schemas.microsoft.com/office/drawing/2014/main" id="{372EBFCC-B285-4870-B854-B311C3B0DE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0" name="Oval 779">
                  <a:extLst>
                    <a:ext uri="{FF2B5EF4-FFF2-40B4-BE49-F238E27FC236}">
                      <a16:creationId xmlns:a16="http://schemas.microsoft.com/office/drawing/2014/main" id="{0CE77CEE-362E-4E40-8AA3-6AFFEB2D017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1" name="Oval 780">
                  <a:extLst>
                    <a:ext uri="{FF2B5EF4-FFF2-40B4-BE49-F238E27FC236}">
                      <a16:creationId xmlns:a16="http://schemas.microsoft.com/office/drawing/2014/main" id="{EB58B704-79B2-4EEC-9ABC-EE3CBACFF0D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2" name="Oval 781">
                  <a:extLst>
                    <a:ext uri="{FF2B5EF4-FFF2-40B4-BE49-F238E27FC236}">
                      <a16:creationId xmlns:a16="http://schemas.microsoft.com/office/drawing/2014/main" id="{3FAE934B-0F98-4D07-8C7F-38A14FC5CBA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3" name="Oval 782">
                  <a:extLst>
                    <a:ext uri="{FF2B5EF4-FFF2-40B4-BE49-F238E27FC236}">
                      <a16:creationId xmlns:a16="http://schemas.microsoft.com/office/drawing/2014/main" id="{E9A4C5A4-0711-493B-9711-C965EA55679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4" name="Oval 783">
                  <a:extLst>
                    <a:ext uri="{FF2B5EF4-FFF2-40B4-BE49-F238E27FC236}">
                      <a16:creationId xmlns:a16="http://schemas.microsoft.com/office/drawing/2014/main" id="{19EDDCDD-B4B1-4FE2-A72E-6DC281BA4A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5" name="Oval 784">
                  <a:extLst>
                    <a:ext uri="{FF2B5EF4-FFF2-40B4-BE49-F238E27FC236}">
                      <a16:creationId xmlns:a16="http://schemas.microsoft.com/office/drawing/2014/main" id="{C8ED7629-CCFB-4961-B13C-AE766B39E3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6" name="Oval 785">
                  <a:extLst>
                    <a:ext uri="{FF2B5EF4-FFF2-40B4-BE49-F238E27FC236}">
                      <a16:creationId xmlns:a16="http://schemas.microsoft.com/office/drawing/2014/main" id="{B87CAA0A-59BB-4A84-86C2-B11DDA00CE3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7" name="Oval 786">
                  <a:extLst>
                    <a:ext uri="{FF2B5EF4-FFF2-40B4-BE49-F238E27FC236}">
                      <a16:creationId xmlns:a16="http://schemas.microsoft.com/office/drawing/2014/main" id="{E85F59C7-F747-4EAA-94BA-B262CC2C50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8" name="Oval 787">
                  <a:extLst>
                    <a:ext uri="{FF2B5EF4-FFF2-40B4-BE49-F238E27FC236}">
                      <a16:creationId xmlns:a16="http://schemas.microsoft.com/office/drawing/2014/main" id="{B3192C9E-7B7C-4588-83D6-D8CD42CDB6D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9" name="Oval 788">
                  <a:extLst>
                    <a:ext uri="{FF2B5EF4-FFF2-40B4-BE49-F238E27FC236}">
                      <a16:creationId xmlns:a16="http://schemas.microsoft.com/office/drawing/2014/main" id="{9CA68912-1855-40A1-8FC8-FDA77E5D82B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0" name="Oval 789">
                  <a:extLst>
                    <a:ext uri="{FF2B5EF4-FFF2-40B4-BE49-F238E27FC236}">
                      <a16:creationId xmlns:a16="http://schemas.microsoft.com/office/drawing/2014/main" id="{E926C09E-9BD0-4B86-8B49-383FEB3639B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1" name="Oval 790">
                  <a:extLst>
                    <a:ext uri="{FF2B5EF4-FFF2-40B4-BE49-F238E27FC236}">
                      <a16:creationId xmlns:a16="http://schemas.microsoft.com/office/drawing/2014/main" id="{50357C76-D7F6-4A55-A703-C04686FCD53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2" name="Oval 791">
                  <a:extLst>
                    <a:ext uri="{FF2B5EF4-FFF2-40B4-BE49-F238E27FC236}">
                      <a16:creationId xmlns:a16="http://schemas.microsoft.com/office/drawing/2014/main" id="{BCC24219-05B7-42BA-9F77-3B68ACCA818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3" name="Oval 792">
                  <a:extLst>
                    <a:ext uri="{FF2B5EF4-FFF2-40B4-BE49-F238E27FC236}">
                      <a16:creationId xmlns:a16="http://schemas.microsoft.com/office/drawing/2014/main" id="{AA065D77-D0B2-4D55-A1F1-7643759E0FA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4" name="Oval 793">
                  <a:extLst>
                    <a:ext uri="{FF2B5EF4-FFF2-40B4-BE49-F238E27FC236}">
                      <a16:creationId xmlns:a16="http://schemas.microsoft.com/office/drawing/2014/main" id="{09603E48-DFCB-4640-B560-2CB5252DC8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8" name="Group 557">
                <a:extLst>
                  <a:ext uri="{FF2B5EF4-FFF2-40B4-BE49-F238E27FC236}">
                    <a16:creationId xmlns:a16="http://schemas.microsoft.com/office/drawing/2014/main" id="{6DC14F79-E7DC-437F-A1E7-A9BFAAD5E41D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763" name="Oval 762">
                  <a:extLst>
                    <a:ext uri="{FF2B5EF4-FFF2-40B4-BE49-F238E27FC236}">
                      <a16:creationId xmlns:a16="http://schemas.microsoft.com/office/drawing/2014/main" id="{0F26419C-E2E3-4393-8BC8-6D4BBF970ED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4" name="Oval 763">
                  <a:extLst>
                    <a:ext uri="{FF2B5EF4-FFF2-40B4-BE49-F238E27FC236}">
                      <a16:creationId xmlns:a16="http://schemas.microsoft.com/office/drawing/2014/main" id="{68A3054E-E388-4FDC-8E97-C2A565A9BF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5" name="Oval 764">
                  <a:extLst>
                    <a:ext uri="{FF2B5EF4-FFF2-40B4-BE49-F238E27FC236}">
                      <a16:creationId xmlns:a16="http://schemas.microsoft.com/office/drawing/2014/main" id="{76F28426-6E16-47F9-9753-8D9636D7F9E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6" name="Oval 765">
                  <a:extLst>
                    <a:ext uri="{FF2B5EF4-FFF2-40B4-BE49-F238E27FC236}">
                      <a16:creationId xmlns:a16="http://schemas.microsoft.com/office/drawing/2014/main" id="{D05B5A92-8A0F-41D7-BFD0-681049FA789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7" name="Oval 766">
                  <a:extLst>
                    <a:ext uri="{FF2B5EF4-FFF2-40B4-BE49-F238E27FC236}">
                      <a16:creationId xmlns:a16="http://schemas.microsoft.com/office/drawing/2014/main" id="{6CAFF6BE-DFC2-4917-B577-5905567F461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8" name="Oval 767">
                  <a:extLst>
                    <a:ext uri="{FF2B5EF4-FFF2-40B4-BE49-F238E27FC236}">
                      <a16:creationId xmlns:a16="http://schemas.microsoft.com/office/drawing/2014/main" id="{0F670C6F-8675-4B05-92C6-38279470E41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9" name="Oval 768">
                  <a:extLst>
                    <a:ext uri="{FF2B5EF4-FFF2-40B4-BE49-F238E27FC236}">
                      <a16:creationId xmlns:a16="http://schemas.microsoft.com/office/drawing/2014/main" id="{46FAD10F-8937-4A38-8E88-ECEBC4C369A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0" name="Oval 769">
                  <a:extLst>
                    <a:ext uri="{FF2B5EF4-FFF2-40B4-BE49-F238E27FC236}">
                      <a16:creationId xmlns:a16="http://schemas.microsoft.com/office/drawing/2014/main" id="{D8C9C46E-7658-4831-8335-58F69036BA7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1" name="Oval 770">
                  <a:extLst>
                    <a:ext uri="{FF2B5EF4-FFF2-40B4-BE49-F238E27FC236}">
                      <a16:creationId xmlns:a16="http://schemas.microsoft.com/office/drawing/2014/main" id="{ED561112-8AEA-4B5E-A56A-258B8BD9784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2" name="Oval 771">
                  <a:extLst>
                    <a:ext uri="{FF2B5EF4-FFF2-40B4-BE49-F238E27FC236}">
                      <a16:creationId xmlns:a16="http://schemas.microsoft.com/office/drawing/2014/main" id="{CE5E42CB-BAC3-4876-91B1-0EF96FE4417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3" name="Oval 772">
                  <a:extLst>
                    <a:ext uri="{FF2B5EF4-FFF2-40B4-BE49-F238E27FC236}">
                      <a16:creationId xmlns:a16="http://schemas.microsoft.com/office/drawing/2014/main" id="{B2CC8142-04BF-4274-820E-28CF5D97B3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4" name="Oval 773">
                  <a:extLst>
                    <a:ext uri="{FF2B5EF4-FFF2-40B4-BE49-F238E27FC236}">
                      <a16:creationId xmlns:a16="http://schemas.microsoft.com/office/drawing/2014/main" id="{C54EC1E1-C176-49A3-A1F8-D8F2E5CA870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5" name="Oval 774">
                  <a:extLst>
                    <a:ext uri="{FF2B5EF4-FFF2-40B4-BE49-F238E27FC236}">
                      <a16:creationId xmlns:a16="http://schemas.microsoft.com/office/drawing/2014/main" id="{F95CF05C-DEE4-46AD-8543-EDB14F61AF4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6" name="Oval 775">
                  <a:extLst>
                    <a:ext uri="{FF2B5EF4-FFF2-40B4-BE49-F238E27FC236}">
                      <a16:creationId xmlns:a16="http://schemas.microsoft.com/office/drawing/2014/main" id="{C6D4D4BE-8EAB-4BB3-B0B9-B7F042A0B04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7" name="Oval 776">
                  <a:extLst>
                    <a:ext uri="{FF2B5EF4-FFF2-40B4-BE49-F238E27FC236}">
                      <a16:creationId xmlns:a16="http://schemas.microsoft.com/office/drawing/2014/main" id="{646D3E5C-C424-4B8C-AE6B-A5051A444A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8" name="Oval 777">
                  <a:extLst>
                    <a:ext uri="{FF2B5EF4-FFF2-40B4-BE49-F238E27FC236}">
                      <a16:creationId xmlns:a16="http://schemas.microsoft.com/office/drawing/2014/main" id="{8F17053F-CCB1-4F3A-BD3D-B727FC22692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9" name="Group 558">
                <a:extLst>
                  <a:ext uri="{FF2B5EF4-FFF2-40B4-BE49-F238E27FC236}">
                    <a16:creationId xmlns:a16="http://schemas.microsoft.com/office/drawing/2014/main" id="{CDD92E7E-AD5A-4835-BEDC-CF55AFF2A53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747" name="Oval 746">
                  <a:extLst>
                    <a:ext uri="{FF2B5EF4-FFF2-40B4-BE49-F238E27FC236}">
                      <a16:creationId xmlns:a16="http://schemas.microsoft.com/office/drawing/2014/main" id="{204CF9E1-13EA-4877-AAA7-9DBE46FB84A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8" name="Oval 747">
                  <a:extLst>
                    <a:ext uri="{FF2B5EF4-FFF2-40B4-BE49-F238E27FC236}">
                      <a16:creationId xmlns:a16="http://schemas.microsoft.com/office/drawing/2014/main" id="{3232198D-0A89-4D49-A1B0-D88FA87DB3F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9" name="Oval 748">
                  <a:extLst>
                    <a:ext uri="{FF2B5EF4-FFF2-40B4-BE49-F238E27FC236}">
                      <a16:creationId xmlns:a16="http://schemas.microsoft.com/office/drawing/2014/main" id="{54AC9BDB-FDB3-42C8-830C-B0F2080610A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0" name="Oval 749">
                  <a:extLst>
                    <a:ext uri="{FF2B5EF4-FFF2-40B4-BE49-F238E27FC236}">
                      <a16:creationId xmlns:a16="http://schemas.microsoft.com/office/drawing/2014/main" id="{99A799CF-397F-4375-958E-BE5BFEAC1A3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1" name="Oval 750">
                  <a:extLst>
                    <a:ext uri="{FF2B5EF4-FFF2-40B4-BE49-F238E27FC236}">
                      <a16:creationId xmlns:a16="http://schemas.microsoft.com/office/drawing/2014/main" id="{CFD4A501-F402-471F-9CB5-5C4890609E0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2" name="Oval 751">
                  <a:extLst>
                    <a:ext uri="{FF2B5EF4-FFF2-40B4-BE49-F238E27FC236}">
                      <a16:creationId xmlns:a16="http://schemas.microsoft.com/office/drawing/2014/main" id="{A94DB7DA-D559-4918-9071-8926CFA20C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3" name="Oval 752">
                  <a:extLst>
                    <a:ext uri="{FF2B5EF4-FFF2-40B4-BE49-F238E27FC236}">
                      <a16:creationId xmlns:a16="http://schemas.microsoft.com/office/drawing/2014/main" id="{2E8F2D20-DB85-42A0-BD81-A8B19E7DEB4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4" name="Oval 753">
                  <a:extLst>
                    <a:ext uri="{FF2B5EF4-FFF2-40B4-BE49-F238E27FC236}">
                      <a16:creationId xmlns:a16="http://schemas.microsoft.com/office/drawing/2014/main" id="{4D754A7E-F5B3-4A7C-81B5-2DB4E9687E6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5" name="Oval 754">
                  <a:extLst>
                    <a:ext uri="{FF2B5EF4-FFF2-40B4-BE49-F238E27FC236}">
                      <a16:creationId xmlns:a16="http://schemas.microsoft.com/office/drawing/2014/main" id="{851C091C-3C94-4510-AF41-00DB1A2F91A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6" name="Oval 755">
                  <a:extLst>
                    <a:ext uri="{FF2B5EF4-FFF2-40B4-BE49-F238E27FC236}">
                      <a16:creationId xmlns:a16="http://schemas.microsoft.com/office/drawing/2014/main" id="{4ACB2F44-112F-4A40-834C-29A3A36960A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7" name="Oval 756">
                  <a:extLst>
                    <a:ext uri="{FF2B5EF4-FFF2-40B4-BE49-F238E27FC236}">
                      <a16:creationId xmlns:a16="http://schemas.microsoft.com/office/drawing/2014/main" id="{DA567003-5E2E-4B7E-BE1D-B830129DC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8" name="Oval 757">
                  <a:extLst>
                    <a:ext uri="{FF2B5EF4-FFF2-40B4-BE49-F238E27FC236}">
                      <a16:creationId xmlns:a16="http://schemas.microsoft.com/office/drawing/2014/main" id="{52F86CF9-987C-4C01-A940-29A2A9F849E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9" name="Oval 758">
                  <a:extLst>
                    <a:ext uri="{FF2B5EF4-FFF2-40B4-BE49-F238E27FC236}">
                      <a16:creationId xmlns:a16="http://schemas.microsoft.com/office/drawing/2014/main" id="{94FE47B0-80BA-4285-A9CC-F0B428D7BAA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0" name="Oval 759">
                  <a:extLst>
                    <a:ext uri="{FF2B5EF4-FFF2-40B4-BE49-F238E27FC236}">
                      <a16:creationId xmlns:a16="http://schemas.microsoft.com/office/drawing/2014/main" id="{D4EAC163-869B-4F7B-B80E-8AF1230A77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1" name="Oval 760">
                  <a:extLst>
                    <a:ext uri="{FF2B5EF4-FFF2-40B4-BE49-F238E27FC236}">
                      <a16:creationId xmlns:a16="http://schemas.microsoft.com/office/drawing/2014/main" id="{51693554-129B-4759-871F-CCD93D40613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2" name="Oval 761">
                  <a:extLst>
                    <a:ext uri="{FF2B5EF4-FFF2-40B4-BE49-F238E27FC236}">
                      <a16:creationId xmlns:a16="http://schemas.microsoft.com/office/drawing/2014/main" id="{FE3F0482-1E8B-4376-9D6B-5B91EC7D9A1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0" name="Group 559">
                <a:extLst>
                  <a:ext uri="{FF2B5EF4-FFF2-40B4-BE49-F238E27FC236}">
                    <a16:creationId xmlns:a16="http://schemas.microsoft.com/office/drawing/2014/main" id="{74E656D1-84AC-4FE7-9426-8246BC5B0A2D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731" name="Oval 730">
                  <a:extLst>
                    <a:ext uri="{FF2B5EF4-FFF2-40B4-BE49-F238E27FC236}">
                      <a16:creationId xmlns:a16="http://schemas.microsoft.com/office/drawing/2014/main" id="{72147979-1F8E-4A69-973B-2C99ED3B89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2" name="Oval 731">
                  <a:extLst>
                    <a:ext uri="{FF2B5EF4-FFF2-40B4-BE49-F238E27FC236}">
                      <a16:creationId xmlns:a16="http://schemas.microsoft.com/office/drawing/2014/main" id="{6710A2FB-12C5-47A8-9831-8520AFA2016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3" name="Oval 732">
                  <a:extLst>
                    <a:ext uri="{FF2B5EF4-FFF2-40B4-BE49-F238E27FC236}">
                      <a16:creationId xmlns:a16="http://schemas.microsoft.com/office/drawing/2014/main" id="{7C508DAF-3884-4539-B558-88CBBF0AA20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4" name="Oval 733">
                  <a:extLst>
                    <a:ext uri="{FF2B5EF4-FFF2-40B4-BE49-F238E27FC236}">
                      <a16:creationId xmlns:a16="http://schemas.microsoft.com/office/drawing/2014/main" id="{AF3E4F80-E331-4817-9FB7-4AA46AFD9E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5" name="Oval 734">
                  <a:extLst>
                    <a:ext uri="{FF2B5EF4-FFF2-40B4-BE49-F238E27FC236}">
                      <a16:creationId xmlns:a16="http://schemas.microsoft.com/office/drawing/2014/main" id="{019BBE7F-9C6E-49C9-BA6F-F8DB84EE126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6" name="Oval 735">
                  <a:extLst>
                    <a:ext uri="{FF2B5EF4-FFF2-40B4-BE49-F238E27FC236}">
                      <a16:creationId xmlns:a16="http://schemas.microsoft.com/office/drawing/2014/main" id="{16E71535-3832-4AC2-A275-10C66143B8A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7" name="Oval 736">
                  <a:extLst>
                    <a:ext uri="{FF2B5EF4-FFF2-40B4-BE49-F238E27FC236}">
                      <a16:creationId xmlns:a16="http://schemas.microsoft.com/office/drawing/2014/main" id="{3938053C-E0D9-4C7B-9B62-484E64BFBB8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8" name="Oval 737">
                  <a:extLst>
                    <a:ext uri="{FF2B5EF4-FFF2-40B4-BE49-F238E27FC236}">
                      <a16:creationId xmlns:a16="http://schemas.microsoft.com/office/drawing/2014/main" id="{FAB3A302-0031-47CB-B11A-02255D1CA63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9" name="Oval 738">
                  <a:extLst>
                    <a:ext uri="{FF2B5EF4-FFF2-40B4-BE49-F238E27FC236}">
                      <a16:creationId xmlns:a16="http://schemas.microsoft.com/office/drawing/2014/main" id="{47FD4CEE-0B05-43E1-8490-EF2131E3CF35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0" name="Oval 739">
                  <a:extLst>
                    <a:ext uri="{FF2B5EF4-FFF2-40B4-BE49-F238E27FC236}">
                      <a16:creationId xmlns:a16="http://schemas.microsoft.com/office/drawing/2014/main" id="{B1D65B90-A99A-4F94-B102-80D5A7861A5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1" name="Oval 740">
                  <a:extLst>
                    <a:ext uri="{FF2B5EF4-FFF2-40B4-BE49-F238E27FC236}">
                      <a16:creationId xmlns:a16="http://schemas.microsoft.com/office/drawing/2014/main" id="{D14D6C50-F8E1-494A-8E6E-F5178164BDA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2" name="Oval 741">
                  <a:extLst>
                    <a:ext uri="{FF2B5EF4-FFF2-40B4-BE49-F238E27FC236}">
                      <a16:creationId xmlns:a16="http://schemas.microsoft.com/office/drawing/2014/main" id="{39840FE5-8CD4-4F27-9407-7EB8A2299C6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3" name="Oval 742">
                  <a:extLst>
                    <a:ext uri="{FF2B5EF4-FFF2-40B4-BE49-F238E27FC236}">
                      <a16:creationId xmlns:a16="http://schemas.microsoft.com/office/drawing/2014/main" id="{CDCB848C-717E-445B-8A31-6814B6FC6C0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4" name="Oval 743">
                  <a:extLst>
                    <a:ext uri="{FF2B5EF4-FFF2-40B4-BE49-F238E27FC236}">
                      <a16:creationId xmlns:a16="http://schemas.microsoft.com/office/drawing/2014/main" id="{D9996456-67D1-47E9-8F67-DB81B94F31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5" name="Oval 744">
                  <a:extLst>
                    <a:ext uri="{FF2B5EF4-FFF2-40B4-BE49-F238E27FC236}">
                      <a16:creationId xmlns:a16="http://schemas.microsoft.com/office/drawing/2014/main" id="{1DC8C0EC-87B8-41AB-B65F-453BF78A200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6" name="Oval 745">
                  <a:extLst>
                    <a:ext uri="{FF2B5EF4-FFF2-40B4-BE49-F238E27FC236}">
                      <a16:creationId xmlns:a16="http://schemas.microsoft.com/office/drawing/2014/main" id="{04C91CFB-81BC-4693-9AE9-9B81C64CDFD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1" name="Group 560">
                <a:extLst>
                  <a:ext uri="{FF2B5EF4-FFF2-40B4-BE49-F238E27FC236}">
                    <a16:creationId xmlns:a16="http://schemas.microsoft.com/office/drawing/2014/main" id="{E951E580-DDBA-41D7-8D17-2D95290845C5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715" name="Oval 714">
                  <a:extLst>
                    <a:ext uri="{FF2B5EF4-FFF2-40B4-BE49-F238E27FC236}">
                      <a16:creationId xmlns:a16="http://schemas.microsoft.com/office/drawing/2014/main" id="{16F58680-37F6-4089-AC06-6EBE4355280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6" name="Oval 715">
                  <a:extLst>
                    <a:ext uri="{FF2B5EF4-FFF2-40B4-BE49-F238E27FC236}">
                      <a16:creationId xmlns:a16="http://schemas.microsoft.com/office/drawing/2014/main" id="{C44D3B68-805A-4355-8AD5-CD36A3C14F0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7" name="Oval 716">
                  <a:extLst>
                    <a:ext uri="{FF2B5EF4-FFF2-40B4-BE49-F238E27FC236}">
                      <a16:creationId xmlns:a16="http://schemas.microsoft.com/office/drawing/2014/main" id="{E6D5802D-3691-4A6E-BE2A-2DEE45EF94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8" name="Oval 717">
                  <a:extLst>
                    <a:ext uri="{FF2B5EF4-FFF2-40B4-BE49-F238E27FC236}">
                      <a16:creationId xmlns:a16="http://schemas.microsoft.com/office/drawing/2014/main" id="{822A3856-CB62-4696-BA88-86437691293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9" name="Oval 718">
                  <a:extLst>
                    <a:ext uri="{FF2B5EF4-FFF2-40B4-BE49-F238E27FC236}">
                      <a16:creationId xmlns:a16="http://schemas.microsoft.com/office/drawing/2014/main" id="{00AD8A5B-5F75-4C98-A61A-7B29E8F01DB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0" name="Oval 719">
                  <a:extLst>
                    <a:ext uri="{FF2B5EF4-FFF2-40B4-BE49-F238E27FC236}">
                      <a16:creationId xmlns:a16="http://schemas.microsoft.com/office/drawing/2014/main" id="{F612AF47-7C82-4743-BB4A-E02DEB78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1" name="Oval 720">
                  <a:extLst>
                    <a:ext uri="{FF2B5EF4-FFF2-40B4-BE49-F238E27FC236}">
                      <a16:creationId xmlns:a16="http://schemas.microsoft.com/office/drawing/2014/main" id="{9CC06F0A-27A3-437E-AF7E-BDF9C4DB8D8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2" name="Oval 721">
                  <a:extLst>
                    <a:ext uri="{FF2B5EF4-FFF2-40B4-BE49-F238E27FC236}">
                      <a16:creationId xmlns:a16="http://schemas.microsoft.com/office/drawing/2014/main" id="{FD0A165A-9233-4FC6-8B6A-F250B2B098A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3" name="Oval 722">
                  <a:extLst>
                    <a:ext uri="{FF2B5EF4-FFF2-40B4-BE49-F238E27FC236}">
                      <a16:creationId xmlns:a16="http://schemas.microsoft.com/office/drawing/2014/main" id="{EAF0F491-7333-4927-BA63-F6B37A67ADC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4" name="Oval 723">
                  <a:extLst>
                    <a:ext uri="{FF2B5EF4-FFF2-40B4-BE49-F238E27FC236}">
                      <a16:creationId xmlns:a16="http://schemas.microsoft.com/office/drawing/2014/main" id="{B99A0C03-8E71-4F19-BD75-D200EB63526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5" name="Oval 724">
                  <a:extLst>
                    <a:ext uri="{FF2B5EF4-FFF2-40B4-BE49-F238E27FC236}">
                      <a16:creationId xmlns:a16="http://schemas.microsoft.com/office/drawing/2014/main" id="{94B12FC0-DA12-4ACA-B6C0-1F5C0703FD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6" name="Oval 725">
                  <a:extLst>
                    <a:ext uri="{FF2B5EF4-FFF2-40B4-BE49-F238E27FC236}">
                      <a16:creationId xmlns:a16="http://schemas.microsoft.com/office/drawing/2014/main" id="{25DD2EB6-A0F0-452A-A3BE-3FAD3CFB5FA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7" name="Oval 726">
                  <a:extLst>
                    <a:ext uri="{FF2B5EF4-FFF2-40B4-BE49-F238E27FC236}">
                      <a16:creationId xmlns:a16="http://schemas.microsoft.com/office/drawing/2014/main" id="{C0D79785-AEF2-4ACC-9691-2D7A934B78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8" name="Oval 727">
                  <a:extLst>
                    <a:ext uri="{FF2B5EF4-FFF2-40B4-BE49-F238E27FC236}">
                      <a16:creationId xmlns:a16="http://schemas.microsoft.com/office/drawing/2014/main" id="{C587D47A-6B68-4851-8891-153078F391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9" name="Oval 728">
                  <a:extLst>
                    <a:ext uri="{FF2B5EF4-FFF2-40B4-BE49-F238E27FC236}">
                      <a16:creationId xmlns:a16="http://schemas.microsoft.com/office/drawing/2014/main" id="{21C0A53E-0437-4254-878C-40957CAEC1F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0" name="Oval 729">
                  <a:extLst>
                    <a:ext uri="{FF2B5EF4-FFF2-40B4-BE49-F238E27FC236}">
                      <a16:creationId xmlns:a16="http://schemas.microsoft.com/office/drawing/2014/main" id="{D0586ADD-7945-475A-8BC1-0993585B764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2" name="Group 561">
                <a:extLst>
                  <a:ext uri="{FF2B5EF4-FFF2-40B4-BE49-F238E27FC236}">
                    <a16:creationId xmlns:a16="http://schemas.microsoft.com/office/drawing/2014/main" id="{E7512297-3AD6-4834-8775-81E5AD14027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699" name="Oval 698">
                  <a:extLst>
                    <a:ext uri="{FF2B5EF4-FFF2-40B4-BE49-F238E27FC236}">
                      <a16:creationId xmlns:a16="http://schemas.microsoft.com/office/drawing/2014/main" id="{A8CA28DA-E3ED-42D3-A772-E0CD00F04C5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0" name="Oval 699">
                  <a:extLst>
                    <a:ext uri="{FF2B5EF4-FFF2-40B4-BE49-F238E27FC236}">
                      <a16:creationId xmlns:a16="http://schemas.microsoft.com/office/drawing/2014/main" id="{CC14166D-B576-4005-B7CB-FE83252AECF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1" name="Oval 700">
                  <a:extLst>
                    <a:ext uri="{FF2B5EF4-FFF2-40B4-BE49-F238E27FC236}">
                      <a16:creationId xmlns:a16="http://schemas.microsoft.com/office/drawing/2014/main" id="{5D864998-3224-4F56-8283-E78882774DB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2" name="Oval 701">
                  <a:extLst>
                    <a:ext uri="{FF2B5EF4-FFF2-40B4-BE49-F238E27FC236}">
                      <a16:creationId xmlns:a16="http://schemas.microsoft.com/office/drawing/2014/main" id="{7F00A1C6-CDF1-45D2-838C-08DBA78D26F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3" name="Oval 702">
                  <a:extLst>
                    <a:ext uri="{FF2B5EF4-FFF2-40B4-BE49-F238E27FC236}">
                      <a16:creationId xmlns:a16="http://schemas.microsoft.com/office/drawing/2014/main" id="{F7C3EEAF-7A76-42BC-AACB-BA358109A20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4" name="Oval 703">
                  <a:extLst>
                    <a:ext uri="{FF2B5EF4-FFF2-40B4-BE49-F238E27FC236}">
                      <a16:creationId xmlns:a16="http://schemas.microsoft.com/office/drawing/2014/main" id="{CCD06C3A-FC99-465D-B0C4-AA45D207CCC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5" name="Oval 704">
                  <a:extLst>
                    <a:ext uri="{FF2B5EF4-FFF2-40B4-BE49-F238E27FC236}">
                      <a16:creationId xmlns:a16="http://schemas.microsoft.com/office/drawing/2014/main" id="{58DBBB62-4635-4B75-9892-96ECC76BB9B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6" name="Oval 705">
                  <a:extLst>
                    <a:ext uri="{FF2B5EF4-FFF2-40B4-BE49-F238E27FC236}">
                      <a16:creationId xmlns:a16="http://schemas.microsoft.com/office/drawing/2014/main" id="{974310A7-4423-4A1C-A75F-B27A25E23C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7" name="Oval 706">
                  <a:extLst>
                    <a:ext uri="{FF2B5EF4-FFF2-40B4-BE49-F238E27FC236}">
                      <a16:creationId xmlns:a16="http://schemas.microsoft.com/office/drawing/2014/main" id="{06082EE5-923F-4A97-8CEF-E857A8C081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8" name="Oval 707">
                  <a:extLst>
                    <a:ext uri="{FF2B5EF4-FFF2-40B4-BE49-F238E27FC236}">
                      <a16:creationId xmlns:a16="http://schemas.microsoft.com/office/drawing/2014/main" id="{C65CD31D-0535-4B00-9C3A-105756799C8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9" name="Oval 708">
                  <a:extLst>
                    <a:ext uri="{FF2B5EF4-FFF2-40B4-BE49-F238E27FC236}">
                      <a16:creationId xmlns:a16="http://schemas.microsoft.com/office/drawing/2014/main" id="{7CF909F7-F020-4705-B80B-704E5FAC28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0" name="Oval 709">
                  <a:extLst>
                    <a:ext uri="{FF2B5EF4-FFF2-40B4-BE49-F238E27FC236}">
                      <a16:creationId xmlns:a16="http://schemas.microsoft.com/office/drawing/2014/main" id="{1F5CFE97-9DD0-47EF-B26F-C854E7EE154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1" name="Oval 710">
                  <a:extLst>
                    <a:ext uri="{FF2B5EF4-FFF2-40B4-BE49-F238E27FC236}">
                      <a16:creationId xmlns:a16="http://schemas.microsoft.com/office/drawing/2014/main" id="{2C57F31F-A9A2-4BA0-BF89-DB720269798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2" name="Oval 711">
                  <a:extLst>
                    <a:ext uri="{FF2B5EF4-FFF2-40B4-BE49-F238E27FC236}">
                      <a16:creationId xmlns:a16="http://schemas.microsoft.com/office/drawing/2014/main" id="{CAA23679-1016-4396-9B37-C020FEC4332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3" name="Oval 712">
                  <a:extLst>
                    <a:ext uri="{FF2B5EF4-FFF2-40B4-BE49-F238E27FC236}">
                      <a16:creationId xmlns:a16="http://schemas.microsoft.com/office/drawing/2014/main" id="{8DFEF4CE-9810-49B5-BFC1-0C8BC84C019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4" name="Oval 713">
                  <a:extLst>
                    <a:ext uri="{FF2B5EF4-FFF2-40B4-BE49-F238E27FC236}">
                      <a16:creationId xmlns:a16="http://schemas.microsoft.com/office/drawing/2014/main" id="{21D03EA2-6077-4D66-86FF-40C5C2C908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3" name="Group 562">
                <a:extLst>
                  <a:ext uri="{FF2B5EF4-FFF2-40B4-BE49-F238E27FC236}">
                    <a16:creationId xmlns:a16="http://schemas.microsoft.com/office/drawing/2014/main" id="{ABBA0D3A-4E32-42E1-8600-30A14B20F9E3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683" name="Oval 682">
                  <a:extLst>
                    <a:ext uri="{FF2B5EF4-FFF2-40B4-BE49-F238E27FC236}">
                      <a16:creationId xmlns:a16="http://schemas.microsoft.com/office/drawing/2014/main" id="{C03D8A75-EE33-4A31-965E-54582A624C2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4" name="Oval 683">
                  <a:extLst>
                    <a:ext uri="{FF2B5EF4-FFF2-40B4-BE49-F238E27FC236}">
                      <a16:creationId xmlns:a16="http://schemas.microsoft.com/office/drawing/2014/main" id="{28879B81-67E6-4EE9-A405-F351899A937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5" name="Oval 684">
                  <a:extLst>
                    <a:ext uri="{FF2B5EF4-FFF2-40B4-BE49-F238E27FC236}">
                      <a16:creationId xmlns:a16="http://schemas.microsoft.com/office/drawing/2014/main" id="{59B8B569-A0AD-46F2-929F-0D7F53A143E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6" name="Oval 685">
                  <a:extLst>
                    <a:ext uri="{FF2B5EF4-FFF2-40B4-BE49-F238E27FC236}">
                      <a16:creationId xmlns:a16="http://schemas.microsoft.com/office/drawing/2014/main" id="{C9AA5A49-1505-4D3C-90DC-3FBFA5EFEA1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7" name="Oval 686">
                  <a:extLst>
                    <a:ext uri="{FF2B5EF4-FFF2-40B4-BE49-F238E27FC236}">
                      <a16:creationId xmlns:a16="http://schemas.microsoft.com/office/drawing/2014/main" id="{81B33717-9AE8-47CA-B8C3-468474630F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8" name="Oval 687">
                  <a:extLst>
                    <a:ext uri="{FF2B5EF4-FFF2-40B4-BE49-F238E27FC236}">
                      <a16:creationId xmlns:a16="http://schemas.microsoft.com/office/drawing/2014/main" id="{F28C3EAC-DA74-49DC-A08F-CDFCDFADE0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9" name="Oval 688">
                  <a:extLst>
                    <a:ext uri="{FF2B5EF4-FFF2-40B4-BE49-F238E27FC236}">
                      <a16:creationId xmlns:a16="http://schemas.microsoft.com/office/drawing/2014/main" id="{E7323959-A0F2-4012-B5D2-F2052625332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0" name="Oval 689">
                  <a:extLst>
                    <a:ext uri="{FF2B5EF4-FFF2-40B4-BE49-F238E27FC236}">
                      <a16:creationId xmlns:a16="http://schemas.microsoft.com/office/drawing/2014/main" id="{164817A7-A8F4-457A-B386-F3EDC5FCC63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1" name="Oval 690">
                  <a:extLst>
                    <a:ext uri="{FF2B5EF4-FFF2-40B4-BE49-F238E27FC236}">
                      <a16:creationId xmlns:a16="http://schemas.microsoft.com/office/drawing/2014/main" id="{9FE5BB62-42F7-4204-B30A-B0142024410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2" name="Oval 691">
                  <a:extLst>
                    <a:ext uri="{FF2B5EF4-FFF2-40B4-BE49-F238E27FC236}">
                      <a16:creationId xmlns:a16="http://schemas.microsoft.com/office/drawing/2014/main" id="{1BDE2718-D675-4073-A0A1-A4D8F674356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3" name="Oval 692">
                  <a:extLst>
                    <a:ext uri="{FF2B5EF4-FFF2-40B4-BE49-F238E27FC236}">
                      <a16:creationId xmlns:a16="http://schemas.microsoft.com/office/drawing/2014/main" id="{3BE0E76F-D937-490F-AB16-A3F55951E2B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4" name="Oval 693">
                  <a:extLst>
                    <a:ext uri="{FF2B5EF4-FFF2-40B4-BE49-F238E27FC236}">
                      <a16:creationId xmlns:a16="http://schemas.microsoft.com/office/drawing/2014/main" id="{75D575EF-5A9B-4828-B687-3756B00CAC0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5" name="Oval 694">
                  <a:extLst>
                    <a:ext uri="{FF2B5EF4-FFF2-40B4-BE49-F238E27FC236}">
                      <a16:creationId xmlns:a16="http://schemas.microsoft.com/office/drawing/2014/main" id="{D14E2983-BA30-462F-A25B-912C61EFC23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6" name="Oval 695">
                  <a:extLst>
                    <a:ext uri="{FF2B5EF4-FFF2-40B4-BE49-F238E27FC236}">
                      <a16:creationId xmlns:a16="http://schemas.microsoft.com/office/drawing/2014/main" id="{20EA2E38-36A4-4BF5-A3CA-D1E4C2C030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7" name="Oval 696">
                  <a:extLst>
                    <a:ext uri="{FF2B5EF4-FFF2-40B4-BE49-F238E27FC236}">
                      <a16:creationId xmlns:a16="http://schemas.microsoft.com/office/drawing/2014/main" id="{511D095C-85EB-4079-9B8D-1BCC6C27E97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8" name="Oval 697">
                  <a:extLst>
                    <a:ext uri="{FF2B5EF4-FFF2-40B4-BE49-F238E27FC236}">
                      <a16:creationId xmlns:a16="http://schemas.microsoft.com/office/drawing/2014/main" id="{371EF868-200B-4B2F-8DF4-94FEC13EDE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4" name="Group 563">
                <a:extLst>
                  <a:ext uri="{FF2B5EF4-FFF2-40B4-BE49-F238E27FC236}">
                    <a16:creationId xmlns:a16="http://schemas.microsoft.com/office/drawing/2014/main" id="{FE7E2593-4086-4936-B861-8AC551729036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667" name="Oval 666">
                  <a:extLst>
                    <a:ext uri="{FF2B5EF4-FFF2-40B4-BE49-F238E27FC236}">
                      <a16:creationId xmlns:a16="http://schemas.microsoft.com/office/drawing/2014/main" id="{2BB666F7-521A-4DA5-8D25-DBF375A411A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8" name="Oval 667">
                  <a:extLst>
                    <a:ext uri="{FF2B5EF4-FFF2-40B4-BE49-F238E27FC236}">
                      <a16:creationId xmlns:a16="http://schemas.microsoft.com/office/drawing/2014/main" id="{077E42D4-3D42-4FC2-82E8-B6F372E26D8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9" name="Oval 668">
                  <a:extLst>
                    <a:ext uri="{FF2B5EF4-FFF2-40B4-BE49-F238E27FC236}">
                      <a16:creationId xmlns:a16="http://schemas.microsoft.com/office/drawing/2014/main" id="{0E1F7DE2-5067-4920-A6CB-0E76837065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0" name="Oval 669">
                  <a:extLst>
                    <a:ext uri="{FF2B5EF4-FFF2-40B4-BE49-F238E27FC236}">
                      <a16:creationId xmlns:a16="http://schemas.microsoft.com/office/drawing/2014/main" id="{673F84E8-8F6F-4B20-8A51-0E8AC5AF858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1" name="Oval 670">
                  <a:extLst>
                    <a:ext uri="{FF2B5EF4-FFF2-40B4-BE49-F238E27FC236}">
                      <a16:creationId xmlns:a16="http://schemas.microsoft.com/office/drawing/2014/main" id="{5C6D83EB-46EC-446B-95B7-C95C8905FB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2" name="Oval 671">
                  <a:extLst>
                    <a:ext uri="{FF2B5EF4-FFF2-40B4-BE49-F238E27FC236}">
                      <a16:creationId xmlns:a16="http://schemas.microsoft.com/office/drawing/2014/main" id="{95B3A25E-C35A-4690-9A6B-15E171D3A2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3" name="Oval 672">
                  <a:extLst>
                    <a:ext uri="{FF2B5EF4-FFF2-40B4-BE49-F238E27FC236}">
                      <a16:creationId xmlns:a16="http://schemas.microsoft.com/office/drawing/2014/main" id="{505633DF-877C-4E1B-AE64-9B029BA010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4" name="Oval 673">
                  <a:extLst>
                    <a:ext uri="{FF2B5EF4-FFF2-40B4-BE49-F238E27FC236}">
                      <a16:creationId xmlns:a16="http://schemas.microsoft.com/office/drawing/2014/main" id="{CB45EADE-0A2F-4754-A1D9-24C24D0C4D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5" name="Oval 674">
                  <a:extLst>
                    <a:ext uri="{FF2B5EF4-FFF2-40B4-BE49-F238E27FC236}">
                      <a16:creationId xmlns:a16="http://schemas.microsoft.com/office/drawing/2014/main" id="{0FEF6E1D-1D5F-4D9D-A681-351036415A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6" name="Oval 675">
                  <a:extLst>
                    <a:ext uri="{FF2B5EF4-FFF2-40B4-BE49-F238E27FC236}">
                      <a16:creationId xmlns:a16="http://schemas.microsoft.com/office/drawing/2014/main" id="{F0B0A2EB-2E48-4290-9CE9-B51283134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7" name="Oval 676">
                  <a:extLst>
                    <a:ext uri="{FF2B5EF4-FFF2-40B4-BE49-F238E27FC236}">
                      <a16:creationId xmlns:a16="http://schemas.microsoft.com/office/drawing/2014/main" id="{C3735E50-D73C-45E7-9A0C-194E546B8EE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8" name="Oval 677">
                  <a:extLst>
                    <a:ext uri="{FF2B5EF4-FFF2-40B4-BE49-F238E27FC236}">
                      <a16:creationId xmlns:a16="http://schemas.microsoft.com/office/drawing/2014/main" id="{F2099C2F-E8F8-4369-8828-ABE786A7204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9" name="Oval 678">
                  <a:extLst>
                    <a:ext uri="{FF2B5EF4-FFF2-40B4-BE49-F238E27FC236}">
                      <a16:creationId xmlns:a16="http://schemas.microsoft.com/office/drawing/2014/main" id="{94E194EC-4481-41A5-9B97-A7D6DD49A3C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0" name="Oval 679">
                  <a:extLst>
                    <a:ext uri="{FF2B5EF4-FFF2-40B4-BE49-F238E27FC236}">
                      <a16:creationId xmlns:a16="http://schemas.microsoft.com/office/drawing/2014/main" id="{A4BE92FE-735C-43E9-9CCE-D13AFB9DA55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1" name="Oval 680">
                  <a:extLst>
                    <a:ext uri="{FF2B5EF4-FFF2-40B4-BE49-F238E27FC236}">
                      <a16:creationId xmlns:a16="http://schemas.microsoft.com/office/drawing/2014/main" id="{A9F94BA3-E13B-4E5D-A784-F098AB1DF19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2" name="Oval 681">
                  <a:extLst>
                    <a:ext uri="{FF2B5EF4-FFF2-40B4-BE49-F238E27FC236}">
                      <a16:creationId xmlns:a16="http://schemas.microsoft.com/office/drawing/2014/main" id="{1EF5303C-908C-4189-94B9-F1D7F2328B9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5" name="Group 564">
                <a:extLst>
                  <a:ext uri="{FF2B5EF4-FFF2-40B4-BE49-F238E27FC236}">
                    <a16:creationId xmlns:a16="http://schemas.microsoft.com/office/drawing/2014/main" id="{6CD9E988-B4C2-4BB2-981D-8614CF388092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651" name="Oval 650">
                  <a:extLst>
                    <a:ext uri="{FF2B5EF4-FFF2-40B4-BE49-F238E27FC236}">
                      <a16:creationId xmlns:a16="http://schemas.microsoft.com/office/drawing/2014/main" id="{75B0FB66-7582-48F3-80FE-8F8B2F015AE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2" name="Oval 651">
                  <a:extLst>
                    <a:ext uri="{FF2B5EF4-FFF2-40B4-BE49-F238E27FC236}">
                      <a16:creationId xmlns:a16="http://schemas.microsoft.com/office/drawing/2014/main" id="{4DA9DE64-9E5D-4478-95FC-2688832D0FA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3" name="Oval 652">
                  <a:extLst>
                    <a:ext uri="{FF2B5EF4-FFF2-40B4-BE49-F238E27FC236}">
                      <a16:creationId xmlns:a16="http://schemas.microsoft.com/office/drawing/2014/main" id="{64167FCF-DC6B-4AE8-8891-ACAFED4EF74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4" name="Oval 653">
                  <a:extLst>
                    <a:ext uri="{FF2B5EF4-FFF2-40B4-BE49-F238E27FC236}">
                      <a16:creationId xmlns:a16="http://schemas.microsoft.com/office/drawing/2014/main" id="{2E95A8B2-AC10-4D6F-8CC6-5AA8B840312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5" name="Oval 654">
                  <a:extLst>
                    <a:ext uri="{FF2B5EF4-FFF2-40B4-BE49-F238E27FC236}">
                      <a16:creationId xmlns:a16="http://schemas.microsoft.com/office/drawing/2014/main" id="{60DEB3BC-C327-40AD-A063-6535610A4FF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6" name="Oval 655">
                  <a:extLst>
                    <a:ext uri="{FF2B5EF4-FFF2-40B4-BE49-F238E27FC236}">
                      <a16:creationId xmlns:a16="http://schemas.microsoft.com/office/drawing/2014/main" id="{5A093B6F-2374-4D48-8211-C4CBAA210691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7" name="Oval 656">
                  <a:extLst>
                    <a:ext uri="{FF2B5EF4-FFF2-40B4-BE49-F238E27FC236}">
                      <a16:creationId xmlns:a16="http://schemas.microsoft.com/office/drawing/2014/main" id="{C5554443-AEEC-4EA4-9AC9-9D6722B7C7A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8" name="Oval 657">
                  <a:extLst>
                    <a:ext uri="{FF2B5EF4-FFF2-40B4-BE49-F238E27FC236}">
                      <a16:creationId xmlns:a16="http://schemas.microsoft.com/office/drawing/2014/main" id="{BC25D3E0-D3D8-4336-A322-6159C678A98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9" name="Oval 658">
                  <a:extLst>
                    <a:ext uri="{FF2B5EF4-FFF2-40B4-BE49-F238E27FC236}">
                      <a16:creationId xmlns:a16="http://schemas.microsoft.com/office/drawing/2014/main" id="{D8974BF2-9815-4B53-976A-4D5B5B255E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0" name="Oval 659">
                  <a:extLst>
                    <a:ext uri="{FF2B5EF4-FFF2-40B4-BE49-F238E27FC236}">
                      <a16:creationId xmlns:a16="http://schemas.microsoft.com/office/drawing/2014/main" id="{0A3AF864-7E04-4B21-8D93-6FF30262900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1" name="Oval 660">
                  <a:extLst>
                    <a:ext uri="{FF2B5EF4-FFF2-40B4-BE49-F238E27FC236}">
                      <a16:creationId xmlns:a16="http://schemas.microsoft.com/office/drawing/2014/main" id="{9FAB70C6-AB1D-4979-B37F-BCFA932665A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2" name="Oval 661">
                  <a:extLst>
                    <a:ext uri="{FF2B5EF4-FFF2-40B4-BE49-F238E27FC236}">
                      <a16:creationId xmlns:a16="http://schemas.microsoft.com/office/drawing/2014/main" id="{0D5DA80E-BF04-48C9-8819-153763BF22C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3" name="Oval 662">
                  <a:extLst>
                    <a:ext uri="{FF2B5EF4-FFF2-40B4-BE49-F238E27FC236}">
                      <a16:creationId xmlns:a16="http://schemas.microsoft.com/office/drawing/2014/main" id="{6198405F-249B-472F-BEBB-927B398299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4" name="Oval 663">
                  <a:extLst>
                    <a:ext uri="{FF2B5EF4-FFF2-40B4-BE49-F238E27FC236}">
                      <a16:creationId xmlns:a16="http://schemas.microsoft.com/office/drawing/2014/main" id="{FEA2AAA8-39E9-4C8E-847A-68875EC8C58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5" name="Oval 664">
                  <a:extLst>
                    <a:ext uri="{FF2B5EF4-FFF2-40B4-BE49-F238E27FC236}">
                      <a16:creationId xmlns:a16="http://schemas.microsoft.com/office/drawing/2014/main" id="{019311DB-35AE-48D5-865C-2427432410A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6" name="Oval 665">
                  <a:extLst>
                    <a:ext uri="{FF2B5EF4-FFF2-40B4-BE49-F238E27FC236}">
                      <a16:creationId xmlns:a16="http://schemas.microsoft.com/office/drawing/2014/main" id="{A93876F1-3120-4A4D-94F1-FC68E540374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6" name="Group 565">
                <a:extLst>
                  <a:ext uri="{FF2B5EF4-FFF2-40B4-BE49-F238E27FC236}">
                    <a16:creationId xmlns:a16="http://schemas.microsoft.com/office/drawing/2014/main" id="{6A506EF7-B92D-4533-AEB2-5734DD70D3DE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635" name="Oval 634">
                  <a:extLst>
                    <a:ext uri="{FF2B5EF4-FFF2-40B4-BE49-F238E27FC236}">
                      <a16:creationId xmlns:a16="http://schemas.microsoft.com/office/drawing/2014/main" id="{FB107740-A428-4F97-B818-0DAA331EDBD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6" name="Oval 635">
                  <a:extLst>
                    <a:ext uri="{FF2B5EF4-FFF2-40B4-BE49-F238E27FC236}">
                      <a16:creationId xmlns:a16="http://schemas.microsoft.com/office/drawing/2014/main" id="{B234053D-CED4-4793-88BC-CF6AAEFA5A0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7" name="Oval 636">
                  <a:extLst>
                    <a:ext uri="{FF2B5EF4-FFF2-40B4-BE49-F238E27FC236}">
                      <a16:creationId xmlns:a16="http://schemas.microsoft.com/office/drawing/2014/main" id="{030C3361-861A-467E-8E69-62BBD54FAA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8" name="Oval 637">
                  <a:extLst>
                    <a:ext uri="{FF2B5EF4-FFF2-40B4-BE49-F238E27FC236}">
                      <a16:creationId xmlns:a16="http://schemas.microsoft.com/office/drawing/2014/main" id="{178762B0-D561-4462-9C55-F285628A61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9" name="Oval 638">
                  <a:extLst>
                    <a:ext uri="{FF2B5EF4-FFF2-40B4-BE49-F238E27FC236}">
                      <a16:creationId xmlns:a16="http://schemas.microsoft.com/office/drawing/2014/main" id="{BE8BC304-40D2-4E24-BB73-897F1C9D819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0" name="Oval 639">
                  <a:extLst>
                    <a:ext uri="{FF2B5EF4-FFF2-40B4-BE49-F238E27FC236}">
                      <a16:creationId xmlns:a16="http://schemas.microsoft.com/office/drawing/2014/main" id="{0680D14E-526A-4189-B11A-11F24C641FB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1" name="Oval 640">
                  <a:extLst>
                    <a:ext uri="{FF2B5EF4-FFF2-40B4-BE49-F238E27FC236}">
                      <a16:creationId xmlns:a16="http://schemas.microsoft.com/office/drawing/2014/main" id="{E5351630-F405-476C-A3C7-42D5A5D9827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2" name="Oval 641">
                  <a:extLst>
                    <a:ext uri="{FF2B5EF4-FFF2-40B4-BE49-F238E27FC236}">
                      <a16:creationId xmlns:a16="http://schemas.microsoft.com/office/drawing/2014/main" id="{DFF82B65-9566-45A8-A550-E7E0C55620D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3" name="Oval 642">
                  <a:extLst>
                    <a:ext uri="{FF2B5EF4-FFF2-40B4-BE49-F238E27FC236}">
                      <a16:creationId xmlns:a16="http://schemas.microsoft.com/office/drawing/2014/main" id="{16BBF143-4A59-45F6-84C6-4AC9520BFC8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4" name="Oval 643">
                  <a:extLst>
                    <a:ext uri="{FF2B5EF4-FFF2-40B4-BE49-F238E27FC236}">
                      <a16:creationId xmlns:a16="http://schemas.microsoft.com/office/drawing/2014/main" id="{4225E8B8-A776-49DC-8395-39602EC2540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5" name="Oval 644">
                  <a:extLst>
                    <a:ext uri="{FF2B5EF4-FFF2-40B4-BE49-F238E27FC236}">
                      <a16:creationId xmlns:a16="http://schemas.microsoft.com/office/drawing/2014/main" id="{F65A95B5-BA1F-4D37-99C4-C9A5300F873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6" name="Oval 645">
                  <a:extLst>
                    <a:ext uri="{FF2B5EF4-FFF2-40B4-BE49-F238E27FC236}">
                      <a16:creationId xmlns:a16="http://schemas.microsoft.com/office/drawing/2014/main" id="{99A775F9-B88B-4C7B-9721-CDBB7B4D1143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7" name="Oval 646">
                  <a:extLst>
                    <a:ext uri="{FF2B5EF4-FFF2-40B4-BE49-F238E27FC236}">
                      <a16:creationId xmlns:a16="http://schemas.microsoft.com/office/drawing/2014/main" id="{3F249CB9-2F75-46B2-AA6D-79FF623765A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8" name="Oval 647">
                  <a:extLst>
                    <a:ext uri="{FF2B5EF4-FFF2-40B4-BE49-F238E27FC236}">
                      <a16:creationId xmlns:a16="http://schemas.microsoft.com/office/drawing/2014/main" id="{4AE28BC4-ACB7-4FF3-94C7-09B117A6804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9" name="Oval 648">
                  <a:extLst>
                    <a:ext uri="{FF2B5EF4-FFF2-40B4-BE49-F238E27FC236}">
                      <a16:creationId xmlns:a16="http://schemas.microsoft.com/office/drawing/2014/main" id="{ECA4815B-0CA2-448E-9BE9-74C08EE367D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0" name="Oval 649">
                  <a:extLst>
                    <a:ext uri="{FF2B5EF4-FFF2-40B4-BE49-F238E27FC236}">
                      <a16:creationId xmlns:a16="http://schemas.microsoft.com/office/drawing/2014/main" id="{DCE2E9AC-39D9-4E83-8A51-4780A156B66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7" name="Group 566">
                <a:extLst>
                  <a:ext uri="{FF2B5EF4-FFF2-40B4-BE49-F238E27FC236}">
                    <a16:creationId xmlns:a16="http://schemas.microsoft.com/office/drawing/2014/main" id="{18178E16-B0A6-4572-BA71-B2C87EAE4E1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619" name="Oval 618">
                  <a:extLst>
                    <a:ext uri="{FF2B5EF4-FFF2-40B4-BE49-F238E27FC236}">
                      <a16:creationId xmlns:a16="http://schemas.microsoft.com/office/drawing/2014/main" id="{4CC0A5BB-1D7D-4176-B932-251DE1B4476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0" name="Oval 619">
                  <a:extLst>
                    <a:ext uri="{FF2B5EF4-FFF2-40B4-BE49-F238E27FC236}">
                      <a16:creationId xmlns:a16="http://schemas.microsoft.com/office/drawing/2014/main" id="{03203270-3E1F-4BF8-AA8A-417DD91C1E6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1" name="Oval 620">
                  <a:extLst>
                    <a:ext uri="{FF2B5EF4-FFF2-40B4-BE49-F238E27FC236}">
                      <a16:creationId xmlns:a16="http://schemas.microsoft.com/office/drawing/2014/main" id="{F1799112-38A0-42AF-A7CC-F40ACC3E76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2" name="Oval 621">
                  <a:extLst>
                    <a:ext uri="{FF2B5EF4-FFF2-40B4-BE49-F238E27FC236}">
                      <a16:creationId xmlns:a16="http://schemas.microsoft.com/office/drawing/2014/main" id="{284C5B0B-0C23-49CA-875D-86D295CED81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3" name="Oval 622">
                  <a:extLst>
                    <a:ext uri="{FF2B5EF4-FFF2-40B4-BE49-F238E27FC236}">
                      <a16:creationId xmlns:a16="http://schemas.microsoft.com/office/drawing/2014/main" id="{C287B884-224A-4711-930D-B1608BA9842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4" name="Oval 623">
                  <a:extLst>
                    <a:ext uri="{FF2B5EF4-FFF2-40B4-BE49-F238E27FC236}">
                      <a16:creationId xmlns:a16="http://schemas.microsoft.com/office/drawing/2014/main" id="{25FBAEEF-3161-4C86-8F84-D5B0B3BDFC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5" name="Oval 624">
                  <a:extLst>
                    <a:ext uri="{FF2B5EF4-FFF2-40B4-BE49-F238E27FC236}">
                      <a16:creationId xmlns:a16="http://schemas.microsoft.com/office/drawing/2014/main" id="{B8EFE7F0-D9CD-4A01-A0DC-2DCF5AF77BC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6" name="Oval 625">
                  <a:extLst>
                    <a:ext uri="{FF2B5EF4-FFF2-40B4-BE49-F238E27FC236}">
                      <a16:creationId xmlns:a16="http://schemas.microsoft.com/office/drawing/2014/main" id="{4250905B-D65E-4153-89B8-4BF9C695A94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7" name="Oval 626">
                  <a:extLst>
                    <a:ext uri="{FF2B5EF4-FFF2-40B4-BE49-F238E27FC236}">
                      <a16:creationId xmlns:a16="http://schemas.microsoft.com/office/drawing/2014/main" id="{0D6E4433-0E75-4B95-B507-C775EE5DEB8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8" name="Oval 627">
                  <a:extLst>
                    <a:ext uri="{FF2B5EF4-FFF2-40B4-BE49-F238E27FC236}">
                      <a16:creationId xmlns:a16="http://schemas.microsoft.com/office/drawing/2014/main" id="{1E91AE45-0A3D-4917-8475-61FA7499010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9" name="Oval 628">
                  <a:extLst>
                    <a:ext uri="{FF2B5EF4-FFF2-40B4-BE49-F238E27FC236}">
                      <a16:creationId xmlns:a16="http://schemas.microsoft.com/office/drawing/2014/main" id="{88960178-0C78-4E70-9C79-92501BD4844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0" name="Oval 629">
                  <a:extLst>
                    <a:ext uri="{FF2B5EF4-FFF2-40B4-BE49-F238E27FC236}">
                      <a16:creationId xmlns:a16="http://schemas.microsoft.com/office/drawing/2014/main" id="{6957D315-2B1F-4302-A750-A5A08CFAFB3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1" name="Oval 630">
                  <a:extLst>
                    <a:ext uri="{FF2B5EF4-FFF2-40B4-BE49-F238E27FC236}">
                      <a16:creationId xmlns:a16="http://schemas.microsoft.com/office/drawing/2014/main" id="{2A5A54ED-6A4F-41C2-8D6F-11198494FFF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2" name="Oval 631">
                  <a:extLst>
                    <a:ext uri="{FF2B5EF4-FFF2-40B4-BE49-F238E27FC236}">
                      <a16:creationId xmlns:a16="http://schemas.microsoft.com/office/drawing/2014/main" id="{877F020A-DF5A-434E-B821-07F27F70F3E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3" name="Oval 632">
                  <a:extLst>
                    <a:ext uri="{FF2B5EF4-FFF2-40B4-BE49-F238E27FC236}">
                      <a16:creationId xmlns:a16="http://schemas.microsoft.com/office/drawing/2014/main" id="{3CB6FFFC-9617-4D18-BE10-E7B60257D1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4" name="Oval 633">
                  <a:extLst>
                    <a:ext uri="{FF2B5EF4-FFF2-40B4-BE49-F238E27FC236}">
                      <a16:creationId xmlns:a16="http://schemas.microsoft.com/office/drawing/2014/main" id="{D0534F81-EB76-43AB-9D84-1C0FFFCB926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8" name="Group 567">
                <a:extLst>
                  <a:ext uri="{FF2B5EF4-FFF2-40B4-BE49-F238E27FC236}">
                    <a16:creationId xmlns:a16="http://schemas.microsoft.com/office/drawing/2014/main" id="{3C3B6FF9-2C4D-4975-B807-3DFEFE9C7295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603" name="Oval 602">
                  <a:extLst>
                    <a:ext uri="{FF2B5EF4-FFF2-40B4-BE49-F238E27FC236}">
                      <a16:creationId xmlns:a16="http://schemas.microsoft.com/office/drawing/2014/main" id="{1F797AE9-3FA2-4EE3-BDBF-A3C0E6820F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4" name="Oval 603">
                  <a:extLst>
                    <a:ext uri="{FF2B5EF4-FFF2-40B4-BE49-F238E27FC236}">
                      <a16:creationId xmlns:a16="http://schemas.microsoft.com/office/drawing/2014/main" id="{11F218F7-B541-43DF-8CC0-01D4B4852A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5" name="Oval 604">
                  <a:extLst>
                    <a:ext uri="{FF2B5EF4-FFF2-40B4-BE49-F238E27FC236}">
                      <a16:creationId xmlns:a16="http://schemas.microsoft.com/office/drawing/2014/main" id="{662AEEF7-E282-4B3F-B114-EA71F086701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6" name="Oval 605">
                  <a:extLst>
                    <a:ext uri="{FF2B5EF4-FFF2-40B4-BE49-F238E27FC236}">
                      <a16:creationId xmlns:a16="http://schemas.microsoft.com/office/drawing/2014/main" id="{2C40F467-2181-4697-B41E-4DBDA3E6B07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7" name="Oval 606">
                  <a:extLst>
                    <a:ext uri="{FF2B5EF4-FFF2-40B4-BE49-F238E27FC236}">
                      <a16:creationId xmlns:a16="http://schemas.microsoft.com/office/drawing/2014/main" id="{76FB23A3-9DD3-4AF5-9759-066B4D82792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8" name="Oval 607">
                  <a:extLst>
                    <a:ext uri="{FF2B5EF4-FFF2-40B4-BE49-F238E27FC236}">
                      <a16:creationId xmlns:a16="http://schemas.microsoft.com/office/drawing/2014/main" id="{88071A68-A67B-4B19-93CE-4A532F8F3FB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9" name="Oval 608">
                  <a:extLst>
                    <a:ext uri="{FF2B5EF4-FFF2-40B4-BE49-F238E27FC236}">
                      <a16:creationId xmlns:a16="http://schemas.microsoft.com/office/drawing/2014/main" id="{17603E14-2D65-40AB-A278-C0B7F3A961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0" name="Oval 609">
                  <a:extLst>
                    <a:ext uri="{FF2B5EF4-FFF2-40B4-BE49-F238E27FC236}">
                      <a16:creationId xmlns:a16="http://schemas.microsoft.com/office/drawing/2014/main" id="{4009E6AD-FF6D-4ED7-92FA-7BECA3B1DFB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1" name="Oval 610">
                  <a:extLst>
                    <a:ext uri="{FF2B5EF4-FFF2-40B4-BE49-F238E27FC236}">
                      <a16:creationId xmlns:a16="http://schemas.microsoft.com/office/drawing/2014/main" id="{AA2A3971-2D30-4F4D-A409-F201765970B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2" name="Oval 611">
                  <a:extLst>
                    <a:ext uri="{FF2B5EF4-FFF2-40B4-BE49-F238E27FC236}">
                      <a16:creationId xmlns:a16="http://schemas.microsoft.com/office/drawing/2014/main" id="{59893CD9-8DD4-4BFB-B6E5-757A638133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3" name="Oval 612">
                  <a:extLst>
                    <a:ext uri="{FF2B5EF4-FFF2-40B4-BE49-F238E27FC236}">
                      <a16:creationId xmlns:a16="http://schemas.microsoft.com/office/drawing/2014/main" id="{8E880342-E772-4B48-8610-A5D176C4ACB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4" name="Oval 613">
                  <a:extLst>
                    <a:ext uri="{FF2B5EF4-FFF2-40B4-BE49-F238E27FC236}">
                      <a16:creationId xmlns:a16="http://schemas.microsoft.com/office/drawing/2014/main" id="{51281F34-D561-4B60-8D85-FC98C8CD2BD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5" name="Oval 614">
                  <a:extLst>
                    <a:ext uri="{FF2B5EF4-FFF2-40B4-BE49-F238E27FC236}">
                      <a16:creationId xmlns:a16="http://schemas.microsoft.com/office/drawing/2014/main" id="{CD641E2E-87D5-4449-A0C0-AE0DEA2DFD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6" name="Oval 615">
                  <a:extLst>
                    <a:ext uri="{FF2B5EF4-FFF2-40B4-BE49-F238E27FC236}">
                      <a16:creationId xmlns:a16="http://schemas.microsoft.com/office/drawing/2014/main" id="{5226ECC9-4674-4F88-9AB8-99CF8B1BED0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7" name="Oval 616">
                  <a:extLst>
                    <a:ext uri="{FF2B5EF4-FFF2-40B4-BE49-F238E27FC236}">
                      <a16:creationId xmlns:a16="http://schemas.microsoft.com/office/drawing/2014/main" id="{64E6671A-3883-4BF8-9FD8-B2C4A7018A7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8" name="Oval 617">
                  <a:extLst>
                    <a:ext uri="{FF2B5EF4-FFF2-40B4-BE49-F238E27FC236}">
                      <a16:creationId xmlns:a16="http://schemas.microsoft.com/office/drawing/2014/main" id="{FD826DF4-12F3-4314-A28A-625BA49CE7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9" name="Group 568">
                <a:extLst>
                  <a:ext uri="{FF2B5EF4-FFF2-40B4-BE49-F238E27FC236}">
                    <a16:creationId xmlns:a16="http://schemas.microsoft.com/office/drawing/2014/main" id="{DFF26323-76FB-41D0-A4E6-4D0715F2686B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587" name="Oval 586">
                  <a:extLst>
                    <a:ext uri="{FF2B5EF4-FFF2-40B4-BE49-F238E27FC236}">
                      <a16:creationId xmlns:a16="http://schemas.microsoft.com/office/drawing/2014/main" id="{0868BA8E-6A3C-4E5D-B768-6244666C200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8" name="Oval 587">
                  <a:extLst>
                    <a:ext uri="{FF2B5EF4-FFF2-40B4-BE49-F238E27FC236}">
                      <a16:creationId xmlns:a16="http://schemas.microsoft.com/office/drawing/2014/main" id="{F1811855-90A7-4805-8A46-5F9678A33C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9" name="Oval 588">
                  <a:extLst>
                    <a:ext uri="{FF2B5EF4-FFF2-40B4-BE49-F238E27FC236}">
                      <a16:creationId xmlns:a16="http://schemas.microsoft.com/office/drawing/2014/main" id="{7688CF6B-543C-4A65-9645-080386C469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0" name="Oval 589">
                  <a:extLst>
                    <a:ext uri="{FF2B5EF4-FFF2-40B4-BE49-F238E27FC236}">
                      <a16:creationId xmlns:a16="http://schemas.microsoft.com/office/drawing/2014/main" id="{1BDA40CB-8958-4A6F-8157-64A8346DBD4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1" name="Oval 590">
                  <a:extLst>
                    <a:ext uri="{FF2B5EF4-FFF2-40B4-BE49-F238E27FC236}">
                      <a16:creationId xmlns:a16="http://schemas.microsoft.com/office/drawing/2014/main" id="{339E35AE-C2E3-4002-A05F-A413EC66DF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2" name="Oval 591">
                  <a:extLst>
                    <a:ext uri="{FF2B5EF4-FFF2-40B4-BE49-F238E27FC236}">
                      <a16:creationId xmlns:a16="http://schemas.microsoft.com/office/drawing/2014/main" id="{0CC7BD73-3CFC-4440-A164-D30C4851D7E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3" name="Oval 592">
                  <a:extLst>
                    <a:ext uri="{FF2B5EF4-FFF2-40B4-BE49-F238E27FC236}">
                      <a16:creationId xmlns:a16="http://schemas.microsoft.com/office/drawing/2014/main" id="{EF457CED-9095-4FF2-9867-2B0834317E1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4" name="Oval 593">
                  <a:extLst>
                    <a:ext uri="{FF2B5EF4-FFF2-40B4-BE49-F238E27FC236}">
                      <a16:creationId xmlns:a16="http://schemas.microsoft.com/office/drawing/2014/main" id="{1C719F86-5D94-4785-A144-29303810AE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5" name="Oval 594">
                  <a:extLst>
                    <a:ext uri="{FF2B5EF4-FFF2-40B4-BE49-F238E27FC236}">
                      <a16:creationId xmlns:a16="http://schemas.microsoft.com/office/drawing/2014/main" id="{1DE6031D-8B12-4065-A7FD-87CEA3AC674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6" name="Oval 595">
                  <a:extLst>
                    <a:ext uri="{FF2B5EF4-FFF2-40B4-BE49-F238E27FC236}">
                      <a16:creationId xmlns:a16="http://schemas.microsoft.com/office/drawing/2014/main" id="{69795484-DA60-44B6-B56D-77A61FE3CBF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7" name="Oval 596">
                  <a:extLst>
                    <a:ext uri="{FF2B5EF4-FFF2-40B4-BE49-F238E27FC236}">
                      <a16:creationId xmlns:a16="http://schemas.microsoft.com/office/drawing/2014/main" id="{F4885113-84D7-4239-B7F1-D3C51C02F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8" name="Oval 597">
                  <a:extLst>
                    <a:ext uri="{FF2B5EF4-FFF2-40B4-BE49-F238E27FC236}">
                      <a16:creationId xmlns:a16="http://schemas.microsoft.com/office/drawing/2014/main" id="{BFD0A35D-E5CE-46F1-BEC7-DA684826591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9" name="Oval 598">
                  <a:extLst>
                    <a:ext uri="{FF2B5EF4-FFF2-40B4-BE49-F238E27FC236}">
                      <a16:creationId xmlns:a16="http://schemas.microsoft.com/office/drawing/2014/main" id="{2CBFFECC-4CB8-450A-9787-C20AB8C29B7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0" name="Oval 599">
                  <a:extLst>
                    <a:ext uri="{FF2B5EF4-FFF2-40B4-BE49-F238E27FC236}">
                      <a16:creationId xmlns:a16="http://schemas.microsoft.com/office/drawing/2014/main" id="{C6D6C165-C5D0-4829-80B2-065E76AA9B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1" name="Oval 600">
                  <a:extLst>
                    <a:ext uri="{FF2B5EF4-FFF2-40B4-BE49-F238E27FC236}">
                      <a16:creationId xmlns:a16="http://schemas.microsoft.com/office/drawing/2014/main" id="{8A0A3B8A-E727-4C76-B9F9-A24B978D5D2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2" name="Oval 601">
                  <a:extLst>
                    <a:ext uri="{FF2B5EF4-FFF2-40B4-BE49-F238E27FC236}">
                      <a16:creationId xmlns:a16="http://schemas.microsoft.com/office/drawing/2014/main" id="{9A53F42E-A688-48BA-9B5E-1E0B69E043D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70" name="Group 569">
                <a:extLst>
                  <a:ext uri="{FF2B5EF4-FFF2-40B4-BE49-F238E27FC236}">
                    <a16:creationId xmlns:a16="http://schemas.microsoft.com/office/drawing/2014/main" id="{7A9C894D-D814-4C3F-8A89-69684BB11E3A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571" name="Oval 570">
                  <a:extLst>
                    <a:ext uri="{FF2B5EF4-FFF2-40B4-BE49-F238E27FC236}">
                      <a16:creationId xmlns:a16="http://schemas.microsoft.com/office/drawing/2014/main" id="{E5CD574A-9BAE-4B70-9307-1C1886E66FC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2" name="Oval 571">
                  <a:extLst>
                    <a:ext uri="{FF2B5EF4-FFF2-40B4-BE49-F238E27FC236}">
                      <a16:creationId xmlns:a16="http://schemas.microsoft.com/office/drawing/2014/main" id="{0C65DAEA-2E11-4C1B-88C8-66607365B7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3" name="Oval 572">
                  <a:extLst>
                    <a:ext uri="{FF2B5EF4-FFF2-40B4-BE49-F238E27FC236}">
                      <a16:creationId xmlns:a16="http://schemas.microsoft.com/office/drawing/2014/main" id="{E641132F-EB3D-413B-9F51-AFEEB348982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4" name="Oval 573">
                  <a:extLst>
                    <a:ext uri="{FF2B5EF4-FFF2-40B4-BE49-F238E27FC236}">
                      <a16:creationId xmlns:a16="http://schemas.microsoft.com/office/drawing/2014/main" id="{F4BBAA26-59B3-409B-9BFF-6D67A88B9D8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5" name="Oval 574">
                  <a:extLst>
                    <a:ext uri="{FF2B5EF4-FFF2-40B4-BE49-F238E27FC236}">
                      <a16:creationId xmlns:a16="http://schemas.microsoft.com/office/drawing/2014/main" id="{7BAF10D3-3667-4268-9265-8A71161DDE8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6" name="Oval 575">
                  <a:extLst>
                    <a:ext uri="{FF2B5EF4-FFF2-40B4-BE49-F238E27FC236}">
                      <a16:creationId xmlns:a16="http://schemas.microsoft.com/office/drawing/2014/main" id="{43157793-6BFF-4E41-BB55-D498A6D86E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7" name="Oval 576">
                  <a:extLst>
                    <a:ext uri="{FF2B5EF4-FFF2-40B4-BE49-F238E27FC236}">
                      <a16:creationId xmlns:a16="http://schemas.microsoft.com/office/drawing/2014/main" id="{C3FFD30B-C717-4163-B39D-26F3D70704F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8" name="Oval 577">
                  <a:extLst>
                    <a:ext uri="{FF2B5EF4-FFF2-40B4-BE49-F238E27FC236}">
                      <a16:creationId xmlns:a16="http://schemas.microsoft.com/office/drawing/2014/main" id="{49F346AA-490A-42E4-A968-51DD51EC54A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9" name="Oval 578">
                  <a:extLst>
                    <a:ext uri="{FF2B5EF4-FFF2-40B4-BE49-F238E27FC236}">
                      <a16:creationId xmlns:a16="http://schemas.microsoft.com/office/drawing/2014/main" id="{9B96AD90-29B4-4FFD-BCE0-B6F462C1F83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0" name="Oval 579">
                  <a:extLst>
                    <a:ext uri="{FF2B5EF4-FFF2-40B4-BE49-F238E27FC236}">
                      <a16:creationId xmlns:a16="http://schemas.microsoft.com/office/drawing/2014/main" id="{A5B893EE-FB20-4BA9-A713-174527DF5C0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1" name="Oval 580">
                  <a:extLst>
                    <a:ext uri="{FF2B5EF4-FFF2-40B4-BE49-F238E27FC236}">
                      <a16:creationId xmlns:a16="http://schemas.microsoft.com/office/drawing/2014/main" id="{95633B0B-B3E8-43D4-9F34-892D0F81608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2" name="Oval 581">
                  <a:extLst>
                    <a:ext uri="{FF2B5EF4-FFF2-40B4-BE49-F238E27FC236}">
                      <a16:creationId xmlns:a16="http://schemas.microsoft.com/office/drawing/2014/main" id="{9D9A1DDC-6846-421F-9532-2DF9B478BFF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3" name="Oval 582">
                  <a:extLst>
                    <a:ext uri="{FF2B5EF4-FFF2-40B4-BE49-F238E27FC236}">
                      <a16:creationId xmlns:a16="http://schemas.microsoft.com/office/drawing/2014/main" id="{F729DE6A-77C6-4B1F-95C5-15A1A8DBA56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4" name="Oval 583">
                  <a:extLst>
                    <a:ext uri="{FF2B5EF4-FFF2-40B4-BE49-F238E27FC236}">
                      <a16:creationId xmlns:a16="http://schemas.microsoft.com/office/drawing/2014/main" id="{AB0AEF47-2639-4B95-9B74-EA3BBB2360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5" name="Oval 584">
                  <a:extLst>
                    <a:ext uri="{FF2B5EF4-FFF2-40B4-BE49-F238E27FC236}">
                      <a16:creationId xmlns:a16="http://schemas.microsoft.com/office/drawing/2014/main" id="{75E1F6ED-E75A-4427-B91B-D062AE6B7A8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6" name="Oval 585">
                  <a:extLst>
                    <a:ext uri="{FF2B5EF4-FFF2-40B4-BE49-F238E27FC236}">
                      <a16:creationId xmlns:a16="http://schemas.microsoft.com/office/drawing/2014/main" id="{707644FE-8973-4FE1-BEB0-D8520498F45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2018AB0-AF00-413A-8FFA-87B6429F493C}"/>
                </a:ext>
              </a:extLst>
            </p:cNvPr>
            <p:cNvGrpSpPr/>
            <p:nvPr/>
          </p:nvGrpSpPr>
          <p:grpSpPr>
            <a:xfrm>
              <a:off x="7788924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283" name="Group 282">
                <a:extLst>
                  <a:ext uri="{FF2B5EF4-FFF2-40B4-BE49-F238E27FC236}">
                    <a16:creationId xmlns:a16="http://schemas.microsoft.com/office/drawing/2014/main" id="{71F983A5-1E90-4D80-8DFE-E6846C213025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539" name="Oval 538">
                  <a:extLst>
                    <a:ext uri="{FF2B5EF4-FFF2-40B4-BE49-F238E27FC236}">
                      <a16:creationId xmlns:a16="http://schemas.microsoft.com/office/drawing/2014/main" id="{0C228D11-E2FF-4FB0-BF65-4DBFB34428B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0" name="Oval 539">
                  <a:extLst>
                    <a:ext uri="{FF2B5EF4-FFF2-40B4-BE49-F238E27FC236}">
                      <a16:creationId xmlns:a16="http://schemas.microsoft.com/office/drawing/2014/main" id="{E7F4E11C-4651-46B0-94D9-03EB3EDCE67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1" name="Oval 540">
                  <a:extLst>
                    <a:ext uri="{FF2B5EF4-FFF2-40B4-BE49-F238E27FC236}">
                      <a16:creationId xmlns:a16="http://schemas.microsoft.com/office/drawing/2014/main" id="{9E29BD33-6AC8-4AEA-8B71-E49EFA672CB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2" name="Oval 541">
                  <a:extLst>
                    <a:ext uri="{FF2B5EF4-FFF2-40B4-BE49-F238E27FC236}">
                      <a16:creationId xmlns:a16="http://schemas.microsoft.com/office/drawing/2014/main" id="{0C1E57D8-BA11-49A9-BFE5-61F7E4DC4C44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3" name="Oval 542">
                  <a:extLst>
                    <a:ext uri="{FF2B5EF4-FFF2-40B4-BE49-F238E27FC236}">
                      <a16:creationId xmlns:a16="http://schemas.microsoft.com/office/drawing/2014/main" id="{8E82B7CB-53D1-4D6F-B0B4-0317DD4BBD6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4" name="Oval 543">
                  <a:extLst>
                    <a:ext uri="{FF2B5EF4-FFF2-40B4-BE49-F238E27FC236}">
                      <a16:creationId xmlns:a16="http://schemas.microsoft.com/office/drawing/2014/main" id="{6DF65626-65E2-420B-9EDB-DD4FAAC7AE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5" name="Oval 544">
                  <a:extLst>
                    <a:ext uri="{FF2B5EF4-FFF2-40B4-BE49-F238E27FC236}">
                      <a16:creationId xmlns:a16="http://schemas.microsoft.com/office/drawing/2014/main" id="{7F9C39EF-4397-46F6-B492-FD401EA3547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6" name="Oval 545">
                  <a:extLst>
                    <a:ext uri="{FF2B5EF4-FFF2-40B4-BE49-F238E27FC236}">
                      <a16:creationId xmlns:a16="http://schemas.microsoft.com/office/drawing/2014/main" id="{6E637910-50FE-4095-A897-E07C18EAC79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7" name="Oval 546">
                  <a:extLst>
                    <a:ext uri="{FF2B5EF4-FFF2-40B4-BE49-F238E27FC236}">
                      <a16:creationId xmlns:a16="http://schemas.microsoft.com/office/drawing/2014/main" id="{090CD87E-5D86-4873-9A5F-8A5F73C1B4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8" name="Oval 547">
                  <a:extLst>
                    <a:ext uri="{FF2B5EF4-FFF2-40B4-BE49-F238E27FC236}">
                      <a16:creationId xmlns:a16="http://schemas.microsoft.com/office/drawing/2014/main" id="{B483CE12-4519-4266-B57C-150B62CD18A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9" name="Oval 548">
                  <a:extLst>
                    <a:ext uri="{FF2B5EF4-FFF2-40B4-BE49-F238E27FC236}">
                      <a16:creationId xmlns:a16="http://schemas.microsoft.com/office/drawing/2014/main" id="{F19E74A6-4133-4BBC-B4AA-089089B7D27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0" name="Oval 549">
                  <a:extLst>
                    <a:ext uri="{FF2B5EF4-FFF2-40B4-BE49-F238E27FC236}">
                      <a16:creationId xmlns:a16="http://schemas.microsoft.com/office/drawing/2014/main" id="{3D77E65E-3961-474F-B6D0-A59F4DEDA88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1" name="Oval 550">
                  <a:extLst>
                    <a:ext uri="{FF2B5EF4-FFF2-40B4-BE49-F238E27FC236}">
                      <a16:creationId xmlns:a16="http://schemas.microsoft.com/office/drawing/2014/main" id="{CDFDFB38-8260-4905-9867-B86FA5A44C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2" name="Oval 551">
                  <a:extLst>
                    <a:ext uri="{FF2B5EF4-FFF2-40B4-BE49-F238E27FC236}">
                      <a16:creationId xmlns:a16="http://schemas.microsoft.com/office/drawing/2014/main" id="{1E4BA1C6-E6A0-4EB4-82E4-E45E1BE8A30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3" name="Oval 552">
                  <a:extLst>
                    <a:ext uri="{FF2B5EF4-FFF2-40B4-BE49-F238E27FC236}">
                      <a16:creationId xmlns:a16="http://schemas.microsoft.com/office/drawing/2014/main" id="{C2B0E19A-D643-4FDC-BBF9-1D00FBC3C3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4" name="Oval 553">
                  <a:extLst>
                    <a:ext uri="{FF2B5EF4-FFF2-40B4-BE49-F238E27FC236}">
                      <a16:creationId xmlns:a16="http://schemas.microsoft.com/office/drawing/2014/main" id="{7DB8922E-F02B-4614-909A-6D3A11E80AC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4" name="Group 283">
                <a:extLst>
                  <a:ext uri="{FF2B5EF4-FFF2-40B4-BE49-F238E27FC236}">
                    <a16:creationId xmlns:a16="http://schemas.microsoft.com/office/drawing/2014/main" id="{02F52274-C07C-4444-B922-4D162DC0134D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523" name="Oval 522">
                  <a:extLst>
                    <a:ext uri="{FF2B5EF4-FFF2-40B4-BE49-F238E27FC236}">
                      <a16:creationId xmlns:a16="http://schemas.microsoft.com/office/drawing/2014/main" id="{61952084-D920-46A0-A1A6-D9E62343442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4" name="Oval 523">
                  <a:extLst>
                    <a:ext uri="{FF2B5EF4-FFF2-40B4-BE49-F238E27FC236}">
                      <a16:creationId xmlns:a16="http://schemas.microsoft.com/office/drawing/2014/main" id="{EDDC1D8F-6E20-4154-9FBA-A598C72CA8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5" name="Oval 524">
                  <a:extLst>
                    <a:ext uri="{FF2B5EF4-FFF2-40B4-BE49-F238E27FC236}">
                      <a16:creationId xmlns:a16="http://schemas.microsoft.com/office/drawing/2014/main" id="{04166DAE-63BB-4485-85BF-6390D0943AA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6" name="Oval 525">
                  <a:extLst>
                    <a:ext uri="{FF2B5EF4-FFF2-40B4-BE49-F238E27FC236}">
                      <a16:creationId xmlns:a16="http://schemas.microsoft.com/office/drawing/2014/main" id="{7F77AC81-257D-47E2-BCE6-16EDF7AC6ED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7" name="Oval 526">
                  <a:extLst>
                    <a:ext uri="{FF2B5EF4-FFF2-40B4-BE49-F238E27FC236}">
                      <a16:creationId xmlns:a16="http://schemas.microsoft.com/office/drawing/2014/main" id="{E040FF62-5672-4090-A3B9-70BE2A15110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8" name="Oval 527">
                  <a:extLst>
                    <a:ext uri="{FF2B5EF4-FFF2-40B4-BE49-F238E27FC236}">
                      <a16:creationId xmlns:a16="http://schemas.microsoft.com/office/drawing/2014/main" id="{11FCDB20-0D5B-428A-97F4-A5F7BE4FBBF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9" name="Oval 528">
                  <a:extLst>
                    <a:ext uri="{FF2B5EF4-FFF2-40B4-BE49-F238E27FC236}">
                      <a16:creationId xmlns:a16="http://schemas.microsoft.com/office/drawing/2014/main" id="{F2FCAF73-7EA4-4583-BA01-92273EE23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0" name="Oval 529">
                  <a:extLst>
                    <a:ext uri="{FF2B5EF4-FFF2-40B4-BE49-F238E27FC236}">
                      <a16:creationId xmlns:a16="http://schemas.microsoft.com/office/drawing/2014/main" id="{9DB4E7EA-2FD5-487A-897B-F35D5B1313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1" name="Oval 530">
                  <a:extLst>
                    <a:ext uri="{FF2B5EF4-FFF2-40B4-BE49-F238E27FC236}">
                      <a16:creationId xmlns:a16="http://schemas.microsoft.com/office/drawing/2014/main" id="{FBEE2852-7893-4DC9-BD02-F1173A2392C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2" name="Oval 531">
                  <a:extLst>
                    <a:ext uri="{FF2B5EF4-FFF2-40B4-BE49-F238E27FC236}">
                      <a16:creationId xmlns:a16="http://schemas.microsoft.com/office/drawing/2014/main" id="{D9080611-1F79-4384-8763-720C9847F5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3" name="Oval 532">
                  <a:extLst>
                    <a:ext uri="{FF2B5EF4-FFF2-40B4-BE49-F238E27FC236}">
                      <a16:creationId xmlns:a16="http://schemas.microsoft.com/office/drawing/2014/main" id="{59F166A0-811D-4275-9A46-1213C6541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4" name="Oval 533">
                  <a:extLst>
                    <a:ext uri="{FF2B5EF4-FFF2-40B4-BE49-F238E27FC236}">
                      <a16:creationId xmlns:a16="http://schemas.microsoft.com/office/drawing/2014/main" id="{20247B9D-0444-4782-BD8A-2C520B51A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5" name="Oval 534">
                  <a:extLst>
                    <a:ext uri="{FF2B5EF4-FFF2-40B4-BE49-F238E27FC236}">
                      <a16:creationId xmlns:a16="http://schemas.microsoft.com/office/drawing/2014/main" id="{401DA51B-133B-47D1-AC61-18084BF473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6" name="Oval 535">
                  <a:extLst>
                    <a:ext uri="{FF2B5EF4-FFF2-40B4-BE49-F238E27FC236}">
                      <a16:creationId xmlns:a16="http://schemas.microsoft.com/office/drawing/2014/main" id="{2CAA00DB-8E14-4166-973B-BFD4EFCC3F8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7" name="Oval 536">
                  <a:extLst>
                    <a:ext uri="{FF2B5EF4-FFF2-40B4-BE49-F238E27FC236}">
                      <a16:creationId xmlns:a16="http://schemas.microsoft.com/office/drawing/2014/main" id="{AA6D417D-B66B-4B5D-8933-20758A298B2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8" name="Oval 537">
                  <a:extLst>
                    <a:ext uri="{FF2B5EF4-FFF2-40B4-BE49-F238E27FC236}">
                      <a16:creationId xmlns:a16="http://schemas.microsoft.com/office/drawing/2014/main" id="{91E36F02-9DD1-4F18-B626-99099BAD054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5" name="Group 284">
                <a:extLst>
                  <a:ext uri="{FF2B5EF4-FFF2-40B4-BE49-F238E27FC236}">
                    <a16:creationId xmlns:a16="http://schemas.microsoft.com/office/drawing/2014/main" id="{61F803D8-8C0F-401D-BAA5-E0816E8D0A7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507" name="Oval 506">
                  <a:extLst>
                    <a:ext uri="{FF2B5EF4-FFF2-40B4-BE49-F238E27FC236}">
                      <a16:creationId xmlns:a16="http://schemas.microsoft.com/office/drawing/2014/main" id="{E9008E31-B8A2-4BC1-82D6-BBF99DAFE8B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8" name="Oval 507">
                  <a:extLst>
                    <a:ext uri="{FF2B5EF4-FFF2-40B4-BE49-F238E27FC236}">
                      <a16:creationId xmlns:a16="http://schemas.microsoft.com/office/drawing/2014/main" id="{47A26B46-BC7B-4E0A-8FE8-2DCFC4CFA22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9" name="Oval 508">
                  <a:extLst>
                    <a:ext uri="{FF2B5EF4-FFF2-40B4-BE49-F238E27FC236}">
                      <a16:creationId xmlns:a16="http://schemas.microsoft.com/office/drawing/2014/main" id="{8B6ADDEB-A32A-450E-8B56-9C79E196A0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0" name="Oval 509">
                  <a:extLst>
                    <a:ext uri="{FF2B5EF4-FFF2-40B4-BE49-F238E27FC236}">
                      <a16:creationId xmlns:a16="http://schemas.microsoft.com/office/drawing/2014/main" id="{901F77C9-CAEE-4019-AFCE-543E2BB77E4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1" name="Oval 510">
                  <a:extLst>
                    <a:ext uri="{FF2B5EF4-FFF2-40B4-BE49-F238E27FC236}">
                      <a16:creationId xmlns:a16="http://schemas.microsoft.com/office/drawing/2014/main" id="{85F82D0C-2766-41F7-B7A7-8E43D20FB42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2" name="Oval 511">
                  <a:extLst>
                    <a:ext uri="{FF2B5EF4-FFF2-40B4-BE49-F238E27FC236}">
                      <a16:creationId xmlns:a16="http://schemas.microsoft.com/office/drawing/2014/main" id="{9676F44A-3384-4FAF-AFE2-9BF3C1C18C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3" name="Oval 512">
                  <a:extLst>
                    <a:ext uri="{FF2B5EF4-FFF2-40B4-BE49-F238E27FC236}">
                      <a16:creationId xmlns:a16="http://schemas.microsoft.com/office/drawing/2014/main" id="{56A3D482-6448-4A1A-85F7-BCC7EC39690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4" name="Oval 513">
                  <a:extLst>
                    <a:ext uri="{FF2B5EF4-FFF2-40B4-BE49-F238E27FC236}">
                      <a16:creationId xmlns:a16="http://schemas.microsoft.com/office/drawing/2014/main" id="{77317911-A0BD-44E2-955C-50244D60F32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5" name="Oval 514">
                  <a:extLst>
                    <a:ext uri="{FF2B5EF4-FFF2-40B4-BE49-F238E27FC236}">
                      <a16:creationId xmlns:a16="http://schemas.microsoft.com/office/drawing/2014/main" id="{CCF9057C-11BC-45C1-A67E-B78CDBB1E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6" name="Oval 515">
                  <a:extLst>
                    <a:ext uri="{FF2B5EF4-FFF2-40B4-BE49-F238E27FC236}">
                      <a16:creationId xmlns:a16="http://schemas.microsoft.com/office/drawing/2014/main" id="{A9FCED30-E269-41D1-8FAB-3D33F2D70A3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7" name="Oval 516">
                  <a:extLst>
                    <a:ext uri="{FF2B5EF4-FFF2-40B4-BE49-F238E27FC236}">
                      <a16:creationId xmlns:a16="http://schemas.microsoft.com/office/drawing/2014/main" id="{0FD8DD5C-9B01-4855-882A-A957E35DD28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8" name="Oval 517">
                  <a:extLst>
                    <a:ext uri="{FF2B5EF4-FFF2-40B4-BE49-F238E27FC236}">
                      <a16:creationId xmlns:a16="http://schemas.microsoft.com/office/drawing/2014/main" id="{12E18C06-6CE6-4F3E-A24F-5F618C5D636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9" name="Oval 518">
                  <a:extLst>
                    <a:ext uri="{FF2B5EF4-FFF2-40B4-BE49-F238E27FC236}">
                      <a16:creationId xmlns:a16="http://schemas.microsoft.com/office/drawing/2014/main" id="{CB55134F-338F-4D0C-BC93-0A10508175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0" name="Oval 519">
                  <a:extLst>
                    <a:ext uri="{FF2B5EF4-FFF2-40B4-BE49-F238E27FC236}">
                      <a16:creationId xmlns:a16="http://schemas.microsoft.com/office/drawing/2014/main" id="{7C2DEFEF-BAFE-4D20-990E-C363CF6958C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1" name="Oval 520">
                  <a:extLst>
                    <a:ext uri="{FF2B5EF4-FFF2-40B4-BE49-F238E27FC236}">
                      <a16:creationId xmlns:a16="http://schemas.microsoft.com/office/drawing/2014/main" id="{2C7BEF26-29D5-48F5-B3E9-3E7CE231A74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2" name="Oval 521">
                  <a:extLst>
                    <a:ext uri="{FF2B5EF4-FFF2-40B4-BE49-F238E27FC236}">
                      <a16:creationId xmlns:a16="http://schemas.microsoft.com/office/drawing/2014/main" id="{78793EAB-392C-482A-86EA-BCDFD6EFF4F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7800DFBF-C670-4863-86AF-95549AE7F949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491" name="Oval 490">
                  <a:extLst>
                    <a:ext uri="{FF2B5EF4-FFF2-40B4-BE49-F238E27FC236}">
                      <a16:creationId xmlns:a16="http://schemas.microsoft.com/office/drawing/2014/main" id="{B6E217B0-80DF-437C-AE0B-FA3860B8C6B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2" name="Oval 491">
                  <a:extLst>
                    <a:ext uri="{FF2B5EF4-FFF2-40B4-BE49-F238E27FC236}">
                      <a16:creationId xmlns:a16="http://schemas.microsoft.com/office/drawing/2014/main" id="{2048BD90-2886-4A92-8A4D-6B49A7DD6A5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3" name="Oval 492">
                  <a:extLst>
                    <a:ext uri="{FF2B5EF4-FFF2-40B4-BE49-F238E27FC236}">
                      <a16:creationId xmlns:a16="http://schemas.microsoft.com/office/drawing/2014/main" id="{ECB2AD3F-6B25-45D4-8021-BC044B9D4EF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4" name="Oval 493">
                  <a:extLst>
                    <a:ext uri="{FF2B5EF4-FFF2-40B4-BE49-F238E27FC236}">
                      <a16:creationId xmlns:a16="http://schemas.microsoft.com/office/drawing/2014/main" id="{31FCA385-27DC-48EF-9DC2-9EC1420CE6C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5" name="Oval 494">
                  <a:extLst>
                    <a:ext uri="{FF2B5EF4-FFF2-40B4-BE49-F238E27FC236}">
                      <a16:creationId xmlns:a16="http://schemas.microsoft.com/office/drawing/2014/main" id="{CE55BDDB-A983-48E9-8EB8-53CB6C0E58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6" name="Oval 495">
                  <a:extLst>
                    <a:ext uri="{FF2B5EF4-FFF2-40B4-BE49-F238E27FC236}">
                      <a16:creationId xmlns:a16="http://schemas.microsoft.com/office/drawing/2014/main" id="{70D18454-2C3D-4A84-9506-BF68CC21297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7" name="Oval 496">
                  <a:extLst>
                    <a:ext uri="{FF2B5EF4-FFF2-40B4-BE49-F238E27FC236}">
                      <a16:creationId xmlns:a16="http://schemas.microsoft.com/office/drawing/2014/main" id="{35685FC8-9308-4CF8-A675-963C6C84D7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8" name="Oval 497">
                  <a:extLst>
                    <a:ext uri="{FF2B5EF4-FFF2-40B4-BE49-F238E27FC236}">
                      <a16:creationId xmlns:a16="http://schemas.microsoft.com/office/drawing/2014/main" id="{85C034A8-032D-472B-BA3E-3CC691013D7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9" name="Oval 498">
                  <a:extLst>
                    <a:ext uri="{FF2B5EF4-FFF2-40B4-BE49-F238E27FC236}">
                      <a16:creationId xmlns:a16="http://schemas.microsoft.com/office/drawing/2014/main" id="{6AF4E3D5-53E5-404E-9BEE-6196AC3E441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0" name="Oval 499">
                  <a:extLst>
                    <a:ext uri="{FF2B5EF4-FFF2-40B4-BE49-F238E27FC236}">
                      <a16:creationId xmlns:a16="http://schemas.microsoft.com/office/drawing/2014/main" id="{C70181F8-7597-4BEC-BD81-278C90F54F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1" name="Oval 500">
                  <a:extLst>
                    <a:ext uri="{FF2B5EF4-FFF2-40B4-BE49-F238E27FC236}">
                      <a16:creationId xmlns:a16="http://schemas.microsoft.com/office/drawing/2014/main" id="{BBEABAB8-3B3E-4D69-BD62-F81115355F9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2" name="Oval 501">
                  <a:extLst>
                    <a:ext uri="{FF2B5EF4-FFF2-40B4-BE49-F238E27FC236}">
                      <a16:creationId xmlns:a16="http://schemas.microsoft.com/office/drawing/2014/main" id="{BEE23309-37F8-46A5-8B87-49CAC5252D7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3" name="Oval 502">
                  <a:extLst>
                    <a:ext uri="{FF2B5EF4-FFF2-40B4-BE49-F238E27FC236}">
                      <a16:creationId xmlns:a16="http://schemas.microsoft.com/office/drawing/2014/main" id="{7B207933-F456-415A-9F40-AA8C175622D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4" name="Oval 503">
                  <a:extLst>
                    <a:ext uri="{FF2B5EF4-FFF2-40B4-BE49-F238E27FC236}">
                      <a16:creationId xmlns:a16="http://schemas.microsoft.com/office/drawing/2014/main" id="{45810BBD-A960-4C9E-9A47-DD6FEAAC0C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5" name="Oval 504">
                  <a:extLst>
                    <a:ext uri="{FF2B5EF4-FFF2-40B4-BE49-F238E27FC236}">
                      <a16:creationId xmlns:a16="http://schemas.microsoft.com/office/drawing/2014/main" id="{CD1BA4FF-01E5-4B93-8E04-F31AD79607D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6" name="Oval 505">
                  <a:extLst>
                    <a:ext uri="{FF2B5EF4-FFF2-40B4-BE49-F238E27FC236}">
                      <a16:creationId xmlns:a16="http://schemas.microsoft.com/office/drawing/2014/main" id="{806E037E-C54D-4B5D-B8A4-36BC29BD4FF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7" name="Group 286">
                <a:extLst>
                  <a:ext uri="{FF2B5EF4-FFF2-40B4-BE49-F238E27FC236}">
                    <a16:creationId xmlns:a16="http://schemas.microsoft.com/office/drawing/2014/main" id="{6F2E5638-7EBD-4F5C-A1DC-5315839F28E0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475" name="Oval 474">
                  <a:extLst>
                    <a:ext uri="{FF2B5EF4-FFF2-40B4-BE49-F238E27FC236}">
                      <a16:creationId xmlns:a16="http://schemas.microsoft.com/office/drawing/2014/main" id="{7DE40DB7-D7E8-4CAE-8758-11EAC7854F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6" name="Oval 475">
                  <a:extLst>
                    <a:ext uri="{FF2B5EF4-FFF2-40B4-BE49-F238E27FC236}">
                      <a16:creationId xmlns:a16="http://schemas.microsoft.com/office/drawing/2014/main" id="{6DD704DE-7951-4B10-A339-7A605BC2477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7" name="Oval 476">
                  <a:extLst>
                    <a:ext uri="{FF2B5EF4-FFF2-40B4-BE49-F238E27FC236}">
                      <a16:creationId xmlns:a16="http://schemas.microsoft.com/office/drawing/2014/main" id="{EF127445-7CFB-48FC-B274-5ABCD008452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8" name="Oval 477">
                  <a:extLst>
                    <a:ext uri="{FF2B5EF4-FFF2-40B4-BE49-F238E27FC236}">
                      <a16:creationId xmlns:a16="http://schemas.microsoft.com/office/drawing/2014/main" id="{35AA12A1-3504-4DCE-96F7-EE487F2088C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9" name="Oval 478">
                  <a:extLst>
                    <a:ext uri="{FF2B5EF4-FFF2-40B4-BE49-F238E27FC236}">
                      <a16:creationId xmlns:a16="http://schemas.microsoft.com/office/drawing/2014/main" id="{91AF3A2F-4E77-4311-B550-CB65680278E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0" name="Oval 479">
                  <a:extLst>
                    <a:ext uri="{FF2B5EF4-FFF2-40B4-BE49-F238E27FC236}">
                      <a16:creationId xmlns:a16="http://schemas.microsoft.com/office/drawing/2014/main" id="{B74CA668-9C2B-4AAD-9C16-6330C67032F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1" name="Oval 480">
                  <a:extLst>
                    <a:ext uri="{FF2B5EF4-FFF2-40B4-BE49-F238E27FC236}">
                      <a16:creationId xmlns:a16="http://schemas.microsoft.com/office/drawing/2014/main" id="{ED1C5161-67F7-4A83-9A09-3950E433B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2" name="Oval 481">
                  <a:extLst>
                    <a:ext uri="{FF2B5EF4-FFF2-40B4-BE49-F238E27FC236}">
                      <a16:creationId xmlns:a16="http://schemas.microsoft.com/office/drawing/2014/main" id="{36264555-8311-4FF2-8E51-3CD5015D9A0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3" name="Oval 482">
                  <a:extLst>
                    <a:ext uri="{FF2B5EF4-FFF2-40B4-BE49-F238E27FC236}">
                      <a16:creationId xmlns:a16="http://schemas.microsoft.com/office/drawing/2014/main" id="{4A9551C9-9A68-4F14-8C52-6F651DDFF13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4" name="Oval 483">
                  <a:extLst>
                    <a:ext uri="{FF2B5EF4-FFF2-40B4-BE49-F238E27FC236}">
                      <a16:creationId xmlns:a16="http://schemas.microsoft.com/office/drawing/2014/main" id="{E085A7FB-F800-4EDF-A09A-35CFD869F1A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5" name="Oval 484">
                  <a:extLst>
                    <a:ext uri="{FF2B5EF4-FFF2-40B4-BE49-F238E27FC236}">
                      <a16:creationId xmlns:a16="http://schemas.microsoft.com/office/drawing/2014/main" id="{21837456-C27F-45FF-98C2-C0784838B7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6" name="Oval 485">
                  <a:extLst>
                    <a:ext uri="{FF2B5EF4-FFF2-40B4-BE49-F238E27FC236}">
                      <a16:creationId xmlns:a16="http://schemas.microsoft.com/office/drawing/2014/main" id="{44A6E1B1-5893-436C-A68C-7A138524281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7" name="Oval 486">
                  <a:extLst>
                    <a:ext uri="{FF2B5EF4-FFF2-40B4-BE49-F238E27FC236}">
                      <a16:creationId xmlns:a16="http://schemas.microsoft.com/office/drawing/2014/main" id="{5AE6044D-81CC-41B2-86E9-2D2C2613B7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8" name="Oval 487">
                  <a:extLst>
                    <a:ext uri="{FF2B5EF4-FFF2-40B4-BE49-F238E27FC236}">
                      <a16:creationId xmlns:a16="http://schemas.microsoft.com/office/drawing/2014/main" id="{7813C69F-E4B9-4D3D-89D3-D39C323BBE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9" name="Oval 488">
                  <a:extLst>
                    <a:ext uri="{FF2B5EF4-FFF2-40B4-BE49-F238E27FC236}">
                      <a16:creationId xmlns:a16="http://schemas.microsoft.com/office/drawing/2014/main" id="{840E4AEF-6BDA-4DB2-AE21-AEAB0C8DF68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0" name="Oval 489">
                  <a:extLst>
                    <a:ext uri="{FF2B5EF4-FFF2-40B4-BE49-F238E27FC236}">
                      <a16:creationId xmlns:a16="http://schemas.microsoft.com/office/drawing/2014/main" id="{571ABAFE-0585-4D74-8E11-3C25F82FF6C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8" name="Group 287">
                <a:extLst>
                  <a:ext uri="{FF2B5EF4-FFF2-40B4-BE49-F238E27FC236}">
                    <a16:creationId xmlns:a16="http://schemas.microsoft.com/office/drawing/2014/main" id="{7BA391D9-8FB8-4072-9A41-37B162968F48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459" name="Oval 458">
                  <a:extLst>
                    <a:ext uri="{FF2B5EF4-FFF2-40B4-BE49-F238E27FC236}">
                      <a16:creationId xmlns:a16="http://schemas.microsoft.com/office/drawing/2014/main" id="{4E529F60-32A9-4D5A-A613-0BA9A9943B8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0" name="Oval 459">
                  <a:extLst>
                    <a:ext uri="{FF2B5EF4-FFF2-40B4-BE49-F238E27FC236}">
                      <a16:creationId xmlns:a16="http://schemas.microsoft.com/office/drawing/2014/main" id="{DF0E16AF-2AD0-4719-AE7E-7032AB2F8D8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1" name="Oval 460">
                  <a:extLst>
                    <a:ext uri="{FF2B5EF4-FFF2-40B4-BE49-F238E27FC236}">
                      <a16:creationId xmlns:a16="http://schemas.microsoft.com/office/drawing/2014/main" id="{2BC367C1-F933-46F5-8CF7-DF85030CA8B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2" name="Oval 461">
                  <a:extLst>
                    <a:ext uri="{FF2B5EF4-FFF2-40B4-BE49-F238E27FC236}">
                      <a16:creationId xmlns:a16="http://schemas.microsoft.com/office/drawing/2014/main" id="{506392E6-8AC8-4979-AE5F-07B756B91A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3" name="Oval 462">
                  <a:extLst>
                    <a:ext uri="{FF2B5EF4-FFF2-40B4-BE49-F238E27FC236}">
                      <a16:creationId xmlns:a16="http://schemas.microsoft.com/office/drawing/2014/main" id="{23ECCB95-232D-47F5-AC4D-905FE0AB4DF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4" name="Oval 463">
                  <a:extLst>
                    <a:ext uri="{FF2B5EF4-FFF2-40B4-BE49-F238E27FC236}">
                      <a16:creationId xmlns:a16="http://schemas.microsoft.com/office/drawing/2014/main" id="{83967DE9-937D-4BB6-A4E8-DCB4149CDF8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5" name="Oval 464">
                  <a:extLst>
                    <a:ext uri="{FF2B5EF4-FFF2-40B4-BE49-F238E27FC236}">
                      <a16:creationId xmlns:a16="http://schemas.microsoft.com/office/drawing/2014/main" id="{B6B3EE53-5C85-46E4-9E65-6385E51C24F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6" name="Oval 465">
                  <a:extLst>
                    <a:ext uri="{FF2B5EF4-FFF2-40B4-BE49-F238E27FC236}">
                      <a16:creationId xmlns:a16="http://schemas.microsoft.com/office/drawing/2014/main" id="{5984FBDC-582B-4B55-A891-CBD88BC1CED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7" name="Oval 466">
                  <a:extLst>
                    <a:ext uri="{FF2B5EF4-FFF2-40B4-BE49-F238E27FC236}">
                      <a16:creationId xmlns:a16="http://schemas.microsoft.com/office/drawing/2014/main" id="{5FB99ED7-0D66-4D7D-85D9-5127BAA476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8" name="Oval 467">
                  <a:extLst>
                    <a:ext uri="{FF2B5EF4-FFF2-40B4-BE49-F238E27FC236}">
                      <a16:creationId xmlns:a16="http://schemas.microsoft.com/office/drawing/2014/main" id="{BC689B87-B583-4DBD-8A12-F31030AEDBE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9" name="Oval 468">
                  <a:extLst>
                    <a:ext uri="{FF2B5EF4-FFF2-40B4-BE49-F238E27FC236}">
                      <a16:creationId xmlns:a16="http://schemas.microsoft.com/office/drawing/2014/main" id="{BF4335C4-8210-4653-8CFC-86A336C7B6B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0" name="Oval 469">
                  <a:extLst>
                    <a:ext uri="{FF2B5EF4-FFF2-40B4-BE49-F238E27FC236}">
                      <a16:creationId xmlns:a16="http://schemas.microsoft.com/office/drawing/2014/main" id="{74DBEB46-58E4-41F9-88AC-FE730059C3D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1" name="Oval 470">
                  <a:extLst>
                    <a:ext uri="{FF2B5EF4-FFF2-40B4-BE49-F238E27FC236}">
                      <a16:creationId xmlns:a16="http://schemas.microsoft.com/office/drawing/2014/main" id="{F548D808-64D2-4158-AFC3-DAE39E737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2" name="Oval 471">
                  <a:extLst>
                    <a:ext uri="{FF2B5EF4-FFF2-40B4-BE49-F238E27FC236}">
                      <a16:creationId xmlns:a16="http://schemas.microsoft.com/office/drawing/2014/main" id="{7C7A48D9-5C12-4384-94B9-6C89E62D8E0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3" name="Oval 472">
                  <a:extLst>
                    <a:ext uri="{FF2B5EF4-FFF2-40B4-BE49-F238E27FC236}">
                      <a16:creationId xmlns:a16="http://schemas.microsoft.com/office/drawing/2014/main" id="{5E01A031-D9C7-4EE6-A6E5-134011C1A0B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4" name="Oval 473">
                  <a:extLst>
                    <a:ext uri="{FF2B5EF4-FFF2-40B4-BE49-F238E27FC236}">
                      <a16:creationId xmlns:a16="http://schemas.microsoft.com/office/drawing/2014/main" id="{488DD523-BCBE-4A52-80D8-E7A3DF3192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9" name="Group 288">
                <a:extLst>
                  <a:ext uri="{FF2B5EF4-FFF2-40B4-BE49-F238E27FC236}">
                    <a16:creationId xmlns:a16="http://schemas.microsoft.com/office/drawing/2014/main" id="{2544490D-EC38-48C8-8652-96D564BA6118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443" name="Oval 442">
                  <a:extLst>
                    <a:ext uri="{FF2B5EF4-FFF2-40B4-BE49-F238E27FC236}">
                      <a16:creationId xmlns:a16="http://schemas.microsoft.com/office/drawing/2014/main" id="{CF67EB74-EC61-47ED-AFB3-6A728568367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4" name="Oval 443">
                  <a:extLst>
                    <a:ext uri="{FF2B5EF4-FFF2-40B4-BE49-F238E27FC236}">
                      <a16:creationId xmlns:a16="http://schemas.microsoft.com/office/drawing/2014/main" id="{D58C5B55-3F06-4764-B797-725041D0E28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5" name="Oval 444">
                  <a:extLst>
                    <a:ext uri="{FF2B5EF4-FFF2-40B4-BE49-F238E27FC236}">
                      <a16:creationId xmlns:a16="http://schemas.microsoft.com/office/drawing/2014/main" id="{A3BE1130-ACB4-4333-BFD6-60DE693D86D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6" name="Oval 445">
                  <a:extLst>
                    <a:ext uri="{FF2B5EF4-FFF2-40B4-BE49-F238E27FC236}">
                      <a16:creationId xmlns:a16="http://schemas.microsoft.com/office/drawing/2014/main" id="{8539FAB0-C1B3-49DE-9FF5-EE1DF5097A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7" name="Oval 446">
                  <a:extLst>
                    <a:ext uri="{FF2B5EF4-FFF2-40B4-BE49-F238E27FC236}">
                      <a16:creationId xmlns:a16="http://schemas.microsoft.com/office/drawing/2014/main" id="{D4B5E50E-D505-48C0-A72D-105BB623119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8" name="Oval 447">
                  <a:extLst>
                    <a:ext uri="{FF2B5EF4-FFF2-40B4-BE49-F238E27FC236}">
                      <a16:creationId xmlns:a16="http://schemas.microsoft.com/office/drawing/2014/main" id="{75930664-28FA-496C-9955-11734707839D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9" name="Oval 448">
                  <a:extLst>
                    <a:ext uri="{FF2B5EF4-FFF2-40B4-BE49-F238E27FC236}">
                      <a16:creationId xmlns:a16="http://schemas.microsoft.com/office/drawing/2014/main" id="{11B1B41D-2C08-4C3B-AD64-095087242C3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0" name="Oval 449">
                  <a:extLst>
                    <a:ext uri="{FF2B5EF4-FFF2-40B4-BE49-F238E27FC236}">
                      <a16:creationId xmlns:a16="http://schemas.microsoft.com/office/drawing/2014/main" id="{D9E32DB0-612E-4BF2-A4DF-88FB586CF3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1" name="Oval 450">
                  <a:extLst>
                    <a:ext uri="{FF2B5EF4-FFF2-40B4-BE49-F238E27FC236}">
                      <a16:creationId xmlns:a16="http://schemas.microsoft.com/office/drawing/2014/main" id="{49E1E4DC-80C7-4662-A499-F7DE55A57AE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2" name="Oval 451">
                  <a:extLst>
                    <a:ext uri="{FF2B5EF4-FFF2-40B4-BE49-F238E27FC236}">
                      <a16:creationId xmlns:a16="http://schemas.microsoft.com/office/drawing/2014/main" id="{EAE51A4F-5C87-470A-BBC1-ED398C8E738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3" name="Oval 452">
                  <a:extLst>
                    <a:ext uri="{FF2B5EF4-FFF2-40B4-BE49-F238E27FC236}">
                      <a16:creationId xmlns:a16="http://schemas.microsoft.com/office/drawing/2014/main" id="{01C5E5B5-CE9A-446F-A68D-B20FDD9383C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4" name="Oval 453">
                  <a:extLst>
                    <a:ext uri="{FF2B5EF4-FFF2-40B4-BE49-F238E27FC236}">
                      <a16:creationId xmlns:a16="http://schemas.microsoft.com/office/drawing/2014/main" id="{8BD75DF7-A540-4E63-8DB9-EA9D7E69B14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5" name="Oval 454">
                  <a:extLst>
                    <a:ext uri="{FF2B5EF4-FFF2-40B4-BE49-F238E27FC236}">
                      <a16:creationId xmlns:a16="http://schemas.microsoft.com/office/drawing/2014/main" id="{81FEE3BD-06E3-442E-835A-6257A33689D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6" name="Oval 455">
                  <a:extLst>
                    <a:ext uri="{FF2B5EF4-FFF2-40B4-BE49-F238E27FC236}">
                      <a16:creationId xmlns:a16="http://schemas.microsoft.com/office/drawing/2014/main" id="{B9C5AEAD-1161-4400-8F6E-DAD2D6491B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7" name="Oval 456">
                  <a:extLst>
                    <a:ext uri="{FF2B5EF4-FFF2-40B4-BE49-F238E27FC236}">
                      <a16:creationId xmlns:a16="http://schemas.microsoft.com/office/drawing/2014/main" id="{971F874B-B9CF-4D40-B2D9-2B489EF406D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8" name="Oval 457">
                  <a:extLst>
                    <a:ext uri="{FF2B5EF4-FFF2-40B4-BE49-F238E27FC236}">
                      <a16:creationId xmlns:a16="http://schemas.microsoft.com/office/drawing/2014/main" id="{567A7D87-1AB6-4612-B124-FE10993C2D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0" name="Group 289">
                <a:extLst>
                  <a:ext uri="{FF2B5EF4-FFF2-40B4-BE49-F238E27FC236}">
                    <a16:creationId xmlns:a16="http://schemas.microsoft.com/office/drawing/2014/main" id="{BA985CD1-E683-4AC5-BD3E-FAA42AAC085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427" name="Oval 426">
                  <a:extLst>
                    <a:ext uri="{FF2B5EF4-FFF2-40B4-BE49-F238E27FC236}">
                      <a16:creationId xmlns:a16="http://schemas.microsoft.com/office/drawing/2014/main" id="{7CF920E2-2C67-4782-B977-62C12FD9347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8" name="Oval 427">
                  <a:extLst>
                    <a:ext uri="{FF2B5EF4-FFF2-40B4-BE49-F238E27FC236}">
                      <a16:creationId xmlns:a16="http://schemas.microsoft.com/office/drawing/2014/main" id="{93062CCA-0A2D-4F17-A66A-476310ED0AD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9" name="Oval 428">
                  <a:extLst>
                    <a:ext uri="{FF2B5EF4-FFF2-40B4-BE49-F238E27FC236}">
                      <a16:creationId xmlns:a16="http://schemas.microsoft.com/office/drawing/2014/main" id="{FE0E30A8-EDD5-447A-AA6B-8DA53BB388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0" name="Oval 429">
                  <a:extLst>
                    <a:ext uri="{FF2B5EF4-FFF2-40B4-BE49-F238E27FC236}">
                      <a16:creationId xmlns:a16="http://schemas.microsoft.com/office/drawing/2014/main" id="{F7854084-6469-4228-8F27-97677A7F3590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1" name="Oval 430">
                  <a:extLst>
                    <a:ext uri="{FF2B5EF4-FFF2-40B4-BE49-F238E27FC236}">
                      <a16:creationId xmlns:a16="http://schemas.microsoft.com/office/drawing/2014/main" id="{F89460B5-1093-46E0-A2A8-F57357DDCEA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2" name="Oval 431">
                  <a:extLst>
                    <a:ext uri="{FF2B5EF4-FFF2-40B4-BE49-F238E27FC236}">
                      <a16:creationId xmlns:a16="http://schemas.microsoft.com/office/drawing/2014/main" id="{E4808A5F-B72F-430F-851A-65E84C37A69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3" name="Oval 432">
                  <a:extLst>
                    <a:ext uri="{FF2B5EF4-FFF2-40B4-BE49-F238E27FC236}">
                      <a16:creationId xmlns:a16="http://schemas.microsoft.com/office/drawing/2014/main" id="{DD225767-38B0-4671-A33A-B0F6A967FE6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4" name="Oval 433">
                  <a:extLst>
                    <a:ext uri="{FF2B5EF4-FFF2-40B4-BE49-F238E27FC236}">
                      <a16:creationId xmlns:a16="http://schemas.microsoft.com/office/drawing/2014/main" id="{ADAAD44B-A863-48F1-B903-1DA4BEAAEB7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5" name="Oval 434">
                  <a:extLst>
                    <a:ext uri="{FF2B5EF4-FFF2-40B4-BE49-F238E27FC236}">
                      <a16:creationId xmlns:a16="http://schemas.microsoft.com/office/drawing/2014/main" id="{F53D7E78-9A66-4101-86DA-BE3655F3C6F1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6" name="Oval 435">
                  <a:extLst>
                    <a:ext uri="{FF2B5EF4-FFF2-40B4-BE49-F238E27FC236}">
                      <a16:creationId xmlns:a16="http://schemas.microsoft.com/office/drawing/2014/main" id="{0AC30441-EB8B-47E5-B3AE-352A597F464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7" name="Oval 436">
                  <a:extLst>
                    <a:ext uri="{FF2B5EF4-FFF2-40B4-BE49-F238E27FC236}">
                      <a16:creationId xmlns:a16="http://schemas.microsoft.com/office/drawing/2014/main" id="{1A5725B6-1EEE-48FE-A1AF-821F5645A20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8" name="Oval 437">
                  <a:extLst>
                    <a:ext uri="{FF2B5EF4-FFF2-40B4-BE49-F238E27FC236}">
                      <a16:creationId xmlns:a16="http://schemas.microsoft.com/office/drawing/2014/main" id="{F276BA1B-F0B7-4740-BC92-8CF7CCC1448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9" name="Oval 438">
                  <a:extLst>
                    <a:ext uri="{FF2B5EF4-FFF2-40B4-BE49-F238E27FC236}">
                      <a16:creationId xmlns:a16="http://schemas.microsoft.com/office/drawing/2014/main" id="{5F3D3B42-2D48-476A-B582-4F62CDCAB70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0" name="Oval 439">
                  <a:extLst>
                    <a:ext uri="{FF2B5EF4-FFF2-40B4-BE49-F238E27FC236}">
                      <a16:creationId xmlns:a16="http://schemas.microsoft.com/office/drawing/2014/main" id="{822127D4-15F4-402F-BADF-CFB718D64A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1" name="Oval 440">
                  <a:extLst>
                    <a:ext uri="{FF2B5EF4-FFF2-40B4-BE49-F238E27FC236}">
                      <a16:creationId xmlns:a16="http://schemas.microsoft.com/office/drawing/2014/main" id="{1769052E-57F1-4501-8A3B-BAFFB0B0A5C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2" name="Oval 441">
                  <a:extLst>
                    <a:ext uri="{FF2B5EF4-FFF2-40B4-BE49-F238E27FC236}">
                      <a16:creationId xmlns:a16="http://schemas.microsoft.com/office/drawing/2014/main" id="{3B5402A6-818F-465E-AB90-5061E717B01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1" name="Group 290">
                <a:extLst>
                  <a:ext uri="{FF2B5EF4-FFF2-40B4-BE49-F238E27FC236}">
                    <a16:creationId xmlns:a16="http://schemas.microsoft.com/office/drawing/2014/main" id="{F45BFB6C-3501-44CB-AEAB-5D0B6C9518C2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411" name="Oval 410">
                  <a:extLst>
                    <a:ext uri="{FF2B5EF4-FFF2-40B4-BE49-F238E27FC236}">
                      <a16:creationId xmlns:a16="http://schemas.microsoft.com/office/drawing/2014/main" id="{AAA304E1-E48A-478C-8726-FE938FB5189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2" name="Oval 411">
                  <a:extLst>
                    <a:ext uri="{FF2B5EF4-FFF2-40B4-BE49-F238E27FC236}">
                      <a16:creationId xmlns:a16="http://schemas.microsoft.com/office/drawing/2014/main" id="{37B17F2B-5566-44BA-B383-F847BBC73DB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3" name="Oval 412">
                  <a:extLst>
                    <a:ext uri="{FF2B5EF4-FFF2-40B4-BE49-F238E27FC236}">
                      <a16:creationId xmlns:a16="http://schemas.microsoft.com/office/drawing/2014/main" id="{54F7AA69-1CD8-4E96-82C1-E062435AE5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4" name="Oval 413">
                  <a:extLst>
                    <a:ext uri="{FF2B5EF4-FFF2-40B4-BE49-F238E27FC236}">
                      <a16:creationId xmlns:a16="http://schemas.microsoft.com/office/drawing/2014/main" id="{09A76F81-81AB-4ED6-9B62-1DBDFF1F18C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5" name="Oval 414">
                  <a:extLst>
                    <a:ext uri="{FF2B5EF4-FFF2-40B4-BE49-F238E27FC236}">
                      <a16:creationId xmlns:a16="http://schemas.microsoft.com/office/drawing/2014/main" id="{BBCBAFA3-5C2E-4F41-8780-11F0BC6A6A3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6" name="Oval 415">
                  <a:extLst>
                    <a:ext uri="{FF2B5EF4-FFF2-40B4-BE49-F238E27FC236}">
                      <a16:creationId xmlns:a16="http://schemas.microsoft.com/office/drawing/2014/main" id="{ACB7999C-0E25-4C30-ACC7-7969293DEA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7" name="Oval 416">
                  <a:extLst>
                    <a:ext uri="{FF2B5EF4-FFF2-40B4-BE49-F238E27FC236}">
                      <a16:creationId xmlns:a16="http://schemas.microsoft.com/office/drawing/2014/main" id="{37FD6CF7-C4E6-495A-93A1-0F63067B750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8" name="Oval 417">
                  <a:extLst>
                    <a:ext uri="{FF2B5EF4-FFF2-40B4-BE49-F238E27FC236}">
                      <a16:creationId xmlns:a16="http://schemas.microsoft.com/office/drawing/2014/main" id="{67A557DA-403C-4A91-98BD-4ED839C9A1B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9" name="Oval 418">
                  <a:extLst>
                    <a:ext uri="{FF2B5EF4-FFF2-40B4-BE49-F238E27FC236}">
                      <a16:creationId xmlns:a16="http://schemas.microsoft.com/office/drawing/2014/main" id="{36753CB8-F609-4A9B-A88B-063FA059F02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0" name="Oval 419">
                  <a:extLst>
                    <a:ext uri="{FF2B5EF4-FFF2-40B4-BE49-F238E27FC236}">
                      <a16:creationId xmlns:a16="http://schemas.microsoft.com/office/drawing/2014/main" id="{B345C739-E2F8-47BC-A324-1677ADFBA2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1" name="Oval 420">
                  <a:extLst>
                    <a:ext uri="{FF2B5EF4-FFF2-40B4-BE49-F238E27FC236}">
                      <a16:creationId xmlns:a16="http://schemas.microsoft.com/office/drawing/2014/main" id="{3EEF7701-3727-4A97-A365-9A656504980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2" name="Oval 421">
                  <a:extLst>
                    <a:ext uri="{FF2B5EF4-FFF2-40B4-BE49-F238E27FC236}">
                      <a16:creationId xmlns:a16="http://schemas.microsoft.com/office/drawing/2014/main" id="{44EA3263-8D02-4826-AA16-9874EF0622F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3" name="Oval 422">
                  <a:extLst>
                    <a:ext uri="{FF2B5EF4-FFF2-40B4-BE49-F238E27FC236}">
                      <a16:creationId xmlns:a16="http://schemas.microsoft.com/office/drawing/2014/main" id="{1B44437D-6C59-4B8C-A450-918396056FF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4" name="Oval 423">
                  <a:extLst>
                    <a:ext uri="{FF2B5EF4-FFF2-40B4-BE49-F238E27FC236}">
                      <a16:creationId xmlns:a16="http://schemas.microsoft.com/office/drawing/2014/main" id="{54F3DCEE-D644-488C-A29F-5F4DC5A208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5" name="Oval 424">
                  <a:extLst>
                    <a:ext uri="{FF2B5EF4-FFF2-40B4-BE49-F238E27FC236}">
                      <a16:creationId xmlns:a16="http://schemas.microsoft.com/office/drawing/2014/main" id="{F739B078-BF95-415B-9C38-07F531C91EF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6" name="Oval 425">
                  <a:extLst>
                    <a:ext uri="{FF2B5EF4-FFF2-40B4-BE49-F238E27FC236}">
                      <a16:creationId xmlns:a16="http://schemas.microsoft.com/office/drawing/2014/main" id="{19F07F4F-2678-4759-93BF-05CC4B29E6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2" name="Group 291">
                <a:extLst>
                  <a:ext uri="{FF2B5EF4-FFF2-40B4-BE49-F238E27FC236}">
                    <a16:creationId xmlns:a16="http://schemas.microsoft.com/office/drawing/2014/main" id="{95A6CA7E-EEA0-49C5-9D05-EBB8F6A9852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395" name="Oval 394">
                  <a:extLst>
                    <a:ext uri="{FF2B5EF4-FFF2-40B4-BE49-F238E27FC236}">
                      <a16:creationId xmlns:a16="http://schemas.microsoft.com/office/drawing/2014/main" id="{B2D670B1-8C27-4C56-B712-68C912FA181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6" name="Oval 395">
                  <a:extLst>
                    <a:ext uri="{FF2B5EF4-FFF2-40B4-BE49-F238E27FC236}">
                      <a16:creationId xmlns:a16="http://schemas.microsoft.com/office/drawing/2014/main" id="{B4BF4B71-BA5A-4BF4-9547-6D87F69F730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7" name="Oval 396">
                  <a:extLst>
                    <a:ext uri="{FF2B5EF4-FFF2-40B4-BE49-F238E27FC236}">
                      <a16:creationId xmlns:a16="http://schemas.microsoft.com/office/drawing/2014/main" id="{D3C36D7A-5DA5-4548-A511-09C6C161BD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8" name="Oval 397">
                  <a:extLst>
                    <a:ext uri="{FF2B5EF4-FFF2-40B4-BE49-F238E27FC236}">
                      <a16:creationId xmlns:a16="http://schemas.microsoft.com/office/drawing/2014/main" id="{E9DB8192-A81D-4E65-8199-34BEA75E2DD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9" name="Oval 398">
                  <a:extLst>
                    <a:ext uri="{FF2B5EF4-FFF2-40B4-BE49-F238E27FC236}">
                      <a16:creationId xmlns:a16="http://schemas.microsoft.com/office/drawing/2014/main" id="{68C41B1A-8CB5-4521-9C4D-F5A4775696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0" name="Oval 399">
                  <a:extLst>
                    <a:ext uri="{FF2B5EF4-FFF2-40B4-BE49-F238E27FC236}">
                      <a16:creationId xmlns:a16="http://schemas.microsoft.com/office/drawing/2014/main" id="{B3FE55E1-4480-451D-8327-3C125F02068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1" name="Oval 400">
                  <a:extLst>
                    <a:ext uri="{FF2B5EF4-FFF2-40B4-BE49-F238E27FC236}">
                      <a16:creationId xmlns:a16="http://schemas.microsoft.com/office/drawing/2014/main" id="{FB710CC1-5DE5-46FC-B074-D5B42298701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2" name="Oval 401">
                  <a:extLst>
                    <a:ext uri="{FF2B5EF4-FFF2-40B4-BE49-F238E27FC236}">
                      <a16:creationId xmlns:a16="http://schemas.microsoft.com/office/drawing/2014/main" id="{3D215AD8-B014-40AB-AC42-56A50848CE1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3" name="Oval 402">
                  <a:extLst>
                    <a:ext uri="{FF2B5EF4-FFF2-40B4-BE49-F238E27FC236}">
                      <a16:creationId xmlns:a16="http://schemas.microsoft.com/office/drawing/2014/main" id="{9E081460-472D-4E1F-ACE5-BD54092613F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4" name="Oval 403">
                  <a:extLst>
                    <a:ext uri="{FF2B5EF4-FFF2-40B4-BE49-F238E27FC236}">
                      <a16:creationId xmlns:a16="http://schemas.microsoft.com/office/drawing/2014/main" id="{253BD1FB-5AA1-4CFC-8D49-DE41CA8E451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5" name="Oval 404">
                  <a:extLst>
                    <a:ext uri="{FF2B5EF4-FFF2-40B4-BE49-F238E27FC236}">
                      <a16:creationId xmlns:a16="http://schemas.microsoft.com/office/drawing/2014/main" id="{4E25B1EF-169D-4432-8FE2-E01B6D3908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6" name="Oval 405">
                  <a:extLst>
                    <a:ext uri="{FF2B5EF4-FFF2-40B4-BE49-F238E27FC236}">
                      <a16:creationId xmlns:a16="http://schemas.microsoft.com/office/drawing/2014/main" id="{E4367239-557C-4A48-81C1-F6AEA65F8AA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7" name="Oval 406">
                  <a:extLst>
                    <a:ext uri="{FF2B5EF4-FFF2-40B4-BE49-F238E27FC236}">
                      <a16:creationId xmlns:a16="http://schemas.microsoft.com/office/drawing/2014/main" id="{C1F26343-1478-459C-B967-3AC864E4EA9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8" name="Oval 407">
                  <a:extLst>
                    <a:ext uri="{FF2B5EF4-FFF2-40B4-BE49-F238E27FC236}">
                      <a16:creationId xmlns:a16="http://schemas.microsoft.com/office/drawing/2014/main" id="{CC8D1039-9A63-4160-8525-B80A4D6EC47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9" name="Oval 408">
                  <a:extLst>
                    <a:ext uri="{FF2B5EF4-FFF2-40B4-BE49-F238E27FC236}">
                      <a16:creationId xmlns:a16="http://schemas.microsoft.com/office/drawing/2014/main" id="{5F9703E5-6FFD-489E-B6DA-C71A7F4E55CE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0" name="Oval 409">
                  <a:extLst>
                    <a:ext uri="{FF2B5EF4-FFF2-40B4-BE49-F238E27FC236}">
                      <a16:creationId xmlns:a16="http://schemas.microsoft.com/office/drawing/2014/main" id="{A6699482-A300-4F79-96C2-2FF96DA04F2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3" name="Group 292">
                <a:extLst>
                  <a:ext uri="{FF2B5EF4-FFF2-40B4-BE49-F238E27FC236}">
                    <a16:creationId xmlns:a16="http://schemas.microsoft.com/office/drawing/2014/main" id="{E5921CB2-BBCE-4822-801E-ABECFDE97D6E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379" name="Oval 378">
                  <a:extLst>
                    <a:ext uri="{FF2B5EF4-FFF2-40B4-BE49-F238E27FC236}">
                      <a16:creationId xmlns:a16="http://schemas.microsoft.com/office/drawing/2014/main" id="{1A9CDCE8-26CF-4809-87C2-3E74F21E4FB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0" name="Oval 379">
                  <a:extLst>
                    <a:ext uri="{FF2B5EF4-FFF2-40B4-BE49-F238E27FC236}">
                      <a16:creationId xmlns:a16="http://schemas.microsoft.com/office/drawing/2014/main" id="{13596E35-7FB9-4BC0-BEFC-6A1608FBF0B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1" name="Oval 380">
                  <a:extLst>
                    <a:ext uri="{FF2B5EF4-FFF2-40B4-BE49-F238E27FC236}">
                      <a16:creationId xmlns:a16="http://schemas.microsoft.com/office/drawing/2014/main" id="{34C9987F-8671-41FA-A165-8E02BC4CABB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2" name="Oval 381">
                  <a:extLst>
                    <a:ext uri="{FF2B5EF4-FFF2-40B4-BE49-F238E27FC236}">
                      <a16:creationId xmlns:a16="http://schemas.microsoft.com/office/drawing/2014/main" id="{2BD9B9FC-90D5-403E-B028-832981659E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3" name="Oval 382">
                  <a:extLst>
                    <a:ext uri="{FF2B5EF4-FFF2-40B4-BE49-F238E27FC236}">
                      <a16:creationId xmlns:a16="http://schemas.microsoft.com/office/drawing/2014/main" id="{E0457D6B-C934-4627-801B-1E1DCACB16A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4" name="Oval 383">
                  <a:extLst>
                    <a:ext uri="{FF2B5EF4-FFF2-40B4-BE49-F238E27FC236}">
                      <a16:creationId xmlns:a16="http://schemas.microsoft.com/office/drawing/2014/main" id="{A8D83389-2C95-410B-8FE2-D266438E47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5" name="Oval 384">
                  <a:extLst>
                    <a:ext uri="{FF2B5EF4-FFF2-40B4-BE49-F238E27FC236}">
                      <a16:creationId xmlns:a16="http://schemas.microsoft.com/office/drawing/2014/main" id="{0C4A76BA-D449-4CD7-93CC-6256DEB384C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6" name="Oval 385">
                  <a:extLst>
                    <a:ext uri="{FF2B5EF4-FFF2-40B4-BE49-F238E27FC236}">
                      <a16:creationId xmlns:a16="http://schemas.microsoft.com/office/drawing/2014/main" id="{5E10F37C-0A1A-4D5C-9694-7943CFE98A9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7" name="Oval 386">
                  <a:extLst>
                    <a:ext uri="{FF2B5EF4-FFF2-40B4-BE49-F238E27FC236}">
                      <a16:creationId xmlns:a16="http://schemas.microsoft.com/office/drawing/2014/main" id="{B133C961-F053-4E59-AE06-599724E3C4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8" name="Oval 387">
                  <a:extLst>
                    <a:ext uri="{FF2B5EF4-FFF2-40B4-BE49-F238E27FC236}">
                      <a16:creationId xmlns:a16="http://schemas.microsoft.com/office/drawing/2014/main" id="{16FEDF1F-BA13-4255-A004-BE8299BB917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9" name="Oval 388">
                  <a:extLst>
                    <a:ext uri="{FF2B5EF4-FFF2-40B4-BE49-F238E27FC236}">
                      <a16:creationId xmlns:a16="http://schemas.microsoft.com/office/drawing/2014/main" id="{56B3347E-B479-4C8E-A5B4-B6861847D0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0" name="Oval 389">
                  <a:extLst>
                    <a:ext uri="{FF2B5EF4-FFF2-40B4-BE49-F238E27FC236}">
                      <a16:creationId xmlns:a16="http://schemas.microsoft.com/office/drawing/2014/main" id="{091C5441-16A5-4A5C-8C92-AC42352A8A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1" name="Oval 390">
                  <a:extLst>
                    <a:ext uri="{FF2B5EF4-FFF2-40B4-BE49-F238E27FC236}">
                      <a16:creationId xmlns:a16="http://schemas.microsoft.com/office/drawing/2014/main" id="{9CCD2238-1A23-40E0-9135-F652C7454D0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2" name="Oval 391">
                  <a:extLst>
                    <a:ext uri="{FF2B5EF4-FFF2-40B4-BE49-F238E27FC236}">
                      <a16:creationId xmlns:a16="http://schemas.microsoft.com/office/drawing/2014/main" id="{175C10B5-B534-4079-A735-6D2A8DF8410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3" name="Oval 392">
                  <a:extLst>
                    <a:ext uri="{FF2B5EF4-FFF2-40B4-BE49-F238E27FC236}">
                      <a16:creationId xmlns:a16="http://schemas.microsoft.com/office/drawing/2014/main" id="{4FF11D8A-2347-41ED-B9DC-1BDE2E70533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4" name="Oval 393">
                  <a:extLst>
                    <a:ext uri="{FF2B5EF4-FFF2-40B4-BE49-F238E27FC236}">
                      <a16:creationId xmlns:a16="http://schemas.microsoft.com/office/drawing/2014/main" id="{75ED18B2-531E-498D-953C-2C48C0440EF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4" name="Group 293">
                <a:extLst>
                  <a:ext uri="{FF2B5EF4-FFF2-40B4-BE49-F238E27FC236}">
                    <a16:creationId xmlns:a16="http://schemas.microsoft.com/office/drawing/2014/main" id="{F0FE2B84-4EC6-45FB-B685-59F6AF286987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363" name="Oval 362">
                  <a:extLst>
                    <a:ext uri="{FF2B5EF4-FFF2-40B4-BE49-F238E27FC236}">
                      <a16:creationId xmlns:a16="http://schemas.microsoft.com/office/drawing/2014/main" id="{FCD96987-4CC4-4022-8CD7-7DD9D7159F3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4" name="Oval 363">
                  <a:extLst>
                    <a:ext uri="{FF2B5EF4-FFF2-40B4-BE49-F238E27FC236}">
                      <a16:creationId xmlns:a16="http://schemas.microsoft.com/office/drawing/2014/main" id="{03F469A5-E2C5-430F-91A4-9CEEAC9F8C9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5" name="Oval 364">
                  <a:extLst>
                    <a:ext uri="{FF2B5EF4-FFF2-40B4-BE49-F238E27FC236}">
                      <a16:creationId xmlns:a16="http://schemas.microsoft.com/office/drawing/2014/main" id="{EDFA4404-CD8A-4581-8BE0-7FC7D3E1B17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6" name="Oval 365">
                  <a:extLst>
                    <a:ext uri="{FF2B5EF4-FFF2-40B4-BE49-F238E27FC236}">
                      <a16:creationId xmlns:a16="http://schemas.microsoft.com/office/drawing/2014/main" id="{9B443355-3230-47DD-9821-A32B16B0AD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7" name="Oval 366">
                  <a:extLst>
                    <a:ext uri="{FF2B5EF4-FFF2-40B4-BE49-F238E27FC236}">
                      <a16:creationId xmlns:a16="http://schemas.microsoft.com/office/drawing/2014/main" id="{09C600E9-6F01-493A-860A-3C3C3B2D71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8" name="Oval 367">
                  <a:extLst>
                    <a:ext uri="{FF2B5EF4-FFF2-40B4-BE49-F238E27FC236}">
                      <a16:creationId xmlns:a16="http://schemas.microsoft.com/office/drawing/2014/main" id="{B9B5AB35-F015-48AE-AA29-235F7FC8C2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9" name="Oval 368">
                  <a:extLst>
                    <a:ext uri="{FF2B5EF4-FFF2-40B4-BE49-F238E27FC236}">
                      <a16:creationId xmlns:a16="http://schemas.microsoft.com/office/drawing/2014/main" id="{F6BC12F4-E1FB-4CD5-948D-D1FEBF727FC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0" name="Oval 369">
                  <a:extLst>
                    <a:ext uri="{FF2B5EF4-FFF2-40B4-BE49-F238E27FC236}">
                      <a16:creationId xmlns:a16="http://schemas.microsoft.com/office/drawing/2014/main" id="{1BBE5629-83E8-45CC-9FE5-D3968D6B60C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1" name="Oval 370">
                  <a:extLst>
                    <a:ext uri="{FF2B5EF4-FFF2-40B4-BE49-F238E27FC236}">
                      <a16:creationId xmlns:a16="http://schemas.microsoft.com/office/drawing/2014/main" id="{5C1C8D12-49E3-4630-87FB-5D37077E671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2" name="Oval 371">
                  <a:extLst>
                    <a:ext uri="{FF2B5EF4-FFF2-40B4-BE49-F238E27FC236}">
                      <a16:creationId xmlns:a16="http://schemas.microsoft.com/office/drawing/2014/main" id="{777D69CC-1FB6-4D69-AF2D-0C914BE64AB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3" name="Oval 372">
                  <a:extLst>
                    <a:ext uri="{FF2B5EF4-FFF2-40B4-BE49-F238E27FC236}">
                      <a16:creationId xmlns:a16="http://schemas.microsoft.com/office/drawing/2014/main" id="{0CC56EAD-2A94-4842-9D5F-A08B21C5036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4" name="Oval 373">
                  <a:extLst>
                    <a:ext uri="{FF2B5EF4-FFF2-40B4-BE49-F238E27FC236}">
                      <a16:creationId xmlns:a16="http://schemas.microsoft.com/office/drawing/2014/main" id="{6FCF7A60-B402-4A5F-9BC9-8E28425BAD9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5" name="Oval 374">
                  <a:extLst>
                    <a:ext uri="{FF2B5EF4-FFF2-40B4-BE49-F238E27FC236}">
                      <a16:creationId xmlns:a16="http://schemas.microsoft.com/office/drawing/2014/main" id="{47DED97E-CEA2-4BF4-B248-29A1B945EBC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6" name="Oval 375">
                  <a:extLst>
                    <a:ext uri="{FF2B5EF4-FFF2-40B4-BE49-F238E27FC236}">
                      <a16:creationId xmlns:a16="http://schemas.microsoft.com/office/drawing/2014/main" id="{D4EB9210-7CF2-4726-BA3C-19972BED069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7" name="Oval 376">
                  <a:extLst>
                    <a:ext uri="{FF2B5EF4-FFF2-40B4-BE49-F238E27FC236}">
                      <a16:creationId xmlns:a16="http://schemas.microsoft.com/office/drawing/2014/main" id="{F626008C-B26A-4537-90DB-E76E3775655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8" name="Oval 377">
                  <a:extLst>
                    <a:ext uri="{FF2B5EF4-FFF2-40B4-BE49-F238E27FC236}">
                      <a16:creationId xmlns:a16="http://schemas.microsoft.com/office/drawing/2014/main" id="{C4C7CEEE-F410-470F-8CA4-7D9320FC864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5" name="Group 294">
                <a:extLst>
                  <a:ext uri="{FF2B5EF4-FFF2-40B4-BE49-F238E27FC236}">
                    <a16:creationId xmlns:a16="http://schemas.microsoft.com/office/drawing/2014/main" id="{CE78601C-D074-4126-A9B3-5BE62A66C1DC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347" name="Oval 346">
                  <a:extLst>
                    <a:ext uri="{FF2B5EF4-FFF2-40B4-BE49-F238E27FC236}">
                      <a16:creationId xmlns:a16="http://schemas.microsoft.com/office/drawing/2014/main" id="{E8AC730A-2C65-4D7E-A7D5-95EBDC0F7EB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8" name="Oval 347">
                  <a:extLst>
                    <a:ext uri="{FF2B5EF4-FFF2-40B4-BE49-F238E27FC236}">
                      <a16:creationId xmlns:a16="http://schemas.microsoft.com/office/drawing/2014/main" id="{B24876C5-0E66-4072-8B24-36AD62C3794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9" name="Oval 348">
                  <a:extLst>
                    <a:ext uri="{FF2B5EF4-FFF2-40B4-BE49-F238E27FC236}">
                      <a16:creationId xmlns:a16="http://schemas.microsoft.com/office/drawing/2014/main" id="{7B8D87E9-9B0B-4DFA-B588-23CF0DF399D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0" name="Oval 349">
                  <a:extLst>
                    <a:ext uri="{FF2B5EF4-FFF2-40B4-BE49-F238E27FC236}">
                      <a16:creationId xmlns:a16="http://schemas.microsoft.com/office/drawing/2014/main" id="{56109719-2E61-42F7-A5CD-90987D16B7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1" name="Oval 350">
                  <a:extLst>
                    <a:ext uri="{FF2B5EF4-FFF2-40B4-BE49-F238E27FC236}">
                      <a16:creationId xmlns:a16="http://schemas.microsoft.com/office/drawing/2014/main" id="{441BD134-FD12-42D2-82FC-BE3DC45AD1F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2" name="Oval 351">
                  <a:extLst>
                    <a:ext uri="{FF2B5EF4-FFF2-40B4-BE49-F238E27FC236}">
                      <a16:creationId xmlns:a16="http://schemas.microsoft.com/office/drawing/2014/main" id="{4FB71842-C872-4511-BB9E-D3E24A1A7D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3" name="Oval 352">
                  <a:extLst>
                    <a:ext uri="{FF2B5EF4-FFF2-40B4-BE49-F238E27FC236}">
                      <a16:creationId xmlns:a16="http://schemas.microsoft.com/office/drawing/2014/main" id="{DF941C7A-4A31-4CA8-ADA3-B5A4A79349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4" name="Oval 353">
                  <a:extLst>
                    <a:ext uri="{FF2B5EF4-FFF2-40B4-BE49-F238E27FC236}">
                      <a16:creationId xmlns:a16="http://schemas.microsoft.com/office/drawing/2014/main" id="{04F2C836-AD20-4F4D-9419-C02FC6F0C31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5" name="Oval 354">
                  <a:extLst>
                    <a:ext uri="{FF2B5EF4-FFF2-40B4-BE49-F238E27FC236}">
                      <a16:creationId xmlns:a16="http://schemas.microsoft.com/office/drawing/2014/main" id="{4080DE20-300A-49CD-BF5B-7DFBBAFE50F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6" name="Oval 355">
                  <a:extLst>
                    <a:ext uri="{FF2B5EF4-FFF2-40B4-BE49-F238E27FC236}">
                      <a16:creationId xmlns:a16="http://schemas.microsoft.com/office/drawing/2014/main" id="{B4259E58-7952-4FDD-95B8-30095C778E9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7" name="Oval 356">
                  <a:extLst>
                    <a:ext uri="{FF2B5EF4-FFF2-40B4-BE49-F238E27FC236}">
                      <a16:creationId xmlns:a16="http://schemas.microsoft.com/office/drawing/2014/main" id="{C6D699FC-A7A1-4983-907E-EA3BE64D0DC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8" name="Oval 357">
                  <a:extLst>
                    <a:ext uri="{FF2B5EF4-FFF2-40B4-BE49-F238E27FC236}">
                      <a16:creationId xmlns:a16="http://schemas.microsoft.com/office/drawing/2014/main" id="{D0ABE087-0436-4854-BF52-B757E7477E6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9" name="Oval 358">
                  <a:extLst>
                    <a:ext uri="{FF2B5EF4-FFF2-40B4-BE49-F238E27FC236}">
                      <a16:creationId xmlns:a16="http://schemas.microsoft.com/office/drawing/2014/main" id="{03D63FC4-D6D3-4BC2-95B4-B12F940D17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0" name="Oval 359">
                  <a:extLst>
                    <a:ext uri="{FF2B5EF4-FFF2-40B4-BE49-F238E27FC236}">
                      <a16:creationId xmlns:a16="http://schemas.microsoft.com/office/drawing/2014/main" id="{C34260E5-6FD0-475D-88E5-A643C91EC3E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1" name="Oval 360">
                  <a:extLst>
                    <a:ext uri="{FF2B5EF4-FFF2-40B4-BE49-F238E27FC236}">
                      <a16:creationId xmlns:a16="http://schemas.microsoft.com/office/drawing/2014/main" id="{F769714C-5294-4C8B-9F4B-F01E285FD5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2" name="Oval 361">
                  <a:extLst>
                    <a:ext uri="{FF2B5EF4-FFF2-40B4-BE49-F238E27FC236}">
                      <a16:creationId xmlns:a16="http://schemas.microsoft.com/office/drawing/2014/main" id="{74E5EA66-1721-4ED2-8765-896A0DFA28B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6" name="Group 295">
                <a:extLst>
                  <a:ext uri="{FF2B5EF4-FFF2-40B4-BE49-F238E27FC236}">
                    <a16:creationId xmlns:a16="http://schemas.microsoft.com/office/drawing/2014/main" id="{F9B437DF-B6C9-4089-AD62-EFE11A966FE7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331" name="Oval 330">
                  <a:extLst>
                    <a:ext uri="{FF2B5EF4-FFF2-40B4-BE49-F238E27FC236}">
                      <a16:creationId xmlns:a16="http://schemas.microsoft.com/office/drawing/2014/main" id="{CEAA1D2F-BD99-496D-AA6C-21F09514D1A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71D1A1EA-6143-4F44-B2C7-CEC63937FF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3" name="Oval 332">
                  <a:extLst>
                    <a:ext uri="{FF2B5EF4-FFF2-40B4-BE49-F238E27FC236}">
                      <a16:creationId xmlns:a16="http://schemas.microsoft.com/office/drawing/2014/main" id="{92C6E9DA-2B53-447C-B0DB-9EDBC23F186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4" name="Oval 333">
                  <a:extLst>
                    <a:ext uri="{FF2B5EF4-FFF2-40B4-BE49-F238E27FC236}">
                      <a16:creationId xmlns:a16="http://schemas.microsoft.com/office/drawing/2014/main" id="{2666E58F-A69F-45A3-ABC0-E40809ACCF5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5" name="Oval 334">
                  <a:extLst>
                    <a:ext uri="{FF2B5EF4-FFF2-40B4-BE49-F238E27FC236}">
                      <a16:creationId xmlns:a16="http://schemas.microsoft.com/office/drawing/2014/main" id="{80FB4233-15E3-462E-B095-A4A437B64B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6" name="Oval 335">
                  <a:extLst>
                    <a:ext uri="{FF2B5EF4-FFF2-40B4-BE49-F238E27FC236}">
                      <a16:creationId xmlns:a16="http://schemas.microsoft.com/office/drawing/2014/main" id="{4D2956E7-CE0C-4392-8C14-C49A11AA77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A8497732-D677-4527-8657-B0476404772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8" name="Oval 337">
                  <a:extLst>
                    <a:ext uri="{FF2B5EF4-FFF2-40B4-BE49-F238E27FC236}">
                      <a16:creationId xmlns:a16="http://schemas.microsoft.com/office/drawing/2014/main" id="{62742D4B-6A6F-4BFC-8B4C-8F6AF7CBAC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9" name="Oval 338">
                  <a:extLst>
                    <a:ext uri="{FF2B5EF4-FFF2-40B4-BE49-F238E27FC236}">
                      <a16:creationId xmlns:a16="http://schemas.microsoft.com/office/drawing/2014/main" id="{F1E369BA-8188-4161-9416-1F58886D6A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0" name="Oval 339">
                  <a:extLst>
                    <a:ext uri="{FF2B5EF4-FFF2-40B4-BE49-F238E27FC236}">
                      <a16:creationId xmlns:a16="http://schemas.microsoft.com/office/drawing/2014/main" id="{456F0DEC-DCE7-4749-A6CE-0DAA04D731B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1" name="Oval 340">
                  <a:extLst>
                    <a:ext uri="{FF2B5EF4-FFF2-40B4-BE49-F238E27FC236}">
                      <a16:creationId xmlns:a16="http://schemas.microsoft.com/office/drawing/2014/main" id="{C189ADD5-74D1-40D6-88C8-A8584A24B3E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2" name="Oval 341">
                  <a:extLst>
                    <a:ext uri="{FF2B5EF4-FFF2-40B4-BE49-F238E27FC236}">
                      <a16:creationId xmlns:a16="http://schemas.microsoft.com/office/drawing/2014/main" id="{99D419AA-A13E-490F-8AFF-38ADBDBB571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3" name="Oval 342">
                  <a:extLst>
                    <a:ext uri="{FF2B5EF4-FFF2-40B4-BE49-F238E27FC236}">
                      <a16:creationId xmlns:a16="http://schemas.microsoft.com/office/drawing/2014/main" id="{E91A3DB3-D00C-4D8B-8845-29900277F9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4" name="Oval 343">
                  <a:extLst>
                    <a:ext uri="{FF2B5EF4-FFF2-40B4-BE49-F238E27FC236}">
                      <a16:creationId xmlns:a16="http://schemas.microsoft.com/office/drawing/2014/main" id="{9BA50CF2-3064-4666-BF36-4F03DD11FB8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5" name="Oval 344">
                  <a:extLst>
                    <a:ext uri="{FF2B5EF4-FFF2-40B4-BE49-F238E27FC236}">
                      <a16:creationId xmlns:a16="http://schemas.microsoft.com/office/drawing/2014/main" id="{2DBC87D3-66ED-430C-B979-ADA8E52CA78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6" name="Oval 345">
                  <a:extLst>
                    <a:ext uri="{FF2B5EF4-FFF2-40B4-BE49-F238E27FC236}">
                      <a16:creationId xmlns:a16="http://schemas.microsoft.com/office/drawing/2014/main" id="{C2ED48C7-B8CB-4438-8658-B4ADAE61D37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7" name="Group 296">
                <a:extLst>
                  <a:ext uri="{FF2B5EF4-FFF2-40B4-BE49-F238E27FC236}">
                    <a16:creationId xmlns:a16="http://schemas.microsoft.com/office/drawing/2014/main" id="{B7AB22B8-9B7C-4F5B-A496-C44D064167D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315" name="Oval 314">
                  <a:extLst>
                    <a:ext uri="{FF2B5EF4-FFF2-40B4-BE49-F238E27FC236}">
                      <a16:creationId xmlns:a16="http://schemas.microsoft.com/office/drawing/2014/main" id="{7DA1A212-6B75-473C-BB0A-C192EAA15EF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6" name="Oval 315">
                  <a:extLst>
                    <a:ext uri="{FF2B5EF4-FFF2-40B4-BE49-F238E27FC236}">
                      <a16:creationId xmlns:a16="http://schemas.microsoft.com/office/drawing/2014/main" id="{3643E1EE-EBFE-43B3-9962-F9996E36BEA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7" name="Oval 316">
                  <a:extLst>
                    <a:ext uri="{FF2B5EF4-FFF2-40B4-BE49-F238E27FC236}">
                      <a16:creationId xmlns:a16="http://schemas.microsoft.com/office/drawing/2014/main" id="{4C3B0466-237F-4CAD-9DEF-2DFB09F65CE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8" name="Oval 317">
                  <a:extLst>
                    <a:ext uri="{FF2B5EF4-FFF2-40B4-BE49-F238E27FC236}">
                      <a16:creationId xmlns:a16="http://schemas.microsoft.com/office/drawing/2014/main" id="{5AB090B0-DBBE-410C-938B-21BE5E49853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9" name="Oval 318">
                  <a:extLst>
                    <a:ext uri="{FF2B5EF4-FFF2-40B4-BE49-F238E27FC236}">
                      <a16:creationId xmlns:a16="http://schemas.microsoft.com/office/drawing/2014/main" id="{F56E68F8-4EB8-474E-8BF3-FDDFEA38E48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0" name="Oval 319">
                  <a:extLst>
                    <a:ext uri="{FF2B5EF4-FFF2-40B4-BE49-F238E27FC236}">
                      <a16:creationId xmlns:a16="http://schemas.microsoft.com/office/drawing/2014/main" id="{F81311F1-4E3D-40EE-AEC5-40BEE7FD70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1" name="Oval 320">
                  <a:extLst>
                    <a:ext uri="{FF2B5EF4-FFF2-40B4-BE49-F238E27FC236}">
                      <a16:creationId xmlns:a16="http://schemas.microsoft.com/office/drawing/2014/main" id="{6D97597A-AD97-4E40-9885-A921C6050CB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2" name="Oval 321">
                  <a:extLst>
                    <a:ext uri="{FF2B5EF4-FFF2-40B4-BE49-F238E27FC236}">
                      <a16:creationId xmlns:a16="http://schemas.microsoft.com/office/drawing/2014/main" id="{571F111F-21B5-4017-9CF7-AFFBC50AD5D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3" name="Oval 322">
                  <a:extLst>
                    <a:ext uri="{FF2B5EF4-FFF2-40B4-BE49-F238E27FC236}">
                      <a16:creationId xmlns:a16="http://schemas.microsoft.com/office/drawing/2014/main" id="{58989E16-9E1F-4AD2-BC0D-4DFBFCB6BA2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4" name="Oval 323">
                  <a:extLst>
                    <a:ext uri="{FF2B5EF4-FFF2-40B4-BE49-F238E27FC236}">
                      <a16:creationId xmlns:a16="http://schemas.microsoft.com/office/drawing/2014/main" id="{474CE6B2-E8D3-475C-B7E2-A31D84F9B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5" name="Oval 324">
                  <a:extLst>
                    <a:ext uri="{FF2B5EF4-FFF2-40B4-BE49-F238E27FC236}">
                      <a16:creationId xmlns:a16="http://schemas.microsoft.com/office/drawing/2014/main" id="{4F21568D-443C-4B9B-968E-509B5D057EA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6" name="Oval 325">
                  <a:extLst>
                    <a:ext uri="{FF2B5EF4-FFF2-40B4-BE49-F238E27FC236}">
                      <a16:creationId xmlns:a16="http://schemas.microsoft.com/office/drawing/2014/main" id="{21A50A16-2E54-49F4-8965-4B1232266F2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7" name="Oval 326">
                  <a:extLst>
                    <a:ext uri="{FF2B5EF4-FFF2-40B4-BE49-F238E27FC236}">
                      <a16:creationId xmlns:a16="http://schemas.microsoft.com/office/drawing/2014/main" id="{9E78EFDD-ECE8-4077-9805-D4875FBCE01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8A601B60-5C1A-4717-B81D-FAA9AFAA5F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9" name="Oval 328">
                  <a:extLst>
                    <a:ext uri="{FF2B5EF4-FFF2-40B4-BE49-F238E27FC236}">
                      <a16:creationId xmlns:a16="http://schemas.microsoft.com/office/drawing/2014/main" id="{FA963577-7CCB-4041-BCB1-31FA958A7E7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0" name="Oval 329">
                  <a:extLst>
                    <a:ext uri="{FF2B5EF4-FFF2-40B4-BE49-F238E27FC236}">
                      <a16:creationId xmlns:a16="http://schemas.microsoft.com/office/drawing/2014/main" id="{5D4E31D3-D61A-4B8F-A1BE-A9169C76B74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8" name="Group 297">
                <a:extLst>
                  <a:ext uri="{FF2B5EF4-FFF2-40B4-BE49-F238E27FC236}">
                    <a16:creationId xmlns:a16="http://schemas.microsoft.com/office/drawing/2014/main" id="{5FCAE6BF-0098-4BAE-B9C3-F79834F957C6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99" name="Oval 298">
                  <a:extLst>
                    <a:ext uri="{FF2B5EF4-FFF2-40B4-BE49-F238E27FC236}">
                      <a16:creationId xmlns:a16="http://schemas.microsoft.com/office/drawing/2014/main" id="{EA6115B1-D7AD-476C-A381-7BE004E60D5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0" name="Oval 299">
                  <a:extLst>
                    <a:ext uri="{FF2B5EF4-FFF2-40B4-BE49-F238E27FC236}">
                      <a16:creationId xmlns:a16="http://schemas.microsoft.com/office/drawing/2014/main" id="{CDAF5C03-2AE4-48A9-9464-560D265971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1" name="Oval 300">
                  <a:extLst>
                    <a:ext uri="{FF2B5EF4-FFF2-40B4-BE49-F238E27FC236}">
                      <a16:creationId xmlns:a16="http://schemas.microsoft.com/office/drawing/2014/main" id="{BCE76094-967D-4290-A314-4AA71E1B41D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2" name="Oval 301">
                  <a:extLst>
                    <a:ext uri="{FF2B5EF4-FFF2-40B4-BE49-F238E27FC236}">
                      <a16:creationId xmlns:a16="http://schemas.microsoft.com/office/drawing/2014/main" id="{68D08FD1-FD40-4F7D-91DC-832DF8FE1C7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3" name="Oval 302">
                  <a:extLst>
                    <a:ext uri="{FF2B5EF4-FFF2-40B4-BE49-F238E27FC236}">
                      <a16:creationId xmlns:a16="http://schemas.microsoft.com/office/drawing/2014/main" id="{2C9259D0-CEC1-4490-866B-7FD3BC69AAC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4" name="Oval 303">
                  <a:extLst>
                    <a:ext uri="{FF2B5EF4-FFF2-40B4-BE49-F238E27FC236}">
                      <a16:creationId xmlns:a16="http://schemas.microsoft.com/office/drawing/2014/main" id="{E3FF6A7D-30B6-4ECA-ACA5-6029CE2A620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5" name="Oval 304">
                  <a:extLst>
                    <a:ext uri="{FF2B5EF4-FFF2-40B4-BE49-F238E27FC236}">
                      <a16:creationId xmlns:a16="http://schemas.microsoft.com/office/drawing/2014/main" id="{223DBFBA-3723-4F84-9235-ACB45837F48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6" name="Oval 305">
                  <a:extLst>
                    <a:ext uri="{FF2B5EF4-FFF2-40B4-BE49-F238E27FC236}">
                      <a16:creationId xmlns:a16="http://schemas.microsoft.com/office/drawing/2014/main" id="{DAB479E9-EB60-4272-B83F-3670A93BDD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7" name="Oval 306">
                  <a:extLst>
                    <a:ext uri="{FF2B5EF4-FFF2-40B4-BE49-F238E27FC236}">
                      <a16:creationId xmlns:a16="http://schemas.microsoft.com/office/drawing/2014/main" id="{E5EEE9B3-722C-4D05-B997-F4A1173D896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8" name="Oval 307">
                  <a:extLst>
                    <a:ext uri="{FF2B5EF4-FFF2-40B4-BE49-F238E27FC236}">
                      <a16:creationId xmlns:a16="http://schemas.microsoft.com/office/drawing/2014/main" id="{84BD182E-14D9-463B-8FD9-879E74CFD97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9" name="Oval 308">
                  <a:extLst>
                    <a:ext uri="{FF2B5EF4-FFF2-40B4-BE49-F238E27FC236}">
                      <a16:creationId xmlns:a16="http://schemas.microsoft.com/office/drawing/2014/main" id="{A71F8585-4FC5-42BA-A55B-436F865232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0" name="Oval 309">
                  <a:extLst>
                    <a:ext uri="{FF2B5EF4-FFF2-40B4-BE49-F238E27FC236}">
                      <a16:creationId xmlns:a16="http://schemas.microsoft.com/office/drawing/2014/main" id="{97177D4D-7299-4BAB-BE99-3DFC3C8C0A2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1" name="Oval 310">
                  <a:extLst>
                    <a:ext uri="{FF2B5EF4-FFF2-40B4-BE49-F238E27FC236}">
                      <a16:creationId xmlns:a16="http://schemas.microsoft.com/office/drawing/2014/main" id="{67E382EE-EA6E-41EB-85F6-D7F47501BC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2" name="Oval 311">
                  <a:extLst>
                    <a:ext uri="{FF2B5EF4-FFF2-40B4-BE49-F238E27FC236}">
                      <a16:creationId xmlns:a16="http://schemas.microsoft.com/office/drawing/2014/main" id="{3E4468E1-B077-454D-8609-D89AB829FE5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3" name="Oval 312">
                  <a:extLst>
                    <a:ext uri="{FF2B5EF4-FFF2-40B4-BE49-F238E27FC236}">
                      <a16:creationId xmlns:a16="http://schemas.microsoft.com/office/drawing/2014/main" id="{135DCB3C-3B30-4F6B-BD46-D4AE535D63A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4" name="Oval 313">
                  <a:extLst>
                    <a:ext uri="{FF2B5EF4-FFF2-40B4-BE49-F238E27FC236}">
                      <a16:creationId xmlns:a16="http://schemas.microsoft.com/office/drawing/2014/main" id="{785C1346-84FE-49BF-8DCF-8F998F4760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5DF701F-FB29-44EA-8974-C86E83099552}"/>
                </a:ext>
              </a:extLst>
            </p:cNvPr>
            <p:cNvGrpSpPr/>
            <p:nvPr/>
          </p:nvGrpSpPr>
          <p:grpSpPr>
            <a:xfrm>
              <a:off x="9180207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BBAB762-4A80-41CC-9EFD-0B9664BD5BCC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267" name="Oval 266">
                  <a:extLst>
                    <a:ext uri="{FF2B5EF4-FFF2-40B4-BE49-F238E27FC236}">
                      <a16:creationId xmlns:a16="http://schemas.microsoft.com/office/drawing/2014/main" id="{1FA70190-55E4-4B85-BE3B-133A097A476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8" name="Oval 267">
                  <a:extLst>
                    <a:ext uri="{FF2B5EF4-FFF2-40B4-BE49-F238E27FC236}">
                      <a16:creationId xmlns:a16="http://schemas.microsoft.com/office/drawing/2014/main" id="{6D3A76B4-4097-4D46-8923-BA55296EE45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9" name="Oval 268">
                  <a:extLst>
                    <a:ext uri="{FF2B5EF4-FFF2-40B4-BE49-F238E27FC236}">
                      <a16:creationId xmlns:a16="http://schemas.microsoft.com/office/drawing/2014/main" id="{B5D3FE5F-144F-46FA-B16F-C7524A09225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0" name="Oval 269">
                  <a:extLst>
                    <a:ext uri="{FF2B5EF4-FFF2-40B4-BE49-F238E27FC236}">
                      <a16:creationId xmlns:a16="http://schemas.microsoft.com/office/drawing/2014/main" id="{BDF43CAD-F9D0-41E5-8C63-70EFA567934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1" name="Oval 270">
                  <a:extLst>
                    <a:ext uri="{FF2B5EF4-FFF2-40B4-BE49-F238E27FC236}">
                      <a16:creationId xmlns:a16="http://schemas.microsoft.com/office/drawing/2014/main" id="{6A8450A8-D9C8-4B9C-BBCD-627728135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2" name="Oval 271">
                  <a:extLst>
                    <a:ext uri="{FF2B5EF4-FFF2-40B4-BE49-F238E27FC236}">
                      <a16:creationId xmlns:a16="http://schemas.microsoft.com/office/drawing/2014/main" id="{F37D2E59-2804-4BAF-A74A-D5D0F75F99D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3" name="Oval 272">
                  <a:extLst>
                    <a:ext uri="{FF2B5EF4-FFF2-40B4-BE49-F238E27FC236}">
                      <a16:creationId xmlns:a16="http://schemas.microsoft.com/office/drawing/2014/main" id="{44530697-1A53-47B2-B9EC-2AFD2E6C0A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4" name="Oval 273">
                  <a:extLst>
                    <a:ext uri="{FF2B5EF4-FFF2-40B4-BE49-F238E27FC236}">
                      <a16:creationId xmlns:a16="http://schemas.microsoft.com/office/drawing/2014/main" id="{303EE779-2521-4CB1-B2FE-C65220EA115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DEEBAC32-782B-4972-8081-9A14AB69C78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6" name="Oval 275">
                  <a:extLst>
                    <a:ext uri="{FF2B5EF4-FFF2-40B4-BE49-F238E27FC236}">
                      <a16:creationId xmlns:a16="http://schemas.microsoft.com/office/drawing/2014/main" id="{93E6E7B3-3C8C-4F6B-AFDF-CD5837886F1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7" name="Oval 276">
                  <a:extLst>
                    <a:ext uri="{FF2B5EF4-FFF2-40B4-BE49-F238E27FC236}">
                      <a16:creationId xmlns:a16="http://schemas.microsoft.com/office/drawing/2014/main" id="{64ED2A13-EB8A-48E7-9430-76A1DFC3415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8" name="Oval 277">
                  <a:extLst>
                    <a:ext uri="{FF2B5EF4-FFF2-40B4-BE49-F238E27FC236}">
                      <a16:creationId xmlns:a16="http://schemas.microsoft.com/office/drawing/2014/main" id="{25F32DEF-6BFB-43C4-A146-05861D2D49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AB19C406-1A2E-4657-99BC-BB98B39C7FD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0" name="Oval 279">
                  <a:extLst>
                    <a:ext uri="{FF2B5EF4-FFF2-40B4-BE49-F238E27FC236}">
                      <a16:creationId xmlns:a16="http://schemas.microsoft.com/office/drawing/2014/main" id="{11178C2B-EB0A-437C-B0F5-3B7889CB611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1" name="Oval 280">
                  <a:extLst>
                    <a:ext uri="{FF2B5EF4-FFF2-40B4-BE49-F238E27FC236}">
                      <a16:creationId xmlns:a16="http://schemas.microsoft.com/office/drawing/2014/main" id="{B117E957-4DFC-48EB-B3E1-7DF8A576B38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2" name="Oval 281">
                  <a:extLst>
                    <a:ext uri="{FF2B5EF4-FFF2-40B4-BE49-F238E27FC236}">
                      <a16:creationId xmlns:a16="http://schemas.microsoft.com/office/drawing/2014/main" id="{38B3E7C4-26A4-458E-AA86-AC396ACC0EC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6B952B8-B06E-446C-89F9-34027097011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251" name="Oval 250">
                  <a:extLst>
                    <a:ext uri="{FF2B5EF4-FFF2-40B4-BE49-F238E27FC236}">
                      <a16:creationId xmlns:a16="http://schemas.microsoft.com/office/drawing/2014/main" id="{5B7675C3-6553-458E-8C33-685ADAA90E4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2" name="Oval 251">
                  <a:extLst>
                    <a:ext uri="{FF2B5EF4-FFF2-40B4-BE49-F238E27FC236}">
                      <a16:creationId xmlns:a16="http://schemas.microsoft.com/office/drawing/2014/main" id="{0932FD05-B031-44B8-91D2-0977D1AF7FB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3" name="Oval 252">
                  <a:extLst>
                    <a:ext uri="{FF2B5EF4-FFF2-40B4-BE49-F238E27FC236}">
                      <a16:creationId xmlns:a16="http://schemas.microsoft.com/office/drawing/2014/main" id="{3A2E8DB3-EA64-442B-8ADD-EA7DC062A64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4" name="Oval 253">
                  <a:extLst>
                    <a:ext uri="{FF2B5EF4-FFF2-40B4-BE49-F238E27FC236}">
                      <a16:creationId xmlns:a16="http://schemas.microsoft.com/office/drawing/2014/main" id="{38F10C35-FDD4-417A-88B9-B540C5CC6C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5" name="Oval 254">
                  <a:extLst>
                    <a:ext uri="{FF2B5EF4-FFF2-40B4-BE49-F238E27FC236}">
                      <a16:creationId xmlns:a16="http://schemas.microsoft.com/office/drawing/2014/main" id="{43D7EB0C-7EEC-456C-9D7D-59DF98F9B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6" name="Oval 255">
                  <a:extLst>
                    <a:ext uri="{FF2B5EF4-FFF2-40B4-BE49-F238E27FC236}">
                      <a16:creationId xmlns:a16="http://schemas.microsoft.com/office/drawing/2014/main" id="{56E6EF14-43C4-42C3-99E7-0704C5A24BEA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7" name="Oval 256">
                  <a:extLst>
                    <a:ext uri="{FF2B5EF4-FFF2-40B4-BE49-F238E27FC236}">
                      <a16:creationId xmlns:a16="http://schemas.microsoft.com/office/drawing/2014/main" id="{D464D71D-28DE-436B-B95B-C47631E2AB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8" name="Oval 257">
                  <a:extLst>
                    <a:ext uri="{FF2B5EF4-FFF2-40B4-BE49-F238E27FC236}">
                      <a16:creationId xmlns:a16="http://schemas.microsoft.com/office/drawing/2014/main" id="{4456078D-1D39-4893-9CFD-8199B3EC04B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D23654AB-1168-4F62-A4E2-E289322E076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0" name="Oval 259">
                  <a:extLst>
                    <a:ext uri="{FF2B5EF4-FFF2-40B4-BE49-F238E27FC236}">
                      <a16:creationId xmlns:a16="http://schemas.microsoft.com/office/drawing/2014/main" id="{C84DD3C9-6610-4C27-87B5-CEAE0C75DBA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1" name="Oval 260">
                  <a:extLst>
                    <a:ext uri="{FF2B5EF4-FFF2-40B4-BE49-F238E27FC236}">
                      <a16:creationId xmlns:a16="http://schemas.microsoft.com/office/drawing/2014/main" id="{0EA338E3-0543-4D79-BD90-B1F8AE814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2" name="Oval 261">
                  <a:extLst>
                    <a:ext uri="{FF2B5EF4-FFF2-40B4-BE49-F238E27FC236}">
                      <a16:creationId xmlns:a16="http://schemas.microsoft.com/office/drawing/2014/main" id="{DEA0BEBD-9274-4CB7-A1FF-F77D55CC7E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3" name="Oval 262">
                  <a:extLst>
                    <a:ext uri="{FF2B5EF4-FFF2-40B4-BE49-F238E27FC236}">
                      <a16:creationId xmlns:a16="http://schemas.microsoft.com/office/drawing/2014/main" id="{11C9395F-95F1-40D5-83BB-37F99F14619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4" name="Oval 263">
                  <a:extLst>
                    <a:ext uri="{FF2B5EF4-FFF2-40B4-BE49-F238E27FC236}">
                      <a16:creationId xmlns:a16="http://schemas.microsoft.com/office/drawing/2014/main" id="{D7A5C219-41DB-4AA8-AD35-375A4813FF3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5" name="Oval 264">
                  <a:extLst>
                    <a:ext uri="{FF2B5EF4-FFF2-40B4-BE49-F238E27FC236}">
                      <a16:creationId xmlns:a16="http://schemas.microsoft.com/office/drawing/2014/main" id="{10BFDC43-7E5A-417C-AAD1-0F5AC9B89AF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6" name="Oval 265">
                  <a:extLst>
                    <a:ext uri="{FF2B5EF4-FFF2-40B4-BE49-F238E27FC236}">
                      <a16:creationId xmlns:a16="http://schemas.microsoft.com/office/drawing/2014/main" id="{57373A3F-4338-480D-9020-5DB3984DCD6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714D560-2D95-4DE1-91E6-73C3E3F4789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235" name="Oval 234">
                  <a:extLst>
                    <a:ext uri="{FF2B5EF4-FFF2-40B4-BE49-F238E27FC236}">
                      <a16:creationId xmlns:a16="http://schemas.microsoft.com/office/drawing/2014/main" id="{713B63B5-1BE0-42CE-B208-612A632DA64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6" name="Oval 235">
                  <a:extLst>
                    <a:ext uri="{FF2B5EF4-FFF2-40B4-BE49-F238E27FC236}">
                      <a16:creationId xmlns:a16="http://schemas.microsoft.com/office/drawing/2014/main" id="{9B8438F7-4FCD-47CB-89F8-B5F0246E92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C7644342-9DF6-486B-B88E-E9C1519ACD9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5CF046FD-E794-43D0-9C44-9FA8452FA9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54CE73AB-346C-468E-B5B9-C2A102026F0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172889C5-B5FC-4B02-8287-9FB1CA70A1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1" name="Oval 240">
                  <a:extLst>
                    <a:ext uri="{FF2B5EF4-FFF2-40B4-BE49-F238E27FC236}">
                      <a16:creationId xmlns:a16="http://schemas.microsoft.com/office/drawing/2014/main" id="{EEC485D0-49CB-4D7E-A691-9E36F1E194A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2" name="Oval 241">
                  <a:extLst>
                    <a:ext uri="{FF2B5EF4-FFF2-40B4-BE49-F238E27FC236}">
                      <a16:creationId xmlns:a16="http://schemas.microsoft.com/office/drawing/2014/main" id="{99C0243C-33D5-4ECA-9AF6-31389766F05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3" name="Oval 242">
                  <a:extLst>
                    <a:ext uri="{FF2B5EF4-FFF2-40B4-BE49-F238E27FC236}">
                      <a16:creationId xmlns:a16="http://schemas.microsoft.com/office/drawing/2014/main" id="{90DACDE8-5693-4D90-A38B-FC4507C1CFB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4" name="Oval 243">
                  <a:extLst>
                    <a:ext uri="{FF2B5EF4-FFF2-40B4-BE49-F238E27FC236}">
                      <a16:creationId xmlns:a16="http://schemas.microsoft.com/office/drawing/2014/main" id="{F010E7C3-7D1B-47AD-8C30-AC0B578112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5" name="Oval 244">
                  <a:extLst>
                    <a:ext uri="{FF2B5EF4-FFF2-40B4-BE49-F238E27FC236}">
                      <a16:creationId xmlns:a16="http://schemas.microsoft.com/office/drawing/2014/main" id="{858C408D-4654-4B9B-9FD1-AFAFBBDAE52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6" name="Oval 245">
                  <a:extLst>
                    <a:ext uri="{FF2B5EF4-FFF2-40B4-BE49-F238E27FC236}">
                      <a16:creationId xmlns:a16="http://schemas.microsoft.com/office/drawing/2014/main" id="{264088B3-0EE5-4081-9421-7A0C240D6C1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4BD4C671-D366-47C1-A132-C5EB1063F83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8" name="Oval 247">
                  <a:extLst>
                    <a:ext uri="{FF2B5EF4-FFF2-40B4-BE49-F238E27FC236}">
                      <a16:creationId xmlns:a16="http://schemas.microsoft.com/office/drawing/2014/main" id="{AABFD25F-62F4-4F6B-8DB1-460051C739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9" name="Oval 248">
                  <a:extLst>
                    <a:ext uri="{FF2B5EF4-FFF2-40B4-BE49-F238E27FC236}">
                      <a16:creationId xmlns:a16="http://schemas.microsoft.com/office/drawing/2014/main" id="{C19BCCE0-532F-4A0F-A765-06913C61546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0" name="Oval 249">
                  <a:extLst>
                    <a:ext uri="{FF2B5EF4-FFF2-40B4-BE49-F238E27FC236}">
                      <a16:creationId xmlns:a16="http://schemas.microsoft.com/office/drawing/2014/main" id="{2214A009-2F5D-402F-84E2-A4C99EEC063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71B05AB-5CD7-4454-891D-37DD2D255B3E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3999742D-A5BB-4A4C-93D3-4F044DCA90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028A9E43-CDCE-4BC7-BFB9-5B51E7B5BC6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D67EF19C-97BC-4A95-8573-F048D4937D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2" name="Oval 221">
                  <a:extLst>
                    <a:ext uri="{FF2B5EF4-FFF2-40B4-BE49-F238E27FC236}">
                      <a16:creationId xmlns:a16="http://schemas.microsoft.com/office/drawing/2014/main" id="{EFC6D4D0-1DF0-4DE2-B579-CA35FCBB45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3" name="Oval 222">
                  <a:extLst>
                    <a:ext uri="{FF2B5EF4-FFF2-40B4-BE49-F238E27FC236}">
                      <a16:creationId xmlns:a16="http://schemas.microsoft.com/office/drawing/2014/main" id="{02C25B31-69A8-463A-AAC7-B4C08E208F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4" name="Oval 223">
                  <a:extLst>
                    <a:ext uri="{FF2B5EF4-FFF2-40B4-BE49-F238E27FC236}">
                      <a16:creationId xmlns:a16="http://schemas.microsoft.com/office/drawing/2014/main" id="{87A69DB6-C8F7-48DB-8CD5-0AC01E6190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02B6D5AD-D129-4716-AEAB-9E9E0344FACD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FBC52C7A-ECBB-4C35-928E-CA3C72FF4C5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BDCE671E-DF87-4654-9769-98B0E40899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77ABDCFF-4700-48CF-8990-9FA93DD1BF8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9" name="Oval 228">
                  <a:extLst>
                    <a:ext uri="{FF2B5EF4-FFF2-40B4-BE49-F238E27FC236}">
                      <a16:creationId xmlns:a16="http://schemas.microsoft.com/office/drawing/2014/main" id="{EF65D327-17B2-4835-BE07-2B27F36D90E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0" name="Oval 229">
                  <a:extLst>
                    <a:ext uri="{FF2B5EF4-FFF2-40B4-BE49-F238E27FC236}">
                      <a16:creationId xmlns:a16="http://schemas.microsoft.com/office/drawing/2014/main" id="{F7D0BD08-734D-4BE5-8767-D2FAC9F3EC8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1" name="Oval 230">
                  <a:extLst>
                    <a:ext uri="{FF2B5EF4-FFF2-40B4-BE49-F238E27FC236}">
                      <a16:creationId xmlns:a16="http://schemas.microsoft.com/office/drawing/2014/main" id="{C59D4C85-12CE-40FB-A8F0-57AFC304834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2" name="Oval 231">
                  <a:extLst>
                    <a:ext uri="{FF2B5EF4-FFF2-40B4-BE49-F238E27FC236}">
                      <a16:creationId xmlns:a16="http://schemas.microsoft.com/office/drawing/2014/main" id="{CA3E9528-77A4-4F47-9694-931C576396E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330D2262-1DF9-445B-B0E5-830778BE69F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4" name="Oval 233">
                  <a:extLst>
                    <a:ext uri="{FF2B5EF4-FFF2-40B4-BE49-F238E27FC236}">
                      <a16:creationId xmlns:a16="http://schemas.microsoft.com/office/drawing/2014/main" id="{C191BA27-2BFE-4FC0-BDAF-7D2CE66AFE4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A8CDD61-4A8A-4D35-A7F3-2DD42AFDC8AC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DDB3B69C-6A27-40BE-B873-6C03F2373C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4" name="Oval 203">
                  <a:extLst>
                    <a:ext uri="{FF2B5EF4-FFF2-40B4-BE49-F238E27FC236}">
                      <a16:creationId xmlns:a16="http://schemas.microsoft.com/office/drawing/2014/main" id="{6C1BC13A-0316-4EBB-8508-B4CBA71D525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5" name="Oval 204">
                  <a:extLst>
                    <a:ext uri="{FF2B5EF4-FFF2-40B4-BE49-F238E27FC236}">
                      <a16:creationId xmlns:a16="http://schemas.microsoft.com/office/drawing/2014/main" id="{CEAD169E-79EB-4571-A760-1021D55FF1B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28AE216D-65BA-4CDF-ACCA-BA2AC8BB047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4D2F969C-E006-42F6-B807-832EC208295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A96D3E3E-DEBB-4022-849C-61C1C93B515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5CF3ED19-217A-43EC-AE4B-A06B9757F4C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0" name="Oval 209">
                  <a:extLst>
                    <a:ext uri="{FF2B5EF4-FFF2-40B4-BE49-F238E27FC236}">
                      <a16:creationId xmlns:a16="http://schemas.microsoft.com/office/drawing/2014/main" id="{DC447003-3D84-47DD-9681-213BDD12A27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1" name="Oval 210">
                  <a:extLst>
                    <a:ext uri="{FF2B5EF4-FFF2-40B4-BE49-F238E27FC236}">
                      <a16:creationId xmlns:a16="http://schemas.microsoft.com/office/drawing/2014/main" id="{9DF35B5E-B9FC-4EC9-9A33-BF46EFF5696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2" name="Oval 211">
                  <a:extLst>
                    <a:ext uri="{FF2B5EF4-FFF2-40B4-BE49-F238E27FC236}">
                      <a16:creationId xmlns:a16="http://schemas.microsoft.com/office/drawing/2014/main" id="{F95B4944-822C-4F55-8EE2-8C6123A5C53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2470E347-B181-4351-909B-24C0DCB80D2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646ED0B0-7920-458B-9C68-63316E73B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99DA4399-2FD2-46C3-83E4-E132D527A12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6" name="Oval 215">
                  <a:extLst>
                    <a:ext uri="{FF2B5EF4-FFF2-40B4-BE49-F238E27FC236}">
                      <a16:creationId xmlns:a16="http://schemas.microsoft.com/office/drawing/2014/main" id="{BA0579FA-B21C-4FFE-BF03-686B3C027B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DE51A7D2-97F1-46BC-9FD6-5F50BF00682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7C049402-5B57-476A-84CA-F502CD1BE463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12E026E-40AF-448C-AF9C-4C887E7450CE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87" name="Oval 186">
                  <a:extLst>
                    <a:ext uri="{FF2B5EF4-FFF2-40B4-BE49-F238E27FC236}">
                      <a16:creationId xmlns:a16="http://schemas.microsoft.com/office/drawing/2014/main" id="{669B87D3-99F4-4304-A254-831DEE6168C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445F7FF2-4073-4F91-91ED-ACFC21C2BF2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E4B12344-1DEC-4A01-B85F-8F25C76D3C2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93D89ADF-DB45-4818-B265-6B438367152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17D3622E-355E-41E1-9B33-867CBFECB4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CB34B1DA-6BE1-44A9-BA22-468BB69475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5C8C39FD-410F-4AC0-889B-2FE68D381F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C089B5B9-83F8-41B1-AA82-95E5D7886CB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FDEBE92C-40C3-4DF4-8289-54B9BECE531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6" name="Oval 195">
                  <a:extLst>
                    <a:ext uri="{FF2B5EF4-FFF2-40B4-BE49-F238E27FC236}">
                      <a16:creationId xmlns:a16="http://schemas.microsoft.com/office/drawing/2014/main" id="{87175D4B-BEE7-4501-A967-D274EB81CF3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7" name="Oval 196">
                  <a:extLst>
                    <a:ext uri="{FF2B5EF4-FFF2-40B4-BE49-F238E27FC236}">
                      <a16:creationId xmlns:a16="http://schemas.microsoft.com/office/drawing/2014/main" id="{EBC30DE2-3691-455A-95C4-19A0BFC14A1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8" name="Oval 197">
                  <a:extLst>
                    <a:ext uri="{FF2B5EF4-FFF2-40B4-BE49-F238E27FC236}">
                      <a16:creationId xmlns:a16="http://schemas.microsoft.com/office/drawing/2014/main" id="{C791BC6B-4FF8-4D0C-9252-C731ED3C34D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1E149C0C-85D9-40BF-844F-0188F5FCD20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7E90D2CD-AB7C-4141-BF2D-F55E6930494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AFE1F6F9-D21A-4413-BAC4-91588CC3567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B8CE65BB-7FAA-40EC-A2C9-5C6AD7C0EFD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5F31BC0-1DC5-4ED3-9614-BE70131A83C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5190CD2C-F06A-4048-9135-7D58E7B79DA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43681FCB-AF73-4C1B-ADF4-89AF58FBDC2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2DCD1782-62D4-49B4-8317-AC8420FED11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4" name="Oval 173">
                  <a:extLst>
                    <a:ext uri="{FF2B5EF4-FFF2-40B4-BE49-F238E27FC236}">
                      <a16:creationId xmlns:a16="http://schemas.microsoft.com/office/drawing/2014/main" id="{D2FAAABC-8D62-4FA9-B0B5-69B61D5ED79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81EFBD70-BC3F-46BF-BBAC-34B4222E44A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6" name="Oval 175">
                  <a:extLst>
                    <a:ext uri="{FF2B5EF4-FFF2-40B4-BE49-F238E27FC236}">
                      <a16:creationId xmlns:a16="http://schemas.microsoft.com/office/drawing/2014/main" id="{78D24E7F-7102-4BA0-9894-41C9B6D5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25A8FFFC-8CB8-436D-8D39-353E3AA39C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B49C037F-5ACC-4A32-8A7F-FD38ADFA7463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9" name="Oval 178">
                  <a:extLst>
                    <a:ext uri="{FF2B5EF4-FFF2-40B4-BE49-F238E27FC236}">
                      <a16:creationId xmlns:a16="http://schemas.microsoft.com/office/drawing/2014/main" id="{7B9303A5-0F10-4368-A1D8-97EBC67029F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9F99EE61-12FC-448D-B411-A59392AB2D1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1" name="Oval 180">
                  <a:extLst>
                    <a:ext uri="{FF2B5EF4-FFF2-40B4-BE49-F238E27FC236}">
                      <a16:creationId xmlns:a16="http://schemas.microsoft.com/office/drawing/2014/main" id="{DDDA205E-6689-4744-A64E-2092090D71C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A7511F9E-6686-4CBF-A75E-80F336AC85F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C49D8793-481E-41D4-AC40-24CC53136E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056863D7-D837-43FC-9CD0-F3AC26658CA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5" name="Oval 184">
                  <a:extLst>
                    <a:ext uri="{FF2B5EF4-FFF2-40B4-BE49-F238E27FC236}">
                      <a16:creationId xmlns:a16="http://schemas.microsoft.com/office/drawing/2014/main" id="{CA1442D2-3626-45EF-8B78-02180D12CF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4A18843A-23E2-4A10-B4A4-A534345230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C5A6117-25C7-493F-BB76-4BEA1C091009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155" name="Oval 154">
                  <a:extLst>
                    <a:ext uri="{FF2B5EF4-FFF2-40B4-BE49-F238E27FC236}">
                      <a16:creationId xmlns:a16="http://schemas.microsoft.com/office/drawing/2014/main" id="{AB3EE543-6A59-4582-BB1A-FD62670A51A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441FE3F1-FA43-4D01-9315-C1CE4A0D5A2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id="{1932BE2A-9A6E-44F2-997D-C6538C08898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8" name="Oval 157">
                  <a:extLst>
                    <a:ext uri="{FF2B5EF4-FFF2-40B4-BE49-F238E27FC236}">
                      <a16:creationId xmlns:a16="http://schemas.microsoft.com/office/drawing/2014/main" id="{8096FBCE-29A0-4522-86FC-62EDCFEFB61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29A1B270-64A6-450C-AA05-356A8AED666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6FE2D519-C323-4C3C-8979-53CDAB191AD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47306B12-99D6-4558-B796-DC6A13473EE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2" name="Oval 161">
                  <a:extLst>
                    <a:ext uri="{FF2B5EF4-FFF2-40B4-BE49-F238E27FC236}">
                      <a16:creationId xmlns:a16="http://schemas.microsoft.com/office/drawing/2014/main" id="{F3631F6C-BD0C-47AA-9A46-3835754C2D2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EC666EC1-28FA-403A-90D7-EEAB7C5677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DF6F69FE-C376-461A-B652-B9AD7DE4A58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1F642BF9-509E-4D93-9175-07163C909E5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CB08A31B-2713-4753-BA08-58B9308C437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5B10F464-254B-43CA-B2EC-94FD3846F7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5CD62818-2D40-4F03-BECB-180B03670AC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9F94FC6E-BE37-42C1-835B-942B07DE9C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6E35C8A3-1F47-44C4-95C8-82E23D22C98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AA27556-3F5D-4380-97DA-ECF64B405D58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5A065167-97A2-4BB6-A026-B767021205B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0" name="Oval 139">
                  <a:extLst>
                    <a:ext uri="{FF2B5EF4-FFF2-40B4-BE49-F238E27FC236}">
                      <a16:creationId xmlns:a16="http://schemas.microsoft.com/office/drawing/2014/main" id="{C305C55D-8A4D-4729-93A3-E92D67E48C1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BD61E6CB-902E-4851-8C80-B4988DCD99C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AD55027F-8761-4469-A208-EBD11283571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D59173DF-3F26-4365-9D12-40CD657FF6D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4" name="Oval 143">
                  <a:extLst>
                    <a:ext uri="{FF2B5EF4-FFF2-40B4-BE49-F238E27FC236}">
                      <a16:creationId xmlns:a16="http://schemas.microsoft.com/office/drawing/2014/main" id="{B9613F50-FF4A-4975-BF3D-ABB2036A3D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7BAED082-EECD-4E56-B3FB-0086BFBA719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30929688-6445-477F-B928-253D03B51AE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841E25DF-0A3D-441B-B784-07A4F07C2C9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4C1DEC01-EFD4-4475-B89E-8B2D8389394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6E731E68-9329-45B1-B006-379D9AE66A6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6B9092B4-910D-4FAE-BE48-866BAE04332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04C8E739-5D8E-4CE9-9FE2-0620B44B26A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ADCF114-C3A9-4B19-8AD8-865B57BC4A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id="{4A1DEF42-D89F-49DC-9807-7A0D4E7E3CF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2022BA40-B27A-49DF-AD0D-EC7C2618BD6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9DAC2A9-94E8-4689-BEE6-91BA75B86CE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C9794501-265B-487B-8EAE-829394354E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1C1D9182-C8BD-41FA-8AE0-13E39AE2E2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3D20BADE-64B2-4B32-84E4-4EEB5561FF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45C63B2F-6671-4EEF-A332-4B9CEE6B97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8B5478E6-F6D2-495F-A7C2-3B396A2871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8" name="Oval 127">
                  <a:extLst>
                    <a:ext uri="{FF2B5EF4-FFF2-40B4-BE49-F238E27FC236}">
                      <a16:creationId xmlns:a16="http://schemas.microsoft.com/office/drawing/2014/main" id="{32880961-8CE8-4DC8-A8FE-9EA2B36FA3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18AD7CB6-D221-4DAA-95AF-CCE3ADCF017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0" name="Oval 129">
                  <a:extLst>
                    <a:ext uri="{FF2B5EF4-FFF2-40B4-BE49-F238E27FC236}">
                      <a16:creationId xmlns:a16="http://schemas.microsoft.com/office/drawing/2014/main" id="{2C1A8067-2694-4F65-AD59-3FE79BD7CF6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C4AB98E9-5739-4963-AFD5-39D3D0DF0E3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2CEB6F6C-FE98-483C-B493-EEDC593E92E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C0BBC844-D3CF-4466-A977-6A69EFDD2F5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4" name="Oval 133">
                  <a:extLst>
                    <a:ext uri="{FF2B5EF4-FFF2-40B4-BE49-F238E27FC236}">
                      <a16:creationId xmlns:a16="http://schemas.microsoft.com/office/drawing/2014/main" id="{E1A673FF-063F-4643-946D-C17CA23B7FE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06AB677E-28EB-4381-AE70-DF05675440A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66426049-6DD3-48DF-B1AC-640EFE49486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60E2A424-40EF-4745-9EEE-513FB6CF0EB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73228AA7-1872-44D3-BF09-D684DB03389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B3FEA9C-90FA-414B-8E5F-A56C0915BA71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A5549311-409B-43BC-98E3-DA797ABF39A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101F97CD-938B-458A-874E-9B1B896D251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" name="Oval 108">
                  <a:extLst>
                    <a:ext uri="{FF2B5EF4-FFF2-40B4-BE49-F238E27FC236}">
                      <a16:creationId xmlns:a16="http://schemas.microsoft.com/office/drawing/2014/main" id="{172313E8-087D-4EF1-904C-B692C111AAB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A0F7F358-F626-4DF2-9937-7B67F35E96F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B366122E-D18F-4A4D-85AE-57A96FD7D59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31F20859-7281-4865-86EA-11BE2691A6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58448F9B-D52D-4BBC-817B-0C600AB3C3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15889004-007A-4106-8FA8-4807E6DC610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5" name="Oval 114">
                  <a:extLst>
                    <a:ext uri="{FF2B5EF4-FFF2-40B4-BE49-F238E27FC236}">
                      <a16:creationId xmlns:a16="http://schemas.microsoft.com/office/drawing/2014/main" id="{74063DC7-5425-4EE9-86C4-F62E95189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8FA1F0A9-CD9A-45EA-8D2E-FA44B0D1FF2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F402C00B-BA91-4C27-89F4-86A349AAB56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0A74A453-4C16-43C3-8288-1F7ECB08124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159ACFB2-3689-4F42-8C41-84846BC107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ADE7C623-65FE-4CC9-ACF8-9D7EF3857A2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B29B17BC-EF33-42C4-AEBC-E962942D05B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2" name="Oval 121">
                  <a:extLst>
                    <a:ext uri="{FF2B5EF4-FFF2-40B4-BE49-F238E27FC236}">
                      <a16:creationId xmlns:a16="http://schemas.microsoft.com/office/drawing/2014/main" id="{61D6E8D8-CBDE-404E-B948-2D1AEE7951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9704AC-A32F-4391-967D-3EBA67105F72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1" name="Oval 90">
                  <a:extLst>
                    <a:ext uri="{FF2B5EF4-FFF2-40B4-BE49-F238E27FC236}">
                      <a16:creationId xmlns:a16="http://schemas.microsoft.com/office/drawing/2014/main" id="{6C2D3940-8D3D-458F-833E-E06B46A7167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98A481D9-40E6-467C-8E4A-DEB61D4791C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7BC7F54C-5D62-4506-BEFB-865E0A68015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F527C5AB-4282-4FFB-A1F0-E42003EC3F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1747BCBF-A904-42C7-873E-B5B8BB11E94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15B0C5C-6B91-4D2A-B80D-F4120E14B3E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43850312-259B-4935-9220-22534749B2B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410D6ABD-BB0A-4564-A0D3-39190E36DA1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06EDC4B9-2BA0-4BEA-BCEA-78A98CBDED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7180F10F-1994-4A87-8EEB-79B5C837875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7EF6B5E2-4057-4CA8-A031-CFF5DD1AD30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A8CC12D8-F901-4F2B-BB3B-1EA263633B4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A2E24DC8-F492-4A22-A73B-C23CB5EEA58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00BAA77-0062-4537-9A3F-3F938C0B5BB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673935B8-268C-48E1-8B98-F6914DE0634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759EAD69-D1D7-4FDC-A795-6CF1EB3BEA5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E5D60DB-3446-4DB4-BDCE-AC9027D8929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0D619D31-6F60-4A43-B970-337AFE9226C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5E043E9A-1287-451C-B0B3-B3A81C07E2D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95C8EBA9-765A-4D8D-BD4E-A8F153D9E6A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E86842DC-944D-4659-B6B7-D92F9DBDCEA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F07843FB-1B76-46EF-8471-87227832D1B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1E04B3BC-322D-4C29-809C-5C8A2490DD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0DBC3A15-2107-4E20-B1FD-9C5F1336F89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" name="Oval 81">
                  <a:extLst>
                    <a:ext uri="{FF2B5EF4-FFF2-40B4-BE49-F238E27FC236}">
                      <a16:creationId xmlns:a16="http://schemas.microsoft.com/office/drawing/2014/main" id="{D4BC0CE1-F891-4AE1-A8A5-33381384297F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4B28DCD4-5F4B-471E-B570-3643EF07BE9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5015D3BD-D629-4EBE-AFA5-1E14740736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B87D219C-A869-4541-AB6B-BA17A97B7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93219351-DD70-4F60-AE6A-43934E6935A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ADA236F1-8A82-4921-B8DB-0FEE151C74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5AF6759C-2B5F-45F7-A571-B5EC268D307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B4BA194E-2559-49B0-A799-2E7F774D2E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5E4266B2-07ED-4A1A-83BB-31C9BC41061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8C9B210-8129-4F8E-8519-4C4A27B54C13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0D91FAEF-5A23-470D-B1D7-2D00E2504C9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2268018F-8D38-4571-BA4A-78626B6FEAA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17714E0D-3BC2-440B-9F08-5F49BC3E77D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14C1C52A-41C9-4F18-8644-A5E924596CE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A1BBD00-F7DD-4CA2-8FF7-E241AD2F5AC2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EF655FF4-5CE4-4EE8-974A-33146449E28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E2CF250F-29A4-4E3A-8CE5-48BA6F5A61D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B717A661-E9B5-4305-9F29-16451D288A1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028DA817-7F8E-4C79-96A0-9E046EE844D2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B713AAF6-EE42-4744-AE1B-A276F0E74B0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C956B7F7-4907-47CE-A0EF-3D9B50CE19C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CCD89242-A998-47B0-ACC2-4A163FADE50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51BE53C5-E60A-4BEA-8274-B9506659B63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9304B76F-112F-4B2F-AA6C-D766E4D5462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FF7AFE20-7F76-4842-81E4-71046579160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44A4F3A8-49B3-40C9-B648-727724EB2CF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DF82F9B6-FE05-4A77-986A-04A04D371CB5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78159FF8-7DE1-421D-9A70-2901E39460E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998D9EAB-D1C4-4487-B1C7-8A47A95B447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80993FFC-6335-4D01-B4EC-F25AE7644D3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385F7232-13E1-4AAD-904B-2AA694A354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737A9E0E-BEA9-45A3-84BA-A7FAB595FD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937A6116-81EE-4EF1-954F-B62A9D2CF5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F3EC8859-7D96-4E80-BBDB-C387ECB317A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CF5BE9E6-6BCE-4B2B-B38E-ED7F07C7C4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80FE1F73-48FC-45A7-A5A8-62761E535AE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F88BE096-2C9C-49C2-AA6D-813FA7995C6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192E61A4-1EE8-4EBD-BE36-1C0E6AF7CCA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C3835A0-98C8-40CD-A324-5143BA2C2BA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8F76DBB7-2B63-4C50-80D9-7148E8B86C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EF315D09-5452-4C9D-AE1B-3F0844295EE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6AFC7BB3-2B35-408C-B70E-29266EC2FF1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88D0AE73-62EB-4F5C-B8F6-886187F95CF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6633173-E105-4498-B1FF-698920EFB5D1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7F16708-49E6-474B-998E-8999D1DE8E6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E5D3BA41-6B7A-4987-B0B8-2A8E61DE894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44ACF865-85A4-4E74-9909-EB4261F78DE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9D7EB65-82BE-4E32-9B38-F0D5BC6F6C6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02AB280F-2A15-4D5B-B38E-3F835ACF8B1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B62E68B2-AC0A-4FD3-BB26-56555A404BC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40484192-9E2A-4612-B697-4CEF465AF69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B26A3221-6B54-4D77-90CD-350FAC20953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DFAFA503-60AD-4AF0-BE62-02CB479C94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6BEEF5FF-8FE0-45E7-9994-BDC1FE9E2A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FD2780A2-8DF0-4375-9EF5-B41667677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24584618-77DD-402D-A4BF-A923207C268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D4595BA3-E9B9-45AB-92BE-8FE95DB04BD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836E25B9-E4E6-4126-90F1-99D5D74B720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B824FD9A-1D78-4BB8-8058-92FDA95756A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A6EE746C-FB7B-4BC6-A3C2-3BB54D2931D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76" y="77493"/>
            <a:ext cx="9709043" cy="749821"/>
          </a:xfrm>
        </p:spPr>
        <p:txBody>
          <a:bodyPr/>
          <a:lstStyle/>
          <a:p>
            <a:r>
              <a:rPr lang="en-US" dirty="0"/>
              <a:t>Summary of core WI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" y="1027610"/>
            <a:ext cx="12026537" cy="5830389"/>
          </a:xfrm>
        </p:spPr>
        <p:txBody>
          <a:bodyPr>
            <a:norm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downlink 1024QAM for NR PDSCH operation in FR1: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high order modulation for PDSCH [RAN1]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001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1024QAM constellation as specified in E-UTRA for DL PDSCH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001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corresponding MCS table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001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corresponding CQI feedback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corresponding RRC signalling and UE capabilities [RAN2]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corresponding RF requirements [RAN4]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072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76" y="77493"/>
            <a:ext cx="9709043" cy="749821"/>
          </a:xfrm>
        </p:spPr>
        <p:txBody>
          <a:bodyPr/>
          <a:lstStyle/>
          <a:p>
            <a:r>
              <a:rPr lang="en-US" dirty="0"/>
              <a:t>Summary of performance WI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6476" y="1027611"/>
            <a:ext cx="12025524" cy="5225143"/>
          </a:xfrm>
        </p:spPr>
        <p:txBody>
          <a:bodyPr>
            <a:norm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UE performance requirements for DL 1024QAM for PDSCH in FR1 [RAN4]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UE demodulation performance requirements for PDSCH</a:t>
            </a: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CQI reporting requirements</a:t>
            </a:r>
          </a:p>
        </p:txBody>
      </p:sp>
    </p:spTree>
    <p:extLst>
      <p:ext uri="{BB962C8B-B14F-4D97-AF65-F5344CB8AC3E}">
        <p14:creationId xmlns:p14="http://schemas.microsoft.com/office/powerpoint/2010/main" val="3650054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1DCF2F-A36A-4DA1-AEA6-A1EEC50CBC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2926BE-DBF8-496E-BB54-5EF7321A4A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91E80-B7D0-4D90-B35A-9DD368393252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9b239327-9e80-40e4-b1b7-4394fed77a33"/>
    <ds:schemaRef ds:uri="2f282d3b-eb4a-4b09-b61f-b9593442e286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222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Ericsson Hilda</vt:lpstr>
      <vt:lpstr>Symbol</vt:lpstr>
      <vt:lpstr>Times New Roman</vt:lpstr>
      <vt:lpstr>Office Theme</vt:lpstr>
      <vt:lpstr>Motivation for WID:  Introduction of DL 1024QAM for NR FR1</vt:lpstr>
      <vt:lpstr>Motivation</vt:lpstr>
      <vt:lpstr>Summary of core WI objectives</vt:lpstr>
      <vt:lpstr>Summary of performance WI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WID: Introduction of DL 1024QAM for NR FR1</dc:title>
  <dc:creator>Ali</dc:creator>
  <cp:lastModifiedBy>MK</cp:lastModifiedBy>
  <cp:revision>10</cp:revision>
  <dcterms:created xsi:type="dcterms:W3CDTF">2019-05-10T13:24:07Z</dcterms:created>
  <dcterms:modified xsi:type="dcterms:W3CDTF">2020-06-22T20:27:36Z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