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59" r:id="rId8"/>
    <p:sldId id="266" r:id="rId9"/>
    <p:sldId id="267" r:id="rId10"/>
    <p:sldId id="269" r:id="rId11"/>
    <p:sldId id="260" r:id="rId12"/>
    <p:sldId id="261" r:id="rId13"/>
    <p:sldId id="264" r:id="rId14"/>
    <p:sldId id="263"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0074"/>
    <a:srgbClr val="FF3399"/>
    <a:srgbClr val="E226C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7BD3DA-7763-4500-A0C2-20E91340509D}" v="36" dt="2020-06-12T14:20:04.6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CTO]" userId="24ddce14-b8f7-4f54-af74-631294b67ab0" providerId="ADAL" clId="{317BD3DA-7763-4500-A0C2-20E91340509D}"/>
    <pc:docChg chg="undo custSel addSld delSld modSld">
      <pc:chgData name="Shvodian, Bill [CTO]" userId="24ddce14-b8f7-4f54-af74-631294b67ab0" providerId="ADAL" clId="{317BD3DA-7763-4500-A0C2-20E91340509D}" dt="2020-06-22T17:53:55.353" v="1636" actId="6549"/>
      <pc:docMkLst>
        <pc:docMk/>
      </pc:docMkLst>
      <pc:sldChg chg="modSp">
        <pc:chgData name="Shvodian, Bill [CTO]" userId="24ddce14-b8f7-4f54-af74-631294b67ab0" providerId="ADAL" clId="{317BD3DA-7763-4500-A0C2-20E91340509D}" dt="2020-06-22T17:53:55.353" v="1636" actId="6549"/>
        <pc:sldMkLst>
          <pc:docMk/>
          <pc:sldMk cId="2419389114" sldId="256"/>
        </pc:sldMkLst>
        <pc:spChg chg="mod">
          <ac:chgData name="Shvodian, Bill [CTO]" userId="24ddce14-b8f7-4f54-af74-631294b67ab0" providerId="ADAL" clId="{317BD3DA-7763-4500-A0C2-20E91340509D}" dt="2020-06-12T13:40:42.737" v="1373" actId="20577"/>
          <ac:spMkLst>
            <pc:docMk/>
            <pc:sldMk cId="2419389114" sldId="256"/>
            <ac:spMk id="3" creationId="{5B27AF0E-698E-4409-899A-5D52E9F77FBA}"/>
          </ac:spMkLst>
        </pc:spChg>
        <pc:spChg chg="mod">
          <ac:chgData name="Shvodian, Bill [CTO]" userId="24ddce14-b8f7-4f54-af74-631294b67ab0" providerId="ADAL" clId="{317BD3DA-7763-4500-A0C2-20E91340509D}" dt="2020-06-22T17:53:55.353" v="1636" actId="6549"/>
          <ac:spMkLst>
            <pc:docMk/>
            <pc:sldMk cId="2419389114" sldId="256"/>
            <ac:spMk id="4" creationId="{7AF5DA39-D1A4-431E-A638-04AB99442699}"/>
          </ac:spMkLst>
        </pc:spChg>
      </pc:sldChg>
      <pc:sldChg chg="modSp">
        <pc:chgData name="Shvodian, Bill [CTO]" userId="24ddce14-b8f7-4f54-af74-631294b67ab0" providerId="ADAL" clId="{317BD3DA-7763-4500-A0C2-20E91340509D}" dt="2020-06-12T14:16:17.384" v="1389" actId="14100"/>
        <pc:sldMkLst>
          <pc:docMk/>
          <pc:sldMk cId="3095939024" sldId="258"/>
        </pc:sldMkLst>
        <pc:spChg chg="mod">
          <ac:chgData name="Shvodian, Bill [CTO]" userId="24ddce14-b8f7-4f54-af74-631294b67ab0" providerId="ADAL" clId="{317BD3DA-7763-4500-A0C2-20E91340509D}" dt="2020-06-12T14:15:30.270" v="1381" actId="14100"/>
          <ac:spMkLst>
            <pc:docMk/>
            <pc:sldMk cId="3095939024" sldId="258"/>
            <ac:spMk id="48" creationId="{BD6B17CF-38E9-4BA9-A971-82C435943FB1}"/>
          </ac:spMkLst>
        </pc:spChg>
        <pc:spChg chg="mod">
          <ac:chgData name="Shvodian, Bill [CTO]" userId="24ddce14-b8f7-4f54-af74-631294b67ab0" providerId="ADAL" clId="{317BD3DA-7763-4500-A0C2-20E91340509D}" dt="2020-06-12T14:15:37.396" v="1383" actId="14100"/>
          <ac:spMkLst>
            <pc:docMk/>
            <pc:sldMk cId="3095939024" sldId="258"/>
            <ac:spMk id="49" creationId="{5D053407-4CD8-42EA-AE61-C528DD9BBEDD}"/>
          </ac:spMkLst>
        </pc:spChg>
        <pc:spChg chg="mod">
          <ac:chgData name="Shvodian, Bill [CTO]" userId="24ddce14-b8f7-4f54-af74-631294b67ab0" providerId="ADAL" clId="{317BD3DA-7763-4500-A0C2-20E91340509D}" dt="2020-06-12T14:15:20.475" v="1379" actId="6549"/>
          <ac:spMkLst>
            <pc:docMk/>
            <pc:sldMk cId="3095939024" sldId="258"/>
            <ac:spMk id="60" creationId="{58A16C4B-668A-45F0-994F-19A512307904}"/>
          </ac:spMkLst>
        </pc:spChg>
        <pc:spChg chg="mod">
          <ac:chgData name="Shvodian, Bill [CTO]" userId="24ddce14-b8f7-4f54-af74-631294b67ab0" providerId="ADAL" clId="{317BD3DA-7763-4500-A0C2-20E91340509D}" dt="2020-06-12T14:15:15.701" v="1377" actId="20577"/>
          <ac:spMkLst>
            <pc:docMk/>
            <pc:sldMk cId="3095939024" sldId="258"/>
            <ac:spMk id="61" creationId="{B5DC37D4-5668-43F0-B05D-C3622E6B233D}"/>
          </ac:spMkLst>
        </pc:spChg>
        <pc:cxnChg chg="mod">
          <ac:chgData name="Shvodian, Bill [CTO]" userId="24ddce14-b8f7-4f54-af74-631294b67ab0" providerId="ADAL" clId="{317BD3DA-7763-4500-A0C2-20E91340509D}" dt="2020-06-12T14:16:17.384" v="1389" actId="14100"/>
          <ac:cxnSpMkLst>
            <pc:docMk/>
            <pc:sldMk cId="3095939024" sldId="258"/>
            <ac:cxnSpMk id="54" creationId="{C13BEF25-58C3-4635-9F1F-466C3D2EEFCF}"/>
          </ac:cxnSpMkLst>
        </pc:cxnChg>
        <pc:cxnChg chg="mod">
          <ac:chgData name="Shvodian, Bill [CTO]" userId="24ddce14-b8f7-4f54-af74-631294b67ab0" providerId="ADAL" clId="{317BD3DA-7763-4500-A0C2-20E91340509D}" dt="2020-06-12T14:16:08.979" v="1388" actId="14100"/>
          <ac:cxnSpMkLst>
            <pc:docMk/>
            <pc:sldMk cId="3095939024" sldId="258"/>
            <ac:cxnSpMk id="58" creationId="{62F8E1A1-1835-49F3-BA4D-DA316193A758}"/>
          </ac:cxnSpMkLst>
        </pc:cxnChg>
      </pc:sldChg>
      <pc:sldChg chg="addSp delSp modSp">
        <pc:chgData name="Shvodian, Bill [CTO]" userId="24ddce14-b8f7-4f54-af74-631294b67ab0" providerId="ADAL" clId="{317BD3DA-7763-4500-A0C2-20E91340509D}" dt="2020-06-12T14:17:32.668" v="1393" actId="1076"/>
        <pc:sldMkLst>
          <pc:docMk/>
          <pc:sldMk cId="1640935907" sldId="259"/>
        </pc:sldMkLst>
        <pc:spChg chg="del">
          <ac:chgData name="Shvodian, Bill [CTO]" userId="24ddce14-b8f7-4f54-af74-631294b67ab0" providerId="ADAL" clId="{317BD3DA-7763-4500-A0C2-20E91340509D}" dt="2020-06-12T14:17:21.306" v="1390" actId="478"/>
          <ac:spMkLst>
            <pc:docMk/>
            <pc:sldMk cId="1640935907" sldId="259"/>
            <ac:spMk id="5" creationId="{7979E8AB-9E8D-439F-A096-31E985159760}"/>
          </ac:spMkLst>
        </pc:spChg>
        <pc:spChg chg="del">
          <ac:chgData name="Shvodian, Bill [CTO]" userId="24ddce14-b8f7-4f54-af74-631294b67ab0" providerId="ADAL" clId="{317BD3DA-7763-4500-A0C2-20E91340509D}" dt="2020-06-12T14:17:21.306" v="1390" actId="478"/>
          <ac:spMkLst>
            <pc:docMk/>
            <pc:sldMk cId="1640935907" sldId="259"/>
            <ac:spMk id="16" creationId="{D97E8516-5655-4BDB-8CC7-66571D581C19}"/>
          </ac:spMkLst>
        </pc:spChg>
        <pc:spChg chg="add mod">
          <ac:chgData name="Shvodian, Bill [CTO]" userId="24ddce14-b8f7-4f54-af74-631294b67ab0" providerId="ADAL" clId="{317BD3DA-7763-4500-A0C2-20E91340509D}" dt="2020-06-12T14:17:32.668" v="1393" actId="1076"/>
          <ac:spMkLst>
            <pc:docMk/>
            <pc:sldMk cId="1640935907" sldId="259"/>
            <ac:spMk id="17" creationId="{8551E9FD-2034-4199-99B3-2B02DE2D4172}"/>
          </ac:spMkLst>
        </pc:spChg>
        <pc:spChg chg="add mod">
          <ac:chgData name="Shvodian, Bill [CTO]" userId="24ddce14-b8f7-4f54-af74-631294b67ab0" providerId="ADAL" clId="{317BD3DA-7763-4500-A0C2-20E91340509D}" dt="2020-06-12T14:17:32.668" v="1393" actId="1076"/>
          <ac:spMkLst>
            <pc:docMk/>
            <pc:sldMk cId="1640935907" sldId="259"/>
            <ac:spMk id="28" creationId="{A80E3F6A-71BB-4D93-9304-D2D0F746889D}"/>
          </ac:spMkLst>
        </pc:spChg>
        <pc:grpChg chg="del">
          <ac:chgData name="Shvodian, Bill [CTO]" userId="24ddce14-b8f7-4f54-af74-631294b67ab0" providerId="ADAL" clId="{317BD3DA-7763-4500-A0C2-20E91340509D}" dt="2020-06-12T14:17:21.306" v="1390" actId="478"/>
          <ac:grpSpMkLst>
            <pc:docMk/>
            <pc:sldMk cId="1640935907" sldId="259"/>
            <ac:grpSpMk id="6" creationId="{8B35F3B4-8373-4E2C-8D68-6C9A5296379C}"/>
          </ac:grpSpMkLst>
        </pc:grpChg>
        <pc:grpChg chg="add mod">
          <ac:chgData name="Shvodian, Bill [CTO]" userId="24ddce14-b8f7-4f54-af74-631294b67ab0" providerId="ADAL" clId="{317BD3DA-7763-4500-A0C2-20E91340509D}" dt="2020-06-12T14:17:32.668" v="1393" actId="1076"/>
          <ac:grpSpMkLst>
            <pc:docMk/>
            <pc:sldMk cId="1640935907" sldId="259"/>
            <ac:grpSpMk id="18" creationId="{D63776F6-306A-4EE6-B695-C11E0333A7E0}"/>
          </ac:grpSpMkLst>
        </pc:grpChg>
      </pc:sldChg>
      <pc:sldChg chg="modSp">
        <pc:chgData name="Shvodian, Bill [CTO]" userId="24ddce14-b8f7-4f54-af74-631294b67ab0" providerId="ADAL" clId="{317BD3DA-7763-4500-A0C2-20E91340509D}" dt="2020-06-12T20:28:48.591" v="1628" actId="20577"/>
        <pc:sldMkLst>
          <pc:docMk/>
          <pc:sldMk cId="1828369719" sldId="261"/>
        </pc:sldMkLst>
        <pc:spChg chg="mod">
          <ac:chgData name="Shvodian, Bill [CTO]" userId="24ddce14-b8f7-4f54-af74-631294b67ab0" providerId="ADAL" clId="{317BD3DA-7763-4500-A0C2-20E91340509D}" dt="2020-06-12T20:28:48.591" v="1628" actId="20577"/>
          <ac:spMkLst>
            <pc:docMk/>
            <pc:sldMk cId="1828369719" sldId="261"/>
            <ac:spMk id="3" creationId="{CBD4BB73-1F04-4BE0-8E17-C112595AE83C}"/>
          </ac:spMkLst>
        </pc:spChg>
      </pc:sldChg>
      <pc:sldChg chg="modSp">
        <pc:chgData name="Shvodian, Bill [CTO]" userId="24ddce14-b8f7-4f54-af74-631294b67ab0" providerId="ADAL" clId="{317BD3DA-7763-4500-A0C2-20E91340509D}" dt="2020-06-12T13:39:11.420" v="1314" actId="20577"/>
        <pc:sldMkLst>
          <pc:docMk/>
          <pc:sldMk cId="4293414094" sldId="264"/>
        </pc:sldMkLst>
        <pc:spChg chg="mod">
          <ac:chgData name="Shvodian, Bill [CTO]" userId="24ddce14-b8f7-4f54-af74-631294b67ab0" providerId="ADAL" clId="{317BD3DA-7763-4500-A0C2-20E91340509D}" dt="2020-06-12T13:39:11.420" v="1314" actId="20577"/>
          <ac:spMkLst>
            <pc:docMk/>
            <pc:sldMk cId="4293414094" sldId="264"/>
            <ac:spMk id="3" creationId="{B63EC112-BD33-4A7E-AEFF-B370E0C32EFB}"/>
          </ac:spMkLst>
        </pc:spChg>
      </pc:sldChg>
      <pc:sldChg chg="add del">
        <pc:chgData name="Shvodian, Bill [CTO]" userId="24ddce14-b8f7-4f54-af74-631294b67ab0" providerId="ADAL" clId="{317BD3DA-7763-4500-A0C2-20E91340509D}" dt="2020-06-09T15:53:20.989" v="2" actId="2696"/>
        <pc:sldMkLst>
          <pc:docMk/>
          <pc:sldMk cId="2565313795" sldId="265"/>
        </pc:sldMkLst>
      </pc:sldChg>
      <pc:sldChg chg="addSp delSp modSp add">
        <pc:chgData name="Shvodian, Bill [CTO]" userId="24ddce14-b8f7-4f54-af74-631294b67ab0" providerId="ADAL" clId="{317BD3DA-7763-4500-A0C2-20E91340509D}" dt="2020-06-12T14:18:24.340" v="1416" actId="20577"/>
        <pc:sldMkLst>
          <pc:docMk/>
          <pc:sldMk cId="1717454401" sldId="266"/>
        </pc:sldMkLst>
        <pc:spChg chg="mod">
          <ac:chgData name="Shvodian, Bill [CTO]" userId="24ddce14-b8f7-4f54-af74-631294b67ab0" providerId="ADAL" clId="{317BD3DA-7763-4500-A0C2-20E91340509D}" dt="2020-06-12T14:18:24.340" v="1416" actId="20577"/>
          <ac:spMkLst>
            <pc:docMk/>
            <pc:sldMk cId="1717454401" sldId="266"/>
            <ac:spMk id="2" creationId="{964E1FAF-BAE8-4A7B-8326-7B71C84B3DB8}"/>
          </ac:spMkLst>
        </pc:spChg>
        <pc:spChg chg="mod">
          <ac:chgData name="Shvodian, Bill [CTO]" userId="24ddce14-b8f7-4f54-af74-631294b67ab0" providerId="ADAL" clId="{317BD3DA-7763-4500-A0C2-20E91340509D}" dt="2020-06-10T19:53:51.045" v="368" actId="20577"/>
          <ac:spMkLst>
            <pc:docMk/>
            <pc:sldMk cId="1717454401" sldId="266"/>
            <ac:spMk id="3" creationId="{1AF4A857-9949-4136-9A99-F8D958334A25}"/>
          </ac:spMkLst>
        </pc:spChg>
        <pc:spChg chg="del">
          <ac:chgData name="Shvodian, Bill [CTO]" userId="24ddce14-b8f7-4f54-af74-631294b67ab0" providerId="ADAL" clId="{317BD3DA-7763-4500-A0C2-20E91340509D}" dt="2020-06-09T19:12:26.617" v="35" actId="478"/>
          <ac:spMkLst>
            <pc:docMk/>
            <pc:sldMk cId="1717454401" sldId="266"/>
            <ac:spMk id="5" creationId="{7979E8AB-9E8D-439F-A096-31E985159760}"/>
          </ac:spMkLst>
        </pc:spChg>
        <pc:spChg chg="del mod topLvl">
          <ac:chgData name="Shvodian, Bill [CTO]" userId="24ddce14-b8f7-4f54-af74-631294b67ab0" providerId="ADAL" clId="{317BD3DA-7763-4500-A0C2-20E91340509D}" dt="2020-06-09T19:12:26.617" v="35" actId="478"/>
          <ac:spMkLst>
            <pc:docMk/>
            <pc:sldMk cId="1717454401" sldId="266"/>
            <ac:spMk id="7" creationId="{9DC10CC4-2D87-429B-A85C-BF386BEA036D}"/>
          </ac:spMkLst>
        </pc:spChg>
        <pc:spChg chg="del mod topLvl">
          <ac:chgData name="Shvodian, Bill [CTO]" userId="24ddce14-b8f7-4f54-af74-631294b67ab0" providerId="ADAL" clId="{317BD3DA-7763-4500-A0C2-20E91340509D}" dt="2020-06-09T19:12:26.617" v="35" actId="478"/>
          <ac:spMkLst>
            <pc:docMk/>
            <pc:sldMk cId="1717454401" sldId="266"/>
            <ac:spMk id="8" creationId="{C0677F8B-175C-4916-9A32-9EE45007AC19}"/>
          </ac:spMkLst>
        </pc:spChg>
        <pc:spChg chg="del mod topLvl">
          <ac:chgData name="Shvodian, Bill [CTO]" userId="24ddce14-b8f7-4f54-af74-631294b67ab0" providerId="ADAL" clId="{317BD3DA-7763-4500-A0C2-20E91340509D}" dt="2020-06-09T19:12:26.617" v="35" actId="478"/>
          <ac:spMkLst>
            <pc:docMk/>
            <pc:sldMk cId="1717454401" sldId="266"/>
            <ac:spMk id="9" creationId="{DD764597-D834-4321-A406-7D2DB65ABB46}"/>
          </ac:spMkLst>
        </pc:spChg>
        <pc:spChg chg="del mod topLvl">
          <ac:chgData name="Shvodian, Bill [CTO]" userId="24ddce14-b8f7-4f54-af74-631294b67ab0" providerId="ADAL" clId="{317BD3DA-7763-4500-A0C2-20E91340509D}" dt="2020-06-09T19:12:26.617" v="35" actId="478"/>
          <ac:spMkLst>
            <pc:docMk/>
            <pc:sldMk cId="1717454401" sldId="266"/>
            <ac:spMk id="13" creationId="{060AD437-6062-4889-964F-0E120C2BC08B}"/>
          </ac:spMkLst>
        </pc:spChg>
        <pc:spChg chg="del mod topLvl">
          <ac:chgData name="Shvodian, Bill [CTO]" userId="24ddce14-b8f7-4f54-af74-631294b67ab0" providerId="ADAL" clId="{317BD3DA-7763-4500-A0C2-20E91340509D}" dt="2020-06-09T19:12:26.617" v="35" actId="478"/>
          <ac:spMkLst>
            <pc:docMk/>
            <pc:sldMk cId="1717454401" sldId="266"/>
            <ac:spMk id="14" creationId="{CF192CCB-F951-4B01-88EE-23422EB90DD6}"/>
          </ac:spMkLst>
        </pc:spChg>
        <pc:spChg chg="del mod topLvl">
          <ac:chgData name="Shvodian, Bill [CTO]" userId="24ddce14-b8f7-4f54-af74-631294b67ab0" providerId="ADAL" clId="{317BD3DA-7763-4500-A0C2-20E91340509D}" dt="2020-06-09T19:12:26.617" v="35" actId="478"/>
          <ac:spMkLst>
            <pc:docMk/>
            <pc:sldMk cId="1717454401" sldId="266"/>
            <ac:spMk id="15" creationId="{E74386B4-C904-469F-8E2C-46261EE0E7A0}"/>
          </ac:spMkLst>
        </pc:spChg>
        <pc:spChg chg="del mod">
          <ac:chgData name="Shvodian, Bill [CTO]" userId="24ddce14-b8f7-4f54-af74-631294b67ab0" providerId="ADAL" clId="{317BD3DA-7763-4500-A0C2-20E91340509D}" dt="2020-06-09T19:12:20.897" v="34" actId="478"/>
          <ac:spMkLst>
            <pc:docMk/>
            <pc:sldMk cId="1717454401" sldId="266"/>
            <ac:spMk id="16" creationId="{D97E8516-5655-4BDB-8CC7-66571D581C19}"/>
          </ac:spMkLst>
        </pc:spChg>
        <pc:grpChg chg="del">
          <ac:chgData name="Shvodian, Bill [CTO]" userId="24ddce14-b8f7-4f54-af74-631294b67ab0" providerId="ADAL" clId="{317BD3DA-7763-4500-A0C2-20E91340509D}" dt="2020-06-09T15:54:44.079" v="20" actId="165"/>
          <ac:grpSpMkLst>
            <pc:docMk/>
            <pc:sldMk cId="1717454401" sldId="266"/>
            <ac:grpSpMk id="6" creationId="{8B35F3B4-8373-4E2C-8D68-6C9A5296379C}"/>
          </ac:grpSpMkLst>
        </pc:grpChg>
        <pc:picChg chg="add mod">
          <ac:chgData name="Shvodian, Bill [CTO]" userId="24ddce14-b8f7-4f54-af74-631294b67ab0" providerId="ADAL" clId="{317BD3DA-7763-4500-A0C2-20E91340509D}" dt="2020-06-10T13:21:27.383" v="37" actId="1076"/>
          <ac:picMkLst>
            <pc:docMk/>
            <pc:sldMk cId="1717454401" sldId="266"/>
            <ac:picMk id="18" creationId="{48CF4CB9-4856-42D6-ACA0-44374B142556}"/>
          </ac:picMkLst>
        </pc:picChg>
        <pc:picChg chg="add mod">
          <ac:chgData name="Shvodian, Bill [CTO]" userId="24ddce14-b8f7-4f54-af74-631294b67ab0" providerId="ADAL" clId="{317BD3DA-7763-4500-A0C2-20E91340509D}" dt="2020-06-10T14:12:31.424" v="40" actId="1076"/>
          <ac:picMkLst>
            <pc:docMk/>
            <pc:sldMk cId="1717454401" sldId="266"/>
            <ac:picMk id="19" creationId="{00BD2629-32EE-4CDE-8459-8E10174AA428}"/>
          </ac:picMkLst>
        </pc:picChg>
        <pc:cxnChg chg="del mod topLvl">
          <ac:chgData name="Shvodian, Bill [CTO]" userId="24ddce14-b8f7-4f54-af74-631294b67ab0" providerId="ADAL" clId="{317BD3DA-7763-4500-A0C2-20E91340509D}" dt="2020-06-09T19:12:26.617" v="35" actId="478"/>
          <ac:cxnSpMkLst>
            <pc:docMk/>
            <pc:sldMk cId="1717454401" sldId="266"/>
            <ac:cxnSpMk id="10" creationId="{48C9499C-8E49-481C-B93C-49F1F37AE267}"/>
          </ac:cxnSpMkLst>
        </pc:cxnChg>
        <pc:cxnChg chg="del mod topLvl">
          <ac:chgData name="Shvodian, Bill [CTO]" userId="24ddce14-b8f7-4f54-af74-631294b67ab0" providerId="ADAL" clId="{317BD3DA-7763-4500-A0C2-20E91340509D}" dt="2020-06-09T19:12:26.617" v="35" actId="478"/>
          <ac:cxnSpMkLst>
            <pc:docMk/>
            <pc:sldMk cId="1717454401" sldId="266"/>
            <ac:cxnSpMk id="11" creationId="{A78E4439-F141-4CF8-8D58-3A97C1F200A6}"/>
          </ac:cxnSpMkLst>
        </pc:cxnChg>
        <pc:cxnChg chg="del mod topLvl">
          <ac:chgData name="Shvodian, Bill [CTO]" userId="24ddce14-b8f7-4f54-af74-631294b67ab0" providerId="ADAL" clId="{317BD3DA-7763-4500-A0C2-20E91340509D}" dt="2020-06-09T19:12:26.617" v="35" actId="478"/>
          <ac:cxnSpMkLst>
            <pc:docMk/>
            <pc:sldMk cId="1717454401" sldId="266"/>
            <ac:cxnSpMk id="12" creationId="{323CE803-7492-4057-9C8D-423FCEF1ED34}"/>
          </ac:cxnSpMkLst>
        </pc:cxnChg>
      </pc:sldChg>
      <pc:sldChg chg="addSp delSp modSp add">
        <pc:chgData name="Shvodian, Bill [CTO]" userId="24ddce14-b8f7-4f54-af74-631294b67ab0" providerId="ADAL" clId="{317BD3DA-7763-4500-A0C2-20E91340509D}" dt="2020-06-12T14:18:47.095" v="1434" actId="20577"/>
        <pc:sldMkLst>
          <pc:docMk/>
          <pc:sldMk cId="2161167818" sldId="267"/>
        </pc:sldMkLst>
        <pc:spChg chg="mod">
          <ac:chgData name="Shvodian, Bill [CTO]" userId="24ddce14-b8f7-4f54-af74-631294b67ab0" providerId="ADAL" clId="{317BD3DA-7763-4500-A0C2-20E91340509D}" dt="2020-06-12T14:18:47.095" v="1434" actId="20577"/>
          <ac:spMkLst>
            <pc:docMk/>
            <pc:sldMk cId="2161167818" sldId="267"/>
            <ac:spMk id="2" creationId="{964E1FAF-BAE8-4A7B-8326-7B71C84B3DB8}"/>
          </ac:spMkLst>
        </pc:spChg>
        <pc:spChg chg="mod">
          <ac:chgData name="Shvodian, Bill [CTO]" userId="24ddce14-b8f7-4f54-af74-631294b67ab0" providerId="ADAL" clId="{317BD3DA-7763-4500-A0C2-20E91340509D}" dt="2020-06-11T18:14:35.739" v="591" actId="20577"/>
          <ac:spMkLst>
            <pc:docMk/>
            <pc:sldMk cId="2161167818" sldId="267"/>
            <ac:spMk id="3" creationId="{1AF4A857-9949-4136-9A99-F8D958334A25}"/>
          </ac:spMkLst>
        </pc:spChg>
        <pc:picChg chg="add mod">
          <ac:chgData name="Shvodian, Bill [CTO]" userId="24ddce14-b8f7-4f54-af74-631294b67ab0" providerId="ADAL" clId="{317BD3DA-7763-4500-A0C2-20E91340509D}" dt="2020-06-11T18:12:40.090" v="538" actId="1076"/>
          <ac:picMkLst>
            <pc:docMk/>
            <pc:sldMk cId="2161167818" sldId="267"/>
            <ac:picMk id="4" creationId="{AC5D34B5-04B1-481B-98C1-7008270FEFD0}"/>
          </ac:picMkLst>
        </pc:picChg>
        <pc:picChg chg="add mod">
          <ac:chgData name="Shvodian, Bill [CTO]" userId="24ddce14-b8f7-4f54-af74-631294b67ab0" providerId="ADAL" clId="{317BD3DA-7763-4500-A0C2-20E91340509D}" dt="2020-06-11T18:13:14.762" v="541" actId="1076"/>
          <ac:picMkLst>
            <pc:docMk/>
            <pc:sldMk cId="2161167818" sldId="267"/>
            <ac:picMk id="5" creationId="{A7C91784-61BA-4CEF-AB87-73C3C69D926D}"/>
          </ac:picMkLst>
        </pc:picChg>
        <pc:picChg chg="del">
          <ac:chgData name="Shvodian, Bill [CTO]" userId="24ddce14-b8f7-4f54-af74-631294b67ab0" providerId="ADAL" clId="{317BD3DA-7763-4500-A0C2-20E91340509D}" dt="2020-06-11T18:12:15.223" v="535" actId="478"/>
          <ac:picMkLst>
            <pc:docMk/>
            <pc:sldMk cId="2161167818" sldId="267"/>
            <ac:picMk id="18" creationId="{48CF4CB9-4856-42D6-ACA0-44374B142556}"/>
          </ac:picMkLst>
        </pc:picChg>
        <pc:picChg chg="del">
          <ac:chgData name="Shvodian, Bill [CTO]" userId="24ddce14-b8f7-4f54-af74-631294b67ab0" providerId="ADAL" clId="{317BD3DA-7763-4500-A0C2-20E91340509D}" dt="2020-06-11T18:12:47.360" v="539" actId="478"/>
          <ac:picMkLst>
            <pc:docMk/>
            <pc:sldMk cId="2161167818" sldId="267"/>
            <ac:picMk id="19" creationId="{00BD2629-32EE-4CDE-8459-8E10174AA428}"/>
          </ac:picMkLst>
        </pc:picChg>
      </pc:sldChg>
      <pc:sldChg chg="add del">
        <pc:chgData name="Shvodian, Bill [CTO]" userId="24ddce14-b8f7-4f54-af74-631294b67ab0" providerId="ADAL" clId="{317BD3DA-7763-4500-A0C2-20E91340509D}" dt="2020-06-11T18:30:38.057" v="713" actId="2696"/>
        <pc:sldMkLst>
          <pc:docMk/>
          <pc:sldMk cId="2595608905" sldId="268"/>
        </pc:sldMkLst>
      </pc:sldChg>
      <pc:sldChg chg="addSp delSp modSp add">
        <pc:chgData name="Shvodian, Bill [CTO]" userId="24ddce14-b8f7-4f54-af74-631294b67ab0" providerId="ADAL" clId="{317BD3DA-7763-4500-A0C2-20E91340509D}" dt="2020-06-12T14:20:04.585" v="1449" actId="207"/>
        <pc:sldMkLst>
          <pc:docMk/>
          <pc:sldMk cId="1180910627" sldId="269"/>
        </pc:sldMkLst>
        <pc:spChg chg="mod">
          <ac:chgData name="Shvodian, Bill [CTO]" userId="24ddce14-b8f7-4f54-af74-631294b67ab0" providerId="ADAL" clId="{317BD3DA-7763-4500-A0C2-20E91340509D}" dt="2020-06-12T14:19:35.253" v="1448" actId="20577"/>
          <ac:spMkLst>
            <pc:docMk/>
            <pc:sldMk cId="1180910627" sldId="269"/>
            <ac:spMk id="2" creationId="{964E1FAF-BAE8-4A7B-8326-7B71C84B3DB8}"/>
          </ac:spMkLst>
        </pc:spChg>
        <pc:spChg chg="mod">
          <ac:chgData name="Shvodian, Bill [CTO]" userId="24ddce14-b8f7-4f54-af74-631294b67ab0" providerId="ADAL" clId="{317BD3DA-7763-4500-A0C2-20E91340509D}" dt="2020-06-12T13:34:18.833" v="1215" actId="20577"/>
          <ac:spMkLst>
            <pc:docMk/>
            <pc:sldMk cId="1180910627" sldId="269"/>
            <ac:spMk id="3" creationId="{1AF4A857-9949-4136-9A99-F8D958334A25}"/>
          </ac:spMkLst>
        </pc:spChg>
        <pc:spChg chg="add mod">
          <ac:chgData name="Shvodian, Bill [CTO]" userId="24ddce14-b8f7-4f54-af74-631294b67ab0" providerId="ADAL" clId="{317BD3DA-7763-4500-A0C2-20E91340509D}" dt="2020-06-11T19:13:49.497" v="941" actId="1036"/>
          <ac:spMkLst>
            <pc:docMk/>
            <pc:sldMk cId="1180910627" sldId="269"/>
            <ac:spMk id="6" creationId="{FAFAE6EF-0161-4174-80E5-FA2FF2E6458A}"/>
          </ac:spMkLst>
        </pc:spChg>
        <pc:spChg chg="add mod">
          <ac:chgData name="Shvodian, Bill [CTO]" userId="24ddce14-b8f7-4f54-af74-631294b67ab0" providerId="ADAL" clId="{317BD3DA-7763-4500-A0C2-20E91340509D}" dt="2020-06-11T19:13:49.497" v="941" actId="1036"/>
          <ac:spMkLst>
            <pc:docMk/>
            <pc:sldMk cId="1180910627" sldId="269"/>
            <ac:spMk id="7" creationId="{732CBC81-7E37-4521-92B3-532A74230A61}"/>
          </ac:spMkLst>
        </pc:spChg>
        <pc:spChg chg="add mod">
          <ac:chgData name="Shvodian, Bill [CTO]" userId="24ddce14-b8f7-4f54-af74-631294b67ab0" providerId="ADAL" clId="{317BD3DA-7763-4500-A0C2-20E91340509D}" dt="2020-06-12T14:20:04.585" v="1449" actId="207"/>
          <ac:spMkLst>
            <pc:docMk/>
            <pc:sldMk cId="1180910627" sldId="269"/>
            <ac:spMk id="8" creationId="{2D0D10B0-2750-461C-8E3D-DA58245584F1}"/>
          </ac:spMkLst>
        </pc:spChg>
        <pc:spChg chg="add del">
          <ac:chgData name="Shvodian, Bill [CTO]" userId="24ddce14-b8f7-4f54-af74-631294b67ab0" providerId="ADAL" clId="{317BD3DA-7763-4500-A0C2-20E91340509D}" dt="2020-06-11T19:09:30.896" v="878"/>
          <ac:spMkLst>
            <pc:docMk/>
            <pc:sldMk cId="1180910627" sldId="269"/>
            <ac:spMk id="9" creationId="{38AE55BC-7EB9-4D35-A798-BE646D359269}"/>
          </ac:spMkLst>
        </pc:spChg>
        <pc:spChg chg="add mod">
          <ac:chgData name="Shvodian, Bill [CTO]" userId="24ddce14-b8f7-4f54-af74-631294b67ab0" providerId="ADAL" clId="{317BD3DA-7763-4500-A0C2-20E91340509D}" dt="2020-06-11T19:14:24.002" v="955" actId="122"/>
          <ac:spMkLst>
            <pc:docMk/>
            <pc:sldMk cId="1180910627" sldId="269"/>
            <ac:spMk id="15" creationId="{02AEBD83-6505-4928-AA1B-58A761310D62}"/>
          </ac:spMkLst>
        </pc:spChg>
        <pc:spChg chg="add mod">
          <ac:chgData name="Shvodian, Bill [CTO]" userId="24ddce14-b8f7-4f54-af74-631294b67ab0" providerId="ADAL" clId="{317BD3DA-7763-4500-A0C2-20E91340509D}" dt="2020-06-11T19:14:27.714" v="956" actId="122"/>
          <ac:spMkLst>
            <pc:docMk/>
            <pc:sldMk cId="1180910627" sldId="269"/>
            <ac:spMk id="16" creationId="{0B000E7C-B21F-4ACE-A425-127AC2981427}"/>
          </ac:spMkLst>
        </pc:spChg>
        <pc:spChg chg="add mod">
          <ac:chgData name="Shvodian, Bill [CTO]" userId="24ddce14-b8f7-4f54-af74-631294b67ab0" providerId="ADAL" clId="{317BD3DA-7763-4500-A0C2-20E91340509D}" dt="2020-06-11T19:15:15.455" v="960" actId="1076"/>
          <ac:spMkLst>
            <pc:docMk/>
            <pc:sldMk cId="1180910627" sldId="269"/>
            <ac:spMk id="17" creationId="{59F9C0E4-AED8-4BA0-83E1-89730A33AB4F}"/>
          </ac:spMkLst>
        </pc:spChg>
        <pc:spChg chg="add mod">
          <ac:chgData name="Shvodian, Bill [CTO]" userId="24ddce14-b8f7-4f54-af74-631294b67ab0" providerId="ADAL" clId="{317BD3DA-7763-4500-A0C2-20E91340509D}" dt="2020-06-11T19:15:59.660" v="994" actId="6549"/>
          <ac:spMkLst>
            <pc:docMk/>
            <pc:sldMk cId="1180910627" sldId="269"/>
            <ac:spMk id="18" creationId="{99612618-9D47-40EA-B6B4-A83A313341E0}"/>
          </ac:spMkLst>
        </pc:spChg>
        <pc:picChg chg="del">
          <ac:chgData name="Shvodian, Bill [CTO]" userId="24ddce14-b8f7-4f54-af74-631294b67ab0" providerId="ADAL" clId="{317BD3DA-7763-4500-A0C2-20E91340509D}" dt="2020-06-11T18:26:27.864" v="594" actId="478"/>
          <ac:picMkLst>
            <pc:docMk/>
            <pc:sldMk cId="1180910627" sldId="269"/>
            <ac:picMk id="4" creationId="{AC5D34B5-04B1-481B-98C1-7008270FEFD0}"/>
          </ac:picMkLst>
        </pc:picChg>
        <pc:picChg chg="del">
          <ac:chgData name="Shvodian, Bill [CTO]" userId="24ddce14-b8f7-4f54-af74-631294b67ab0" providerId="ADAL" clId="{317BD3DA-7763-4500-A0C2-20E91340509D}" dt="2020-06-11T19:02:18.767" v="865" actId="478"/>
          <ac:picMkLst>
            <pc:docMk/>
            <pc:sldMk cId="1180910627" sldId="269"/>
            <ac:picMk id="5" creationId="{A7C91784-61BA-4CEF-AB87-73C3C69D926D}"/>
          </ac:picMkLst>
        </pc:picChg>
        <pc:cxnChg chg="add mod">
          <ac:chgData name="Shvodian, Bill [CTO]" userId="24ddce14-b8f7-4f54-af74-631294b67ab0" providerId="ADAL" clId="{317BD3DA-7763-4500-A0C2-20E91340509D}" dt="2020-06-11T19:13:49.497" v="941" actId="1036"/>
          <ac:cxnSpMkLst>
            <pc:docMk/>
            <pc:sldMk cId="1180910627" sldId="269"/>
            <ac:cxnSpMk id="11" creationId="{21D3ADB1-1173-41F2-B7C8-A53140A0EBF3}"/>
          </ac:cxnSpMkLst>
        </pc:cxnChg>
        <pc:cxnChg chg="add mod">
          <ac:chgData name="Shvodian, Bill [CTO]" userId="24ddce14-b8f7-4f54-af74-631294b67ab0" providerId="ADAL" clId="{317BD3DA-7763-4500-A0C2-20E91340509D}" dt="2020-06-11T19:14:00.303" v="943" actId="1076"/>
          <ac:cxnSpMkLst>
            <pc:docMk/>
            <pc:sldMk cId="1180910627" sldId="269"/>
            <ac:cxnSpMk id="12" creationId="{C806EF82-1F92-42E2-ACDD-5CB1C32D6C66}"/>
          </ac:cxnSpMkLst>
        </pc:cxn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A86E4-EB6D-4887-AEE9-5689B702288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008EB81-6C02-4F22-8F0B-DF101F11C3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1CD17AD-7B4C-4D4D-B770-14C68D640926}"/>
              </a:ext>
            </a:extLst>
          </p:cNvPr>
          <p:cNvSpPr>
            <a:spLocks noGrp="1"/>
          </p:cNvSpPr>
          <p:nvPr>
            <p:ph type="dt" sz="half" idx="10"/>
          </p:nvPr>
        </p:nvSpPr>
        <p:spPr/>
        <p:txBody>
          <a:bodyPr/>
          <a:lstStyle/>
          <a:p>
            <a:fld id="{886A1376-6A60-4409-92AA-DE95CF89ED5C}" type="datetimeFigureOut">
              <a:rPr lang="en-US" smtClean="0"/>
              <a:t>06/22/2020</a:t>
            </a:fld>
            <a:endParaRPr lang="en-US"/>
          </a:p>
        </p:txBody>
      </p:sp>
      <p:sp>
        <p:nvSpPr>
          <p:cNvPr id="5" name="Footer Placeholder 4">
            <a:extLst>
              <a:ext uri="{FF2B5EF4-FFF2-40B4-BE49-F238E27FC236}">
                <a16:creationId xmlns:a16="http://schemas.microsoft.com/office/drawing/2014/main" id="{2482A9A3-3DAA-44CB-9891-420CF6F787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C6EA29-DC48-4100-8F63-D549A770DBDF}"/>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38685262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DACAD-28E2-47F8-B385-56BD3A35FDA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87A602-0F18-43C1-9D02-0588F0AAF53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682E35-7074-4E08-8BE9-AC88E1AC5E4C}"/>
              </a:ext>
            </a:extLst>
          </p:cNvPr>
          <p:cNvSpPr>
            <a:spLocks noGrp="1"/>
          </p:cNvSpPr>
          <p:nvPr>
            <p:ph type="dt" sz="half" idx="10"/>
          </p:nvPr>
        </p:nvSpPr>
        <p:spPr/>
        <p:txBody>
          <a:bodyPr/>
          <a:lstStyle/>
          <a:p>
            <a:fld id="{886A1376-6A60-4409-92AA-DE95CF89ED5C}" type="datetimeFigureOut">
              <a:rPr lang="en-US" smtClean="0"/>
              <a:t>06/22/2020</a:t>
            </a:fld>
            <a:endParaRPr lang="en-US"/>
          </a:p>
        </p:txBody>
      </p:sp>
      <p:sp>
        <p:nvSpPr>
          <p:cNvPr id="5" name="Footer Placeholder 4">
            <a:extLst>
              <a:ext uri="{FF2B5EF4-FFF2-40B4-BE49-F238E27FC236}">
                <a16:creationId xmlns:a16="http://schemas.microsoft.com/office/drawing/2014/main" id="{48A99C41-7C67-4AFC-ADB6-72CDDDB3B0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B5B391-0587-467E-9F4E-6431C9280512}"/>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39247925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F1969DC-2EA4-431F-8D3B-34D4CE0AD5A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36CA6F0-BB3C-4E24-82F4-674ACCFFE7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DCA1DA-9C37-4621-9C4D-569C8E2EF45D}"/>
              </a:ext>
            </a:extLst>
          </p:cNvPr>
          <p:cNvSpPr>
            <a:spLocks noGrp="1"/>
          </p:cNvSpPr>
          <p:nvPr>
            <p:ph type="dt" sz="half" idx="10"/>
          </p:nvPr>
        </p:nvSpPr>
        <p:spPr/>
        <p:txBody>
          <a:bodyPr/>
          <a:lstStyle/>
          <a:p>
            <a:fld id="{886A1376-6A60-4409-92AA-DE95CF89ED5C}" type="datetimeFigureOut">
              <a:rPr lang="en-US" smtClean="0"/>
              <a:t>06/22/2020</a:t>
            </a:fld>
            <a:endParaRPr lang="en-US"/>
          </a:p>
        </p:txBody>
      </p:sp>
      <p:sp>
        <p:nvSpPr>
          <p:cNvPr id="5" name="Footer Placeholder 4">
            <a:extLst>
              <a:ext uri="{FF2B5EF4-FFF2-40B4-BE49-F238E27FC236}">
                <a16:creationId xmlns:a16="http://schemas.microsoft.com/office/drawing/2014/main" id="{E5E7EAF2-2D81-4257-B5F6-75BD214EC4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F7CC9E-32BB-49FD-A3BF-D8CDF858BBF2}"/>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156987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F72000-F6B7-42D3-9BBD-34ABC799E23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E294E1-C350-4123-ABB9-466366D9C6C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FED7C6-66FF-4F67-BDC3-756D4A47B301}"/>
              </a:ext>
            </a:extLst>
          </p:cNvPr>
          <p:cNvSpPr>
            <a:spLocks noGrp="1"/>
          </p:cNvSpPr>
          <p:nvPr>
            <p:ph type="dt" sz="half" idx="10"/>
          </p:nvPr>
        </p:nvSpPr>
        <p:spPr/>
        <p:txBody>
          <a:bodyPr/>
          <a:lstStyle/>
          <a:p>
            <a:fld id="{886A1376-6A60-4409-92AA-DE95CF89ED5C}" type="datetimeFigureOut">
              <a:rPr lang="en-US" smtClean="0"/>
              <a:t>06/22/2020</a:t>
            </a:fld>
            <a:endParaRPr lang="en-US"/>
          </a:p>
        </p:txBody>
      </p:sp>
      <p:sp>
        <p:nvSpPr>
          <p:cNvPr id="5" name="Footer Placeholder 4">
            <a:extLst>
              <a:ext uri="{FF2B5EF4-FFF2-40B4-BE49-F238E27FC236}">
                <a16:creationId xmlns:a16="http://schemas.microsoft.com/office/drawing/2014/main" id="{ACCB5E84-34E5-4306-921F-7E8A1D7A05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FF6900-4C19-441C-ABC2-2168FAE7D507}"/>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23369517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91DAA-320E-4983-AA12-0E4EB69578B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ED56DC3-A598-4EA9-8A01-51BD5DB447B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7D79E2F-5928-4534-8074-74FA3907F16C}"/>
              </a:ext>
            </a:extLst>
          </p:cNvPr>
          <p:cNvSpPr>
            <a:spLocks noGrp="1"/>
          </p:cNvSpPr>
          <p:nvPr>
            <p:ph type="dt" sz="half" idx="10"/>
          </p:nvPr>
        </p:nvSpPr>
        <p:spPr/>
        <p:txBody>
          <a:bodyPr/>
          <a:lstStyle/>
          <a:p>
            <a:fld id="{886A1376-6A60-4409-92AA-DE95CF89ED5C}" type="datetimeFigureOut">
              <a:rPr lang="en-US" smtClean="0"/>
              <a:t>06/22/2020</a:t>
            </a:fld>
            <a:endParaRPr lang="en-US"/>
          </a:p>
        </p:txBody>
      </p:sp>
      <p:sp>
        <p:nvSpPr>
          <p:cNvPr id="5" name="Footer Placeholder 4">
            <a:extLst>
              <a:ext uri="{FF2B5EF4-FFF2-40B4-BE49-F238E27FC236}">
                <a16:creationId xmlns:a16="http://schemas.microsoft.com/office/drawing/2014/main" id="{75D0FC6D-8A8A-4B4A-9AE8-8DF9AD2782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CC7A35-2C90-4DD9-9A17-584F3D3FD8BC}"/>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272250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0E62F-9C71-4940-8530-9E72F60DCD3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179864-A3D0-4AB7-B5F9-F5185D9D8A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475E5B1-0115-482D-A269-B8586CB9D6E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18EFA58-1F92-47C1-9B8A-3932E2EA1ED8}"/>
              </a:ext>
            </a:extLst>
          </p:cNvPr>
          <p:cNvSpPr>
            <a:spLocks noGrp="1"/>
          </p:cNvSpPr>
          <p:nvPr>
            <p:ph type="dt" sz="half" idx="10"/>
          </p:nvPr>
        </p:nvSpPr>
        <p:spPr/>
        <p:txBody>
          <a:bodyPr/>
          <a:lstStyle/>
          <a:p>
            <a:fld id="{886A1376-6A60-4409-92AA-DE95CF89ED5C}" type="datetimeFigureOut">
              <a:rPr lang="en-US" smtClean="0"/>
              <a:t>06/22/2020</a:t>
            </a:fld>
            <a:endParaRPr lang="en-US"/>
          </a:p>
        </p:txBody>
      </p:sp>
      <p:sp>
        <p:nvSpPr>
          <p:cNvPr id="6" name="Footer Placeholder 5">
            <a:extLst>
              <a:ext uri="{FF2B5EF4-FFF2-40B4-BE49-F238E27FC236}">
                <a16:creationId xmlns:a16="http://schemas.microsoft.com/office/drawing/2014/main" id="{E6273B68-0CE0-4059-9490-3FAAC65F373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1EFEF26-7437-42A5-B64A-E770571AC911}"/>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4051533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1BF9D-E126-491B-896B-E0035BC6638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2BF24B5-C851-448F-9AB8-89271E1F83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41155DD-1AAD-4EA9-B046-8E877A0C3E0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29A6806-05BA-4EC9-B886-56DA4A5B3FC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A60F5E-4B0C-4885-BE59-2A9FFD7FFB4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90FCDD9-A088-4FC3-9681-A49973356B60}"/>
              </a:ext>
            </a:extLst>
          </p:cNvPr>
          <p:cNvSpPr>
            <a:spLocks noGrp="1"/>
          </p:cNvSpPr>
          <p:nvPr>
            <p:ph type="dt" sz="half" idx="10"/>
          </p:nvPr>
        </p:nvSpPr>
        <p:spPr/>
        <p:txBody>
          <a:bodyPr/>
          <a:lstStyle/>
          <a:p>
            <a:fld id="{886A1376-6A60-4409-92AA-DE95CF89ED5C}" type="datetimeFigureOut">
              <a:rPr lang="en-US" smtClean="0"/>
              <a:t>06/22/2020</a:t>
            </a:fld>
            <a:endParaRPr lang="en-US"/>
          </a:p>
        </p:txBody>
      </p:sp>
      <p:sp>
        <p:nvSpPr>
          <p:cNvPr id="8" name="Footer Placeholder 7">
            <a:extLst>
              <a:ext uri="{FF2B5EF4-FFF2-40B4-BE49-F238E27FC236}">
                <a16:creationId xmlns:a16="http://schemas.microsoft.com/office/drawing/2014/main" id="{86844027-EFB5-466B-BB9D-34EEA5FABF1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2CB1D3D-BDCB-4B11-BD66-DE2BC3970A44}"/>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1709602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0BA28-AB6D-4249-B9AF-067A77BDDE2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4242992-DFD3-4CD4-BA22-EAC2062FF9EC}"/>
              </a:ext>
            </a:extLst>
          </p:cNvPr>
          <p:cNvSpPr>
            <a:spLocks noGrp="1"/>
          </p:cNvSpPr>
          <p:nvPr>
            <p:ph type="dt" sz="half" idx="10"/>
          </p:nvPr>
        </p:nvSpPr>
        <p:spPr/>
        <p:txBody>
          <a:bodyPr/>
          <a:lstStyle/>
          <a:p>
            <a:fld id="{886A1376-6A60-4409-92AA-DE95CF89ED5C}" type="datetimeFigureOut">
              <a:rPr lang="en-US" smtClean="0"/>
              <a:t>06/22/2020</a:t>
            </a:fld>
            <a:endParaRPr lang="en-US"/>
          </a:p>
        </p:txBody>
      </p:sp>
      <p:sp>
        <p:nvSpPr>
          <p:cNvPr id="4" name="Footer Placeholder 3">
            <a:extLst>
              <a:ext uri="{FF2B5EF4-FFF2-40B4-BE49-F238E27FC236}">
                <a16:creationId xmlns:a16="http://schemas.microsoft.com/office/drawing/2014/main" id="{0D4B12E0-9B2E-41F7-A398-D058EA1A063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4FD5B50-C4FC-43FC-A66A-142679E70ABA}"/>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1224173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9ED75B-8650-4E6C-8CCF-631CC822E016}"/>
              </a:ext>
            </a:extLst>
          </p:cNvPr>
          <p:cNvSpPr>
            <a:spLocks noGrp="1"/>
          </p:cNvSpPr>
          <p:nvPr>
            <p:ph type="dt" sz="half" idx="10"/>
          </p:nvPr>
        </p:nvSpPr>
        <p:spPr/>
        <p:txBody>
          <a:bodyPr/>
          <a:lstStyle/>
          <a:p>
            <a:fld id="{886A1376-6A60-4409-92AA-DE95CF89ED5C}" type="datetimeFigureOut">
              <a:rPr lang="en-US" smtClean="0"/>
              <a:t>06/22/2020</a:t>
            </a:fld>
            <a:endParaRPr lang="en-US"/>
          </a:p>
        </p:txBody>
      </p:sp>
      <p:sp>
        <p:nvSpPr>
          <p:cNvPr id="3" name="Footer Placeholder 2">
            <a:extLst>
              <a:ext uri="{FF2B5EF4-FFF2-40B4-BE49-F238E27FC236}">
                <a16:creationId xmlns:a16="http://schemas.microsoft.com/office/drawing/2014/main" id="{199265B5-D7D2-4E4C-9969-8E5ADE9EBCD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2306345-4974-416C-BADD-98B7AC7D5C1A}"/>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4056073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7425F-A57C-4A43-A117-C28CE928AB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A8F1C30-EB70-4340-9A00-B49D22DE973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620967-DBF7-49D3-9F10-D752C8D612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9AE5E7-9FE2-4EA2-9AF6-6051BB8B0FF1}"/>
              </a:ext>
            </a:extLst>
          </p:cNvPr>
          <p:cNvSpPr>
            <a:spLocks noGrp="1"/>
          </p:cNvSpPr>
          <p:nvPr>
            <p:ph type="dt" sz="half" idx="10"/>
          </p:nvPr>
        </p:nvSpPr>
        <p:spPr/>
        <p:txBody>
          <a:bodyPr/>
          <a:lstStyle/>
          <a:p>
            <a:fld id="{886A1376-6A60-4409-92AA-DE95CF89ED5C}" type="datetimeFigureOut">
              <a:rPr lang="en-US" smtClean="0"/>
              <a:t>06/22/2020</a:t>
            </a:fld>
            <a:endParaRPr lang="en-US"/>
          </a:p>
        </p:txBody>
      </p:sp>
      <p:sp>
        <p:nvSpPr>
          <p:cNvPr id="6" name="Footer Placeholder 5">
            <a:extLst>
              <a:ext uri="{FF2B5EF4-FFF2-40B4-BE49-F238E27FC236}">
                <a16:creationId xmlns:a16="http://schemas.microsoft.com/office/drawing/2014/main" id="{6B2C61A8-A5BF-4E9B-970F-EECD2A3546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CF2337-0188-4026-99F9-DB787FFD9781}"/>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36429521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3595A-7069-4178-AD0D-427077701C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5B24DA3-1EAC-4EE8-B426-1FE7BBB6AF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0F9ACA2-1B11-41EA-A12D-E2D0DE4DA0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326B2B-1E74-423A-80E3-E308FE0C40F1}"/>
              </a:ext>
            </a:extLst>
          </p:cNvPr>
          <p:cNvSpPr>
            <a:spLocks noGrp="1"/>
          </p:cNvSpPr>
          <p:nvPr>
            <p:ph type="dt" sz="half" idx="10"/>
          </p:nvPr>
        </p:nvSpPr>
        <p:spPr/>
        <p:txBody>
          <a:bodyPr/>
          <a:lstStyle/>
          <a:p>
            <a:fld id="{886A1376-6A60-4409-92AA-DE95CF89ED5C}" type="datetimeFigureOut">
              <a:rPr lang="en-US" smtClean="0"/>
              <a:t>06/22/2020</a:t>
            </a:fld>
            <a:endParaRPr lang="en-US"/>
          </a:p>
        </p:txBody>
      </p:sp>
      <p:sp>
        <p:nvSpPr>
          <p:cNvPr id="6" name="Footer Placeholder 5">
            <a:extLst>
              <a:ext uri="{FF2B5EF4-FFF2-40B4-BE49-F238E27FC236}">
                <a16:creationId xmlns:a16="http://schemas.microsoft.com/office/drawing/2014/main" id="{1A1E675C-F69B-4CA8-AF36-DA2019B81C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68B537-25FD-4E0F-8EF2-DB3D259F14EA}"/>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1132120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2E6BB18-BBBB-4D45-952C-C780EE9900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60059C-344B-4E8D-BEFE-CC28454DDE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D431EB-238D-4985-9EC1-A7FD9F66E8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6A1376-6A60-4409-92AA-DE95CF89ED5C}" type="datetimeFigureOut">
              <a:rPr lang="en-US" smtClean="0"/>
              <a:t>06/22/2020</a:t>
            </a:fld>
            <a:endParaRPr lang="en-US"/>
          </a:p>
        </p:txBody>
      </p:sp>
      <p:sp>
        <p:nvSpPr>
          <p:cNvPr id="5" name="Footer Placeholder 4">
            <a:extLst>
              <a:ext uri="{FF2B5EF4-FFF2-40B4-BE49-F238E27FC236}">
                <a16:creationId xmlns:a16="http://schemas.microsoft.com/office/drawing/2014/main" id="{DB3D0E90-7FB9-445D-A499-2392411D4D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BA3141F-B39B-4AEB-8C21-4508A82D44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0505A7-1305-4476-ADBB-140BD674BD21}" type="slidenum">
              <a:rPr lang="en-US" smtClean="0"/>
              <a:t>‹#›</a:t>
            </a:fld>
            <a:endParaRPr lang="en-US"/>
          </a:p>
        </p:txBody>
      </p:sp>
    </p:spTree>
    <p:extLst>
      <p:ext uri="{BB962C8B-B14F-4D97-AF65-F5344CB8AC3E}">
        <p14:creationId xmlns:p14="http://schemas.microsoft.com/office/powerpoint/2010/main" val="31626654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2845A-C3A6-4DC1-A130-0354BF73A40F}"/>
              </a:ext>
            </a:extLst>
          </p:cNvPr>
          <p:cNvSpPr>
            <a:spLocks noGrp="1"/>
          </p:cNvSpPr>
          <p:nvPr>
            <p:ph type="ctrTitle"/>
          </p:nvPr>
        </p:nvSpPr>
        <p:spPr/>
        <p:txBody>
          <a:bodyPr>
            <a:normAutofit fontScale="90000"/>
          </a:bodyPr>
          <a:lstStyle/>
          <a:p>
            <a:r>
              <a:rPr lang="en-US"/>
              <a:t>On efficient </a:t>
            </a:r>
            <a:r>
              <a:rPr lang="en-US" dirty="0"/>
              <a:t>usage of operator spectrum that is not aligned with NR channel bandwidths</a:t>
            </a:r>
          </a:p>
        </p:txBody>
      </p:sp>
      <p:sp>
        <p:nvSpPr>
          <p:cNvPr id="3" name="Subtitle 2">
            <a:extLst>
              <a:ext uri="{FF2B5EF4-FFF2-40B4-BE49-F238E27FC236}">
                <a16:creationId xmlns:a16="http://schemas.microsoft.com/office/drawing/2014/main" id="{5B27AF0E-698E-4409-899A-5D52E9F77FBA}"/>
              </a:ext>
            </a:extLst>
          </p:cNvPr>
          <p:cNvSpPr>
            <a:spLocks noGrp="1"/>
          </p:cNvSpPr>
          <p:nvPr>
            <p:ph type="subTitle" idx="1"/>
          </p:nvPr>
        </p:nvSpPr>
        <p:spPr>
          <a:xfrm>
            <a:off x="1524000" y="4002632"/>
            <a:ext cx="9144000" cy="1655762"/>
          </a:xfrm>
        </p:spPr>
        <p:txBody>
          <a:bodyPr/>
          <a:lstStyle/>
          <a:p>
            <a:r>
              <a:rPr lang="en-US" sz="2800" dirty="0"/>
              <a:t>T-Mobile USA</a:t>
            </a:r>
          </a:p>
          <a:p>
            <a:endParaRPr lang="en-US" dirty="0"/>
          </a:p>
        </p:txBody>
      </p:sp>
      <p:sp>
        <p:nvSpPr>
          <p:cNvPr id="4" name="Rectangle 3">
            <a:extLst>
              <a:ext uri="{FF2B5EF4-FFF2-40B4-BE49-F238E27FC236}">
                <a16:creationId xmlns:a16="http://schemas.microsoft.com/office/drawing/2014/main" id="{7AF5DA39-D1A4-431E-A638-04AB99442699}"/>
              </a:ext>
            </a:extLst>
          </p:cNvPr>
          <p:cNvSpPr/>
          <p:nvPr/>
        </p:nvSpPr>
        <p:spPr>
          <a:xfrm>
            <a:off x="478302" y="383828"/>
            <a:ext cx="11136923" cy="677108"/>
          </a:xfrm>
          <a:prstGeom prst="rect">
            <a:avLst/>
          </a:prstGeom>
        </p:spPr>
        <p:txBody>
          <a:bodyPr wrap="square">
            <a:spAutoFit/>
          </a:bodyPr>
          <a:lstStyle/>
          <a:p>
            <a:pPr>
              <a:tabLst>
                <a:tab pos="6120765" algn="r"/>
              </a:tabLst>
            </a:pPr>
            <a:r>
              <a:rPr lang="en-GB" b="1" dirty="0">
                <a:latin typeface="Arial" panose="020B0604020202020204" pitchFamily="34" charset="0"/>
                <a:ea typeface="Times New Roman" panose="02020603050405020304" pitchFamily="18" charset="0"/>
                <a:cs typeface="Times New Roman" panose="02020603050405020304" pitchFamily="18" charset="0"/>
              </a:rPr>
              <a:t>3GPP TSG-RAN Meeting #88-e</a:t>
            </a:r>
            <a:r>
              <a:rPr lang="en-GB" sz="2000" b="1" i="1" dirty="0">
                <a:latin typeface="Arial" panose="020B0604020202020204" pitchFamily="34" charset="0"/>
                <a:ea typeface="Times New Roman" panose="02020603050405020304" pitchFamily="18" charset="0"/>
                <a:cs typeface="Times New Roman" panose="02020603050405020304" pitchFamily="18" charset="0"/>
              </a:rPr>
              <a:t>				</a:t>
            </a:r>
            <a:r>
              <a:rPr lang="en-GB" sz="2000" b="1" i="1">
                <a:latin typeface="Arial" panose="020B0604020202020204" pitchFamily="34" charset="0"/>
                <a:ea typeface="Times New Roman" panose="02020603050405020304" pitchFamily="18" charset="0"/>
                <a:cs typeface="Times New Roman" panose="02020603050405020304" pitchFamily="18" charset="0"/>
              </a:rPr>
              <a:t>	RP-201130</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b="1" dirty="0">
                <a:latin typeface="Arial" panose="020B0604020202020204" pitchFamily="34" charset="0"/>
                <a:ea typeface="Times New Roman" panose="02020603050405020304" pitchFamily="18" charset="0"/>
                <a:cs typeface="Times New Roman" panose="02020603050405020304" pitchFamily="18" charset="0"/>
              </a:rPr>
              <a:t>Online, , June 29 – July 3, 2020</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193891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52BE1-5A53-41A3-8509-02FEDE954C34}"/>
              </a:ext>
            </a:extLst>
          </p:cNvPr>
          <p:cNvSpPr>
            <a:spLocks noGrp="1"/>
          </p:cNvSpPr>
          <p:nvPr>
            <p:ph type="title"/>
          </p:nvPr>
        </p:nvSpPr>
        <p:spPr/>
        <p:txBody>
          <a:bodyPr/>
          <a:lstStyle/>
          <a:p>
            <a:r>
              <a:rPr lang="en-US" dirty="0"/>
              <a:t>Proposals	</a:t>
            </a:r>
          </a:p>
        </p:txBody>
      </p:sp>
      <p:sp>
        <p:nvSpPr>
          <p:cNvPr id="3" name="Content Placeholder 2">
            <a:extLst>
              <a:ext uri="{FF2B5EF4-FFF2-40B4-BE49-F238E27FC236}">
                <a16:creationId xmlns:a16="http://schemas.microsoft.com/office/drawing/2014/main" id="{B63EC112-BD33-4A7E-AEFF-B370E0C32EFB}"/>
              </a:ext>
            </a:extLst>
          </p:cNvPr>
          <p:cNvSpPr>
            <a:spLocks noGrp="1"/>
          </p:cNvSpPr>
          <p:nvPr>
            <p:ph idx="1"/>
          </p:nvPr>
        </p:nvSpPr>
        <p:spPr/>
        <p:txBody>
          <a:bodyPr>
            <a:normAutofit fontScale="92500" lnSpcReduction="10000"/>
          </a:bodyPr>
          <a:lstStyle/>
          <a:p>
            <a:r>
              <a:rPr lang="en-US" dirty="0"/>
              <a:t>Option 1: </a:t>
            </a:r>
          </a:p>
          <a:p>
            <a:pPr lvl="1"/>
            <a:r>
              <a:rPr lang="en-US" dirty="0"/>
              <a:t>Proposal 1a: 35 and 45 MHz have been requested by several operators for multiple bands. RAN should approve a WI for 35 and 45 MHz</a:t>
            </a:r>
          </a:p>
          <a:p>
            <a:pPr lvl="1"/>
            <a:r>
              <a:rPr lang="en-US" dirty="0"/>
              <a:t>Proposal 1b: 7 MHz cannot efficiently be covered by intra-band NR CA or overlapping channels because two separate SSBs would be required, doubling the overhead. RAN should approved a WI with 7 MHz for n26 or add 7 MHz to the n26 WI.</a:t>
            </a:r>
          </a:p>
          <a:p>
            <a:pPr lvl="1"/>
            <a:r>
              <a:rPr lang="en-US" dirty="0"/>
              <a:t>Proposal 1c: RAN Plenary should approve a study item on the approaches for efficient utilization of operators’ spectrum that does not align with NR channel bandwidths for channel bandwidths other than 35, 45 and 7 </a:t>
            </a:r>
            <a:r>
              <a:rPr lang="en-US" dirty="0" err="1"/>
              <a:t>MHz.</a:t>
            </a:r>
            <a:r>
              <a:rPr lang="en-US" dirty="0"/>
              <a:t> </a:t>
            </a:r>
          </a:p>
          <a:p>
            <a:r>
              <a:rPr lang="en-US" dirty="0"/>
              <a:t>Option 2:</a:t>
            </a:r>
          </a:p>
          <a:p>
            <a:pPr lvl="1"/>
            <a:r>
              <a:rPr lang="en-US" dirty="0"/>
              <a:t>Proposal 2a: RAN Plenary should approve a study item on the approaches for efficient utilization of operators’ spectrum that does not align with NR channel bandwidths. </a:t>
            </a:r>
          </a:p>
        </p:txBody>
      </p:sp>
    </p:spTree>
    <p:extLst>
      <p:ext uri="{BB962C8B-B14F-4D97-AF65-F5344CB8AC3E}">
        <p14:creationId xmlns:p14="http://schemas.microsoft.com/office/powerpoint/2010/main" val="4293414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3FE5C-E98F-4672-82C8-246E32930E7D}"/>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3AF15AFF-42A2-4E75-8151-2519F191C144}"/>
              </a:ext>
            </a:extLst>
          </p:cNvPr>
          <p:cNvSpPr>
            <a:spLocks noGrp="1"/>
          </p:cNvSpPr>
          <p:nvPr>
            <p:ph idx="1"/>
          </p:nvPr>
        </p:nvSpPr>
        <p:spPr/>
        <p:txBody>
          <a:bodyPr>
            <a:normAutofit/>
          </a:bodyPr>
          <a:lstStyle/>
          <a:p>
            <a:pPr marL="0" indent="0">
              <a:buNone/>
            </a:pPr>
            <a:r>
              <a:rPr lang="en-US" sz="2000" dirty="0"/>
              <a:t>[1] R4-1911519, “Views on adding new Channel Bandwidths for NR bands,” Apple</a:t>
            </a:r>
          </a:p>
        </p:txBody>
      </p:sp>
    </p:spTree>
    <p:extLst>
      <p:ext uri="{BB962C8B-B14F-4D97-AF65-F5344CB8AC3E}">
        <p14:creationId xmlns:p14="http://schemas.microsoft.com/office/powerpoint/2010/main" val="472145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C562C-1210-423A-91CC-F846CE285AE2}"/>
              </a:ext>
            </a:extLst>
          </p:cNvPr>
          <p:cNvSpPr>
            <a:spLocks noGrp="1"/>
          </p:cNvSpPr>
          <p:nvPr>
            <p:ph type="title"/>
          </p:nvPr>
        </p:nvSpPr>
        <p:spPr/>
        <p:txBody>
          <a:bodyPr/>
          <a:lstStyle/>
          <a:p>
            <a:r>
              <a:rPr lang="en-US" dirty="0"/>
              <a:t>Operator requests for new channel bandwidths</a:t>
            </a:r>
          </a:p>
        </p:txBody>
      </p:sp>
      <p:graphicFrame>
        <p:nvGraphicFramePr>
          <p:cNvPr id="4" name="Table 3">
            <a:extLst>
              <a:ext uri="{FF2B5EF4-FFF2-40B4-BE49-F238E27FC236}">
                <a16:creationId xmlns:a16="http://schemas.microsoft.com/office/drawing/2014/main" id="{0C6ABBD3-5D42-4605-8F62-040E47E57A21}"/>
              </a:ext>
            </a:extLst>
          </p:cNvPr>
          <p:cNvGraphicFramePr>
            <a:graphicFrameLocks noGrp="1"/>
          </p:cNvGraphicFramePr>
          <p:nvPr>
            <p:extLst>
              <p:ext uri="{D42A27DB-BD31-4B8C-83A1-F6EECF244321}">
                <p14:modId xmlns:p14="http://schemas.microsoft.com/office/powerpoint/2010/main" val="2335768107"/>
              </p:ext>
            </p:extLst>
          </p:nvPr>
        </p:nvGraphicFramePr>
        <p:xfrm>
          <a:off x="4586067" y="2250830"/>
          <a:ext cx="7104185" cy="3038623"/>
        </p:xfrm>
        <a:graphic>
          <a:graphicData uri="http://schemas.openxmlformats.org/drawingml/2006/table">
            <a:tbl>
              <a:tblPr firstRow="1" firstCol="1" bandRow="1">
                <a:tableStyleId>{5C22544A-7EE6-4342-B048-85BDC9FD1C3A}</a:tableStyleId>
              </a:tblPr>
              <a:tblGrid>
                <a:gridCol w="3551723">
                  <a:extLst>
                    <a:ext uri="{9D8B030D-6E8A-4147-A177-3AD203B41FA5}">
                      <a16:colId xmlns:a16="http://schemas.microsoft.com/office/drawing/2014/main" val="3298857736"/>
                    </a:ext>
                  </a:extLst>
                </a:gridCol>
                <a:gridCol w="3552462">
                  <a:extLst>
                    <a:ext uri="{9D8B030D-6E8A-4147-A177-3AD203B41FA5}">
                      <a16:colId xmlns:a16="http://schemas.microsoft.com/office/drawing/2014/main" val="971890580"/>
                    </a:ext>
                  </a:extLst>
                </a:gridCol>
              </a:tblGrid>
              <a:tr h="434089">
                <a:tc>
                  <a:txBody>
                    <a:bodyPr/>
                    <a:lstStyle/>
                    <a:p>
                      <a:pPr marL="0" marR="0" algn="ctr">
                        <a:spcBef>
                          <a:spcPts val="0"/>
                        </a:spcBef>
                        <a:spcAft>
                          <a:spcPts val="900"/>
                        </a:spcAft>
                      </a:pPr>
                      <a:r>
                        <a:rPr lang="en-GB" sz="2400" dirty="0">
                          <a:effectLst/>
                        </a:rPr>
                        <a:t>Band</a:t>
                      </a:r>
                      <a:endParaRPr lang="en-US" sz="2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a:effectLst/>
                        </a:rPr>
                        <a:t>Channel Bandwidth</a:t>
                      </a:r>
                      <a:endParaRPr lang="en-US" sz="2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010154841"/>
                  </a:ext>
                </a:extLst>
              </a:tr>
              <a:tr h="434089">
                <a:tc>
                  <a:txBody>
                    <a:bodyPr/>
                    <a:lstStyle/>
                    <a:p>
                      <a:pPr marL="0" marR="0" algn="ctr">
                        <a:spcBef>
                          <a:spcPts val="0"/>
                        </a:spcBef>
                        <a:spcAft>
                          <a:spcPts val="900"/>
                        </a:spcAft>
                      </a:pPr>
                      <a:r>
                        <a:rPr lang="en-GB" sz="2400" dirty="0">
                          <a:effectLst/>
                        </a:rPr>
                        <a:t>n5</a:t>
                      </a:r>
                      <a:endParaRPr lang="en-US" sz="2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dirty="0">
                          <a:effectLst/>
                        </a:rPr>
                        <a:t>7, 11 MHz</a:t>
                      </a:r>
                      <a:endParaRPr lang="en-US" sz="2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775090052"/>
                  </a:ext>
                </a:extLst>
              </a:tr>
              <a:tr h="434089">
                <a:tc>
                  <a:txBody>
                    <a:bodyPr/>
                    <a:lstStyle/>
                    <a:p>
                      <a:pPr marL="0" marR="0" algn="ctr">
                        <a:spcBef>
                          <a:spcPts val="0"/>
                        </a:spcBef>
                        <a:spcAft>
                          <a:spcPts val="900"/>
                        </a:spcAft>
                      </a:pPr>
                      <a:r>
                        <a:rPr lang="en-GB" sz="2400" dirty="0">
                          <a:effectLst/>
                        </a:rPr>
                        <a:t>n12</a:t>
                      </a:r>
                      <a:endParaRPr lang="en-US" sz="2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a:effectLst/>
                        </a:rPr>
                        <a:t>12 MHz</a:t>
                      </a:r>
                      <a:endParaRPr lang="en-US" sz="2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958826744"/>
                  </a:ext>
                </a:extLst>
              </a:tr>
              <a:tr h="434089">
                <a:tc>
                  <a:txBody>
                    <a:bodyPr/>
                    <a:lstStyle/>
                    <a:p>
                      <a:pPr marL="0" marR="0" algn="ctr">
                        <a:spcBef>
                          <a:spcPts val="0"/>
                        </a:spcBef>
                        <a:spcAft>
                          <a:spcPts val="900"/>
                        </a:spcAft>
                      </a:pPr>
                      <a:r>
                        <a:rPr lang="en-GB" sz="2400" dirty="0">
                          <a:effectLst/>
                        </a:rPr>
                        <a:t>n3, n8, n25, n66, n71</a:t>
                      </a:r>
                      <a:endParaRPr lang="en-US" sz="2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a:effectLst/>
                        </a:rPr>
                        <a:t>35 MHz</a:t>
                      </a:r>
                      <a:endParaRPr lang="en-US" sz="2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379079830"/>
                  </a:ext>
                </a:extLst>
              </a:tr>
              <a:tr h="434089">
                <a:tc>
                  <a:txBody>
                    <a:bodyPr/>
                    <a:lstStyle/>
                    <a:p>
                      <a:pPr marL="0" marR="0" algn="ctr">
                        <a:spcBef>
                          <a:spcPts val="0"/>
                        </a:spcBef>
                        <a:spcAft>
                          <a:spcPts val="900"/>
                        </a:spcAft>
                      </a:pPr>
                      <a:r>
                        <a:rPr lang="en-GB" sz="2400" dirty="0">
                          <a:effectLst/>
                        </a:rPr>
                        <a:t>n3</a:t>
                      </a:r>
                      <a:r>
                        <a:rPr lang="en-GB" sz="2400">
                          <a:effectLst/>
                        </a:rPr>
                        <a:t>, n25, n66</a:t>
                      </a:r>
                      <a:endParaRPr lang="en-US" sz="2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dirty="0">
                          <a:effectLst/>
                        </a:rPr>
                        <a:t>45 MHz</a:t>
                      </a:r>
                      <a:endParaRPr lang="en-US" sz="2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719144727"/>
                  </a:ext>
                </a:extLst>
              </a:tr>
              <a:tr h="434089">
                <a:tc>
                  <a:txBody>
                    <a:bodyPr/>
                    <a:lstStyle/>
                    <a:p>
                      <a:pPr marL="0" marR="0" algn="ctr">
                        <a:spcBef>
                          <a:spcPts val="0"/>
                        </a:spcBef>
                        <a:spcAft>
                          <a:spcPts val="900"/>
                        </a:spcAft>
                      </a:pPr>
                      <a:r>
                        <a:rPr lang="en-GB" sz="2400">
                          <a:effectLst/>
                        </a:rPr>
                        <a:t>n26</a:t>
                      </a:r>
                      <a:endParaRPr lang="en-US" sz="24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dirty="0">
                          <a:effectLst/>
                        </a:rPr>
                        <a:t>3, 7 MHz</a:t>
                      </a:r>
                      <a:endParaRPr lang="en-US" sz="2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660838769"/>
                  </a:ext>
                </a:extLst>
              </a:tr>
              <a:tr h="434089">
                <a:tc>
                  <a:txBody>
                    <a:bodyPr/>
                    <a:lstStyle/>
                    <a:p>
                      <a:pPr marL="0" marR="0" algn="ctr">
                        <a:spcBef>
                          <a:spcPts val="0"/>
                        </a:spcBef>
                        <a:spcAft>
                          <a:spcPts val="900"/>
                        </a:spcAft>
                      </a:pPr>
                      <a:r>
                        <a:rPr lang="en-GB" sz="2400">
                          <a:effectLst/>
                        </a:rPr>
                        <a:t>n28</a:t>
                      </a:r>
                      <a:endParaRPr lang="en-US" sz="24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dirty="0">
                          <a:effectLst/>
                        </a:rPr>
                        <a:t>13, 33 MHz</a:t>
                      </a:r>
                      <a:endParaRPr lang="en-US" sz="2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128300134"/>
                  </a:ext>
                </a:extLst>
              </a:tr>
            </a:tbl>
          </a:graphicData>
        </a:graphic>
      </p:graphicFrame>
      <p:sp>
        <p:nvSpPr>
          <p:cNvPr id="5" name="TextBox 4">
            <a:extLst>
              <a:ext uri="{FF2B5EF4-FFF2-40B4-BE49-F238E27FC236}">
                <a16:creationId xmlns:a16="http://schemas.microsoft.com/office/drawing/2014/main" id="{5C23E1A5-463C-479E-B487-C87FC7E71900}"/>
              </a:ext>
            </a:extLst>
          </p:cNvPr>
          <p:cNvSpPr txBox="1"/>
          <p:nvPr/>
        </p:nvSpPr>
        <p:spPr>
          <a:xfrm>
            <a:off x="590842" y="2250830"/>
            <a:ext cx="3619208" cy="2554545"/>
          </a:xfrm>
          <a:prstGeom prst="rect">
            <a:avLst/>
          </a:prstGeom>
          <a:noFill/>
        </p:spPr>
        <p:txBody>
          <a:bodyPr wrap="square" rtlCol="0">
            <a:spAutoFit/>
          </a:bodyPr>
          <a:lstStyle/>
          <a:p>
            <a:pPr marL="285750" indent="-285750">
              <a:buFont typeface="Arial" panose="020B0604020202020204" pitchFamily="34" charset="0"/>
              <a:buChar char="•"/>
            </a:pPr>
            <a:r>
              <a:rPr lang="en-US" sz="2000" dirty="0"/>
              <a:t>A poll on the RAN4 and RAN reflectors produced requests for new channel bandwidths shown in this table</a:t>
            </a:r>
          </a:p>
          <a:p>
            <a:pPr marL="285750" indent="-285750">
              <a:buFont typeface="Arial" panose="020B0604020202020204" pitchFamily="34" charset="0"/>
              <a:buChar char="•"/>
            </a:pPr>
            <a:r>
              <a:rPr lang="en-US" sz="2000" dirty="0"/>
              <a:t>Operators aren’t exactly requesting every channel bandwidth from 1 to 100 MHz as some had feared</a:t>
            </a:r>
          </a:p>
        </p:txBody>
      </p:sp>
      <p:sp>
        <p:nvSpPr>
          <p:cNvPr id="6" name="TextBox 5">
            <a:extLst>
              <a:ext uri="{FF2B5EF4-FFF2-40B4-BE49-F238E27FC236}">
                <a16:creationId xmlns:a16="http://schemas.microsoft.com/office/drawing/2014/main" id="{F8B8FCD5-783C-483A-B8CF-F5009CC9F89E}"/>
              </a:ext>
            </a:extLst>
          </p:cNvPr>
          <p:cNvSpPr txBox="1"/>
          <p:nvPr/>
        </p:nvSpPr>
        <p:spPr>
          <a:xfrm>
            <a:off x="1280160" y="5697415"/>
            <a:ext cx="9631680" cy="646331"/>
          </a:xfrm>
          <a:prstGeom prst="rect">
            <a:avLst/>
          </a:prstGeom>
          <a:noFill/>
        </p:spPr>
        <p:txBody>
          <a:bodyPr wrap="square" rtlCol="0">
            <a:spAutoFit/>
          </a:bodyPr>
          <a:lstStyle/>
          <a:p>
            <a:r>
              <a:rPr lang="en-US" dirty="0"/>
              <a:t>Note: 35 MHz was initially included in the WID for wider channel BWs for n25, but is being removed from the WID after discussions in RAN4. </a:t>
            </a:r>
          </a:p>
        </p:txBody>
      </p:sp>
    </p:spTree>
    <p:extLst>
      <p:ext uri="{BB962C8B-B14F-4D97-AF65-F5344CB8AC3E}">
        <p14:creationId xmlns:p14="http://schemas.microsoft.com/office/powerpoint/2010/main" val="159585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62FF0-3133-4B87-9A63-320F040AE9D1}"/>
              </a:ext>
            </a:extLst>
          </p:cNvPr>
          <p:cNvSpPr>
            <a:spLocks noGrp="1"/>
          </p:cNvSpPr>
          <p:nvPr>
            <p:ph type="title"/>
          </p:nvPr>
        </p:nvSpPr>
        <p:spPr>
          <a:xfrm>
            <a:off x="838200" y="365125"/>
            <a:ext cx="10866120" cy="1325563"/>
          </a:xfrm>
        </p:spPr>
        <p:txBody>
          <a:bodyPr/>
          <a:lstStyle/>
          <a:p>
            <a:r>
              <a:rPr lang="en-US" dirty="0"/>
              <a:t>Alternatives to creating new channel bandwidths</a:t>
            </a:r>
          </a:p>
        </p:txBody>
      </p:sp>
      <p:sp>
        <p:nvSpPr>
          <p:cNvPr id="3" name="Content Placeholder 2">
            <a:extLst>
              <a:ext uri="{FF2B5EF4-FFF2-40B4-BE49-F238E27FC236}">
                <a16:creationId xmlns:a16="http://schemas.microsoft.com/office/drawing/2014/main" id="{3D211C8F-33F8-41D8-9E61-D470E53D6CD4}"/>
              </a:ext>
            </a:extLst>
          </p:cNvPr>
          <p:cNvSpPr>
            <a:spLocks noGrp="1"/>
          </p:cNvSpPr>
          <p:nvPr>
            <p:ph idx="1"/>
          </p:nvPr>
        </p:nvSpPr>
        <p:spPr>
          <a:xfrm>
            <a:off x="1485101" y="1890929"/>
            <a:ext cx="3791708" cy="1123582"/>
          </a:xfrm>
        </p:spPr>
        <p:txBody>
          <a:bodyPr>
            <a:normAutofit/>
          </a:bodyPr>
          <a:lstStyle/>
          <a:p>
            <a:pPr marL="0" indent="0">
              <a:buNone/>
            </a:pPr>
            <a:r>
              <a:rPr lang="en-US" sz="2000" dirty="0"/>
              <a:t>Use the next wider channel BW </a:t>
            </a:r>
          </a:p>
          <a:p>
            <a:pPr marL="0" indent="0">
              <a:buNone/>
            </a:pPr>
            <a:r>
              <a:rPr lang="en-US" sz="2000" dirty="0"/>
              <a:t>with only a subset of the RBs</a:t>
            </a:r>
          </a:p>
        </p:txBody>
      </p:sp>
      <p:grpSp>
        <p:nvGrpSpPr>
          <p:cNvPr id="5" name="Group 4">
            <a:extLst>
              <a:ext uri="{FF2B5EF4-FFF2-40B4-BE49-F238E27FC236}">
                <a16:creationId xmlns:a16="http://schemas.microsoft.com/office/drawing/2014/main" id="{D23E6F4B-6256-41A7-BC9E-EC9ADEC420F4}"/>
              </a:ext>
            </a:extLst>
          </p:cNvPr>
          <p:cNvGrpSpPr/>
          <p:nvPr/>
        </p:nvGrpSpPr>
        <p:grpSpPr>
          <a:xfrm>
            <a:off x="1157319" y="2778624"/>
            <a:ext cx="4119490" cy="1483888"/>
            <a:chOff x="1157319" y="2778624"/>
            <a:chExt cx="4119490" cy="1483888"/>
          </a:xfrm>
        </p:grpSpPr>
        <p:sp>
          <p:nvSpPr>
            <p:cNvPr id="50" name="Rectangle 49">
              <a:extLst>
                <a:ext uri="{FF2B5EF4-FFF2-40B4-BE49-F238E27FC236}">
                  <a16:creationId xmlns:a16="http://schemas.microsoft.com/office/drawing/2014/main" id="{89BCCFFA-D274-48C1-A73F-30DDE5D71DF6}"/>
                </a:ext>
              </a:extLst>
            </p:cNvPr>
            <p:cNvSpPr/>
            <p:nvPr/>
          </p:nvSpPr>
          <p:spPr>
            <a:xfrm>
              <a:off x="1157319" y="3727937"/>
              <a:ext cx="4119490" cy="534573"/>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BD6B17CF-38E9-4BA9-A971-82C435943FB1}"/>
                </a:ext>
              </a:extLst>
            </p:cNvPr>
            <p:cNvSpPr/>
            <p:nvPr/>
          </p:nvSpPr>
          <p:spPr>
            <a:xfrm>
              <a:off x="1415354" y="3727939"/>
              <a:ext cx="3618039"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5D053407-4CD8-42EA-AE61-C528DD9BBEDD}"/>
                </a:ext>
              </a:extLst>
            </p:cNvPr>
            <p:cNvSpPr/>
            <p:nvPr/>
          </p:nvSpPr>
          <p:spPr>
            <a:xfrm>
              <a:off x="1535805" y="3727938"/>
              <a:ext cx="3351923" cy="5345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4" name="Straight Arrow Connector 53">
              <a:extLst>
                <a:ext uri="{FF2B5EF4-FFF2-40B4-BE49-F238E27FC236}">
                  <a16:creationId xmlns:a16="http://schemas.microsoft.com/office/drawing/2014/main" id="{C13BEF25-58C3-4635-9F1F-466C3D2EEFCF}"/>
                </a:ext>
              </a:extLst>
            </p:cNvPr>
            <p:cNvCxnSpPr>
              <a:cxnSpLocks/>
            </p:cNvCxnSpPr>
            <p:nvPr/>
          </p:nvCxnSpPr>
          <p:spPr>
            <a:xfrm flipV="1">
              <a:off x="1415354" y="3295772"/>
              <a:ext cx="3618039" cy="804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D78F5971-E066-484B-A2AC-2A12C6A40414}"/>
                </a:ext>
              </a:extLst>
            </p:cNvPr>
            <p:cNvCxnSpPr>
              <a:cxnSpLocks/>
            </p:cNvCxnSpPr>
            <p:nvPr/>
          </p:nvCxnSpPr>
          <p:spPr>
            <a:xfrm>
              <a:off x="1157319" y="3562228"/>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62F8E1A1-1835-49F3-BA4D-DA316193A758}"/>
                </a:ext>
              </a:extLst>
            </p:cNvPr>
            <p:cNvCxnSpPr>
              <a:cxnSpLocks/>
            </p:cNvCxnSpPr>
            <p:nvPr/>
          </p:nvCxnSpPr>
          <p:spPr>
            <a:xfrm>
              <a:off x="1535805" y="3014511"/>
              <a:ext cx="3351923"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58A16C4B-668A-45F0-994F-19A512307904}"/>
                </a:ext>
              </a:extLst>
            </p:cNvPr>
            <p:cNvSpPr txBox="1"/>
            <p:nvPr/>
          </p:nvSpPr>
          <p:spPr>
            <a:xfrm>
              <a:off x="2332348" y="3303816"/>
              <a:ext cx="1769431" cy="276999"/>
            </a:xfrm>
            <a:prstGeom prst="rect">
              <a:avLst/>
            </a:prstGeom>
            <a:noFill/>
          </p:spPr>
          <p:txBody>
            <a:bodyPr wrap="square" rtlCol="0">
              <a:spAutoFit/>
            </a:bodyPr>
            <a:lstStyle/>
            <a:p>
              <a:pPr algn="ctr"/>
              <a:r>
                <a:rPr lang="en-US" sz="1200" dirty="0"/>
                <a:t>40 MHz channel BW</a:t>
              </a:r>
            </a:p>
          </p:txBody>
        </p:sp>
        <p:sp>
          <p:nvSpPr>
            <p:cNvPr id="61" name="TextBox 60">
              <a:extLst>
                <a:ext uri="{FF2B5EF4-FFF2-40B4-BE49-F238E27FC236}">
                  <a16:creationId xmlns:a16="http://schemas.microsoft.com/office/drawing/2014/main" id="{B5DC37D4-5668-43F0-B05D-C3622E6B233D}"/>
                </a:ext>
              </a:extLst>
            </p:cNvPr>
            <p:cNvSpPr txBox="1"/>
            <p:nvPr/>
          </p:nvSpPr>
          <p:spPr>
            <a:xfrm>
              <a:off x="2332347" y="3052907"/>
              <a:ext cx="1769431" cy="276999"/>
            </a:xfrm>
            <a:prstGeom prst="rect">
              <a:avLst/>
            </a:prstGeom>
            <a:noFill/>
          </p:spPr>
          <p:txBody>
            <a:bodyPr wrap="square" rtlCol="0">
              <a:spAutoFit/>
            </a:bodyPr>
            <a:lstStyle/>
            <a:p>
              <a:pPr algn="ctr"/>
              <a:r>
                <a:rPr lang="en-US" sz="1200" dirty="0"/>
                <a:t>35 MHz license</a:t>
              </a:r>
            </a:p>
          </p:txBody>
        </p:sp>
        <p:sp>
          <p:nvSpPr>
            <p:cNvPr id="62" name="TextBox 61">
              <a:extLst>
                <a:ext uri="{FF2B5EF4-FFF2-40B4-BE49-F238E27FC236}">
                  <a16:creationId xmlns:a16="http://schemas.microsoft.com/office/drawing/2014/main" id="{98668D64-1EBD-47C4-A438-19917CE9D6DA}"/>
                </a:ext>
              </a:extLst>
            </p:cNvPr>
            <p:cNvSpPr txBox="1"/>
            <p:nvPr/>
          </p:nvSpPr>
          <p:spPr>
            <a:xfrm>
              <a:off x="2332347" y="2778624"/>
              <a:ext cx="1769431" cy="276999"/>
            </a:xfrm>
            <a:prstGeom prst="rect">
              <a:avLst/>
            </a:prstGeom>
            <a:noFill/>
          </p:spPr>
          <p:txBody>
            <a:bodyPr wrap="square" rtlCol="0">
              <a:spAutoFit/>
            </a:bodyPr>
            <a:lstStyle/>
            <a:p>
              <a:pPr algn="ctr"/>
              <a:r>
                <a:rPr lang="en-US" sz="1200" dirty="0"/>
                <a:t>Usable RBs</a:t>
              </a:r>
            </a:p>
          </p:txBody>
        </p:sp>
      </p:grpSp>
      <p:sp>
        <p:nvSpPr>
          <p:cNvPr id="64" name="TextBox 63">
            <a:extLst>
              <a:ext uri="{FF2B5EF4-FFF2-40B4-BE49-F238E27FC236}">
                <a16:creationId xmlns:a16="http://schemas.microsoft.com/office/drawing/2014/main" id="{BDB965CB-2FC4-434E-91B4-E39B81FB5A01}"/>
              </a:ext>
            </a:extLst>
          </p:cNvPr>
          <p:cNvSpPr txBox="1"/>
          <p:nvPr/>
        </p:nvSpPr>
        <p:spPr>
          <a:xfrm>
            <a:off x="6271260" y="1854617"/>
            <a:ext cx="4389120" cy="400110"/>
          </a:xfrm>
          <a:prstGeom prst="rect">
            <a:avLst/>
          </a:prstGeom>
          <a:noFill/>
        </p:spPr>
        <p:txBody>
          <a:bodyPr wrap="square" rtlCol="0">
            <a:spAutoFit/>
          </a:bodyPr>
          <a:lstStyle/>
          <a:p>
            <a:pPr algn="ctr"/>
            <a:r>
              <a:rPr lang="en-US" sz="2000" dirty="0"/>
              <a:t>Intra-band CA</a:t>
            </a:r>
          </a:p>
        </p:txBody>
      </p:sp>
      <p:sp>
        <p:nvSpPr>
          <p:cNvPr id="68" name="Rectangle 67">
            <a:extLst>
              <a:ext uri="{FF2B5EF4-FFF2-40B4-BE49-F238E27FC236}">
                <a16:creationId xmlns:a16="http://schemas.microsoft.com/office/drawing/2014/main" id="{95896244-EFB0-4EF2-AEC1-FA558064A9B7}"/>
              </a:ext>
            </a:extLst>
          </p:cNvPr>
          <p:cNvSpPr/>
          <p:nvPr/>
        </p:nvSpPr>
        <p:spPr>
          <a:xfrm>
            <a:off x="6603315" y="3429000"/>
            <a:ext cx="2457745"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9" name="Straight Arrow Connector 68">
            <a:extLst>
              <a:ext uri="{FF2B5EF4-FFF2-40B4-BE49-F238E27FC236}">
                <a16:creationId xmlns:a16="http://schemas.microsoft.com/office/drawing/2014/main" id="{2A66ED53-9F46-4019-A6DB-7007CAC7E2F6}"/>
              </a:ext>
            </a:extLst>
          </p:cNvPr>
          <p:cNvCxnSpPr>
            <a:cxnSpLocks/>
          </p:cNvCxnSpPr>
          <p:nvPr/>
        </p:nvCxnSpPr>
        <p:spPr>
          <a:xfrm>
            <a:off x="6577983" y="2947654"/>
            <a:ext cx="248307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75A9CA78-1D83-45CC-8C3E-5218FEAE93C5}"/>
              </a:ext>
            </a:extLst>
          </p:cNvPr>
          <p:cNvCxnSpPr>
            <a:cxnSpLocks/>
          </p:cNvCxnSpPr>
          <p:nvPr/>
        </p:nvCxnSpPr>
        <p:spPr>
          <a:xfrm>
            <a:off x="6596155" y="3218706"/>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AA42C587-FEBF-4FC5-8E97-1C77B95031C4}"/>
              </a:ext>
            </a:extLst>
          </p:cNvPr>
          <p:cNvCxnSpPr>
            <a:cxnSpLocks/>
          </p:cNvCxnSpPr>
          <p:nvPr/>
        </p:nvCxnSpPr>
        <p:spPr>
          <a:xfrm>
            <a:off x="9061060" y="2939613"/>
            <a:ext cx="1654585"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489D8523-2977-469C-9E8D-D731E8D9841B}"/>
              </a:ext>
            </a:extLst>
          </p:cNvPr>
          <p:cNvSpPr txBox="1"/>
          <p:nvPr/>
        </p:nvSpPr>
        <p:spPr>
          <a:xfrm>
            <a:off x="7745099" y="2974995"/>
            <a:ext cx="1769431" cy="276999"/>
          </a:xfrm>
          <a:prstGeom prst="rect">
            <a:avLst/>
          </a:prstGeom>
          <a:noFill/>
        </p:spPr>
        <p:txBody>
          <a:bodyPr wrap="square" rtlCol="0">
            <a:spAutoFit/>
          </a:bodyPr>
          <a:lstStyle/>
          <a:p>
            <a:pPr algn="ctr"/>
            <a:r>
              <a:rPr lang="en-US" sz="1200" dirty="0"/>
              <a:t>35 MHz license</a:t>
            </a:r>
          </a:p>
        </p:txBody>
      </p:sp>
      <p:sp>
        <p:nvSpPr>
          <p:cNvPr id="73" name="TextBox 72">
            <a:extLst>
              <a:ext uri="{FF2B5EF4-FFF2-40B4-BE49-F238E27FC236}">
                <a16:creationId xmlns:a16="http://schemas.microsoft.com/office/drawing/2014/main" id="{F822D2E3-A150-4488-8193-00D61862631E}"/>
              </a:ext>
            </a:extLst>
          </p:cNvPr>
          <p:cNvSpPr txBox="1"/>
          <p:nvPr/>
        </p:nvSpPr>
        <p:spPr>
          <a:xfrm>
            <a:off x="6886467" y="2703925"/>
            <a:ext cx="1769431" cy="276999"/>
          </a:xfrm>
          <a:prstGeom prst="rect">
            <a:avLst/>
          </a:prstGeom>
          <a:noFill/>
        </p:spPr>
        <p:txBody>
          <a:bodyPr wrap="square" rtlCol="0">
            <a:spAutoFit/>
          </a:bodyPr>
          <a:lstStyle/>
          <a:p>
            <a:pPr algn="ctr"/>
            <a:r>
              <a:rPr lang="en-US" sz="1200" dirty="0"/>
              <a:t>X MHz CC</a:t>
            </a:r>
          </a:p>
        </p:txBody>
      </p:sp>
      <p:sp>
        <p:nvSpPr>
          <p:cNvPr id="75" name="Rectangle 74">
            <a:extLst>
              <a:ext uri="{FF2B5EF4-FFF2-40B4-BE49-F238E27FC236}">
                <a16:creationId xmlns:a16="http://schemas.microsoft.com/office/drawing/2014/main" id="{7D77E5DD-A0B5-4B81-A41C-5A056DDA9B39}"/>
              </a:ext>
            </a:extLst>
          </p:cNvPr>
          <p:cNvSpPr/>
          <p:nvPr/>
        </p:nvSpPr>
        <p:spPr>
          <a:xfrm>
            <a:off x="9061060" y="3432443"/>
            <a:ext cx="1715586" cy="534573"/>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extBox 75">
            <a:extLst>
              <a:ext uri="{FF2B5EF4-FFF2-40B4-BE49-F238E27FC236}">
                <a16:creationId xmlns:a16="http://schemas.microsoft.com/office/drawing/2014/main" id="{ABF2D6B6-224E-4A38-9A50-378FFB31CFB9}"/>
              </a:ext>
            </a:extLst>
          </p:cNvPr>
          <p:cNvSpPr txBox="1"/>
          <p:nvPr/>
        </p:nvSpPr>
        <p:spPr>
          <a:xfrm>
            <a:off x="6536705" y="4067843"/>
            <a:ext cx="4119490" cy="400110"/>
          </a:xfrm>
          <a:prstGeom prst="rect">
            <a:avLst/>
          </a:prstGeom>
          <a:noFill/>
        </p:spPr>
        <p:txBody>
          <a:bodyPr wrap="square" rtlCol="0">
            <a:spAutoFit/>
          </a:bodyPr>
          <a:lstStyle/>
          <a:p>
            <a:pPr algn="ctr"/>
            <a:r>
              <a:rPr lang="en-US" sz="2000" dirty="0"/>
              <a:t>Overlapping UE channel BWs </a:t>
            </a:r>
          </a:p>
        </p:txBody>
      </p:sp>
      <p:sp>
        <p:nvSpPr>
          <p:cNvPr id="81" name="TextBox 80">
            <a:extLst>
              <a:ext uri="{FF2B5EF4-FFF2-40B4-BE49-F238E27FC236}">
                <a16:creationId xmlns:a16="http://schemas.microsoft.com/office/drawing/2014/main" id="{DE6E8C67-3EB5-4EDD-8DD9-065A7E348D3C}"/>
              </a:ext>
            </a:extLst>
          </p:cNvPr>
          <p:cNvSpPr txBox="1"/>
          <p:nvPr/>
        </p:nvSpPr>
        <p:spPr>
          <a:xfrm>
            <a:off x="9034137" y="2645276"/>
            <a:ext cx="1769431" cy="276999"/>
          </a:xfrm>
          <a:prstGeom prst="rect">
            <a:avLst/>
          </a:prstGeom>
          <a:noFill/>
        </p:spPr>
        <p:txBody>
          <a:bodyPr wrap="square" rtlCol="0">
            <a:spAutoFit/>
          </a:bodyPr>
          <a:lstStyle/>
          <a:p>
            <a:pPr algn="ctr"/>
            <a:r>
              <a:rPr lang="en-US" sz="1200" dirty="0"/>
              <a:t>35-X MHz CC</a:t>
            </a:r>
          </a:p>
        </p:txBody>
      </p:sp>
      <p:sp>
        <p:nvSpPr>
          <p:cNvPr id="84" name="Rectangle 83">
            <a:extLst>
              <a:ext uri="{FF2B5EF4-FFF2-40B4-BE49-F238E27FC236}">
                <a16:creationId xmlns:a16="http://schemas.microsoft.com/office/drawing/2014/main" id="{8BEBFCC1-0E47-496F-BB4F-B019A1863890}"/>
              </a:ext>
            </a:extLst>
          </p:cNvPr>
          <p:cNvSpPr/>
          <p:nvPr/>
        </p:nvSpPr>
        <p:spPr>
          <a:xfrm>
            <a:off x="6460440" y="5650145"/>
            <a:ext cx="3924638"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5" name="Straight Arrow Connector 84">
            <a:extLst>
              <a:ext uri="{FF2B5EF4-FFF2-40B4-BE49-F238E27FC236}">
                <a16:creationId xmlns:a16="http://schemas.microsoft.com/office/drawing/2014/main" id="{1BB8AE2B-BD26-4EB5-8942-3742DF28BF93}"/>
              </a:ext>
            </a:extLst>
          </p:cNvPr>
          <p:cNvCxnSpPr>
            <a:cxnSpLocks/>
          </p:cNvCxnSpPr>
          <p:nvPr/>
        </p:nvCxnSpPr>
        <p:spPr>
          <a:xfrm>
            <a:off x="6409776" y="5108215"/>
            <a:ext cx="390579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6BBA8616-3BF3-48AA-AC02-6F9CE96485E9}"/>
              </a:ext>
            </a:extLst>
          </p:cNvPr>
          <p:cNvCxnSpPr>
            <a:cxnSpLocks/>
          </p:cNvCxnSpPr>
          <p:nvPr/>
        </p:nvCxnSpPr>
        <p:spPr>
          <a:xfrm>
            <a:off x="6427948" y="5379267"/>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id="{CBA86A48-D9AA-43AD-A7A6-04B0A18B02E8}"/>
              </a:ext>
            </a:extLst>
          </p:cNvPr>
          <p:cNvSpPr txBox="1"/>
          <p:nvPr/>
        </p:nvSpPr>
        <p:spPr>
          <a:xfrm>
            <a:off x="7343775" y="5135556"/>
            <a:ext cx="2219325" cy="276999"/>
          </a:xfrm>
          <a:prstGeom prst="rect">
            <a:avLst/>
          </a:prstGeom>
          <a:noFill/>
        </p:spPr>
        <p:txBody>
          <a:bodyPr wrap="square" rtlCol="0">
            <a:spAutoFit/>
          </a:bodyPr>
          <a:lstStyle/>
          <a:p>
            <a:pPr algn="ctr"/>
            <a:r>
              <a:rPr lang="en-US" sz="1200" dirty="0"/>
              <a:t>35 MHz license (and BS CH BW)</a:t>
            </a:r>
          </a:p>
        </p:txBody>
      </p:sp>
      <p:sp>
        <p:nvSpPr>
          <p:cNvPr id="89" name="TextBox 88">
            <a:extLst>
              <a:ext uri="{FF2B5EF4-FFF2-40B4-BE49-F238E27FC236}">
                <a16:creationId xmlns:a16="http://schemas.microsoft.com/office/drawing/2014/main" id="{CD2A38BA-C452-427E-A4BC-B16AA5DC255E}"/>
              </a:ext>
            </a:extLst>
          </p:cNvPr>
          <p:cNvSpPr txBox="1"/>
          <p:nvPr/>
        </p:nvSpPr>
        <p:spPr>
          <a:xfrm>
            <a:off x="7538043" y="4841913"/>
            <a:ext cx="1769431" cy="276999"/>
          </a:xfrm>
          <a:prstGeom prst="rect">
            <a:avLst/>
          </a:prstGeom>
          <a:noFill/>
        </p:spPr>
        <p:txBody>
          <a:bodyPr wrap="square" rtlCol="0">
            <a:spAutoFit/>
          </a:bodyPr>
          <a:lstStyle/>
          <a:p>
            <a:pPr algn="ctr"/>
            <a:r>
              <a:rPr lang="en-US" sz="1200" dirty="0"/>
              <a:t>30 MHz UE CH BW</a:t>
            </a:r>
          </a:p>
        </p:txBody>
      </p:sp>
      <p:sp>
        <p:nvSpPr>
          <p:cNvPr id="90" name="Rectangle 89">
            <a:extLst>
              <a:ext uri="{FF2B5EF4-FFF2-40B4-BE49-F238E27FC236}">
                <a16:creationId xmlns:a16="http://schemas.microsoft.com/office/drawing/2014/main" id="{A2264958-4A4B-46CA-ACB8-80F91EAFBB83}"/>
              </a:ext>
            </a:extLst>
          </p:cNvPr>
          <p:cNvSpPr/>
          <p:nvPr/>
        </p:nvSpPr>
        <p:spPr>
          <a:xfrm>
            <a:off x="6743592" y="5650144"/>
            <a:ext cx="3890179" cy="534573"/>
          </a:xfrm>
          <a:prstGeom prst="rect">
            <a:avLst/>
          </a:prstGeom>
          <a:solidFill>
            <a:schemeClr val="bg2">
              <a:lumMod val="90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4" name="Straight Arrow Connector 93">
            <a:extLst>
              <a:ext uri="{FF2B5EF4-FFF2-40B4-BE49-F238E27FC236}">
                <a16:creationId xmlns:a16="http://schemas.microsoft.com/office/drawing/2014/main" id="{690289A9-E381-4858-B67F-1CDC69348A2C}"/>
              </a:ext>
            </a:extLst>
          </p:cNvPr>
          <p:cNvCxnSpPr>
            <a:cxnSpLocks/>
          </p:cNvCxnSpPr>
          <p:nvPr/>
        </p:nvCxnSpPr>
        <p:spPr>
          <a:xfrm>
            <a:off x="6724101" y="4820998"/>
            <a:ext cx="390579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a16="http://schemas.microsoft.com/office/drawing/2014/main" id="{946D0E43-21D0-4F76-B367-7CE28EE1C89D}"/>
              </a:ext>
            </a:extLst>
          </p:cNvPr>
          <p:cNvSpPr txBox="1"/>
          <p:nvPr/>
        </p:nvSpPr>
        <p:spPr>
          <a:xfrm>
            <a:off x="7803965" y="4547032"/>
            <a:ext cx="1769431" cy="276999"/>
          </a:xfrm>
          <a:prstGeom prst="rect">
            <a:avLst/>
          </a:prstGeom>
          <a:noFill/>
        </p:spPr>
        <p:txBody>
          <a:bodyPr wrap="square" rtlCol="0">
            <a:spAutoFit/>
          </a:bodyPr>
          <a:lstStyle/>
          <a:p>
            <a:pPr algn="ctr"/>
            <a:r>
              <a:rPr lang="en-US" sz="1200" dirty="0"/>
              <a:t>30 MHz UE CH BW</a:t>
            </a:r>
          </a:p>
        </p:txBody>
      </p:sp>
      <p:sp>
        <p:nvSpPr>
          <p:cNvPr id="96" name="Rectangle 95">
            <a:extLst>
              <a:ext uri="{FF2B5EF4-FFF2-40B4-BE49-F238E27FC236}">
                <a16:creationId xmlns:a16="http://schemas.microsoft.com/office/drawing/2014/main" id="{094378A1-326C-430E-B52B-7FE8B83D0ACF}"/>
              </a:ext>
            </a:extLst>
          </p:cNvPr>
          <p:cNvSpPr/>
          <p:nvPr/>
        </p:nvSpPr>
        <p:spPr>
          <a:xfrm>
            <a:off x="500153" y="1706948"/>
            <a:ext cx="5339294" cy="30622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a:extLst>
              <a:ext uri="{FF2B5EF4-FFF2-40B4-BE49-F238E27FC236}">
                <a16:creationId xmlns:a16="http://schemas.microsoft.com/office/drawing/2014/main" id="{6B8EB8CA-C83C-4E7B-90BF-FBEB96E9A43C}"/>
              </a:ext>
            </a:extLst>
          </p:cNvPr>
          <p:cNvSpPr/>
          <p:nvPr/>
        </p:nvSpPr>
        <p:spPr>
          <a:xfrm>
            <a:off x="5840660" y="1706948"/>
            <a:ext cx="5339294" cy="23916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a:extLst>
              <a:ext uri="{FF2B5EF4-FFF2-40B4-BE49-F238E27FC236}">
                <a16:creationId xmlns:a16="http://schemas.microsoft.com/office/drawing/2014/main" id="{4D79DD03-F56F-4B11-9E0C-08F3C9367E99}"/>
              </a:ext>
            </a:extLst>
          </p:cNvPr>
          <p:cNvSpPr/>
          <p:nvPr/>
        </p:nvSpPr>
        <p:spPr>
          <a:xfrm>
            <a:off x="5840660" y="4098632"/>
            <a:ext cx="5339294" cy="23916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59390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E1FAF-BAE8-4A7B-8326-7B71C84B3DB8}"/>
              </a:ext>
            </a:extLst>
          </p:cNvPr>
          <p:cNvSpPr>
            <a:spLocks noGrp="1"/>
          </p:cNvSpPr>
          <p:nvPr>
            <p:ph type="title"/>
          </p:nvPr>
        </p:nvSpPr>
        <p:spPr/>
        <p:txBody>
          <a:bodyPr/>
          <a:lstStyle/>
          <a:p>
            <a:r>
              <a:rPr lang="en-US" dirty="0"/>
              <a:t>Using the next wider channel BW with only a subset of the RBs</a:t>
            </a:r>
          </a:p>
        </p:txBody>
      </p:sp>
      <p:sp>
        <p:nvSpPr>
          <p:cNvPr id="3" name="Content Placeholder 2">
            <a:extLst>
              <a:ext uri="{FF2B5EF4-FFF2-40B4-BE49-F238E27FC236}">
                <a16:creationId xmlns:a16="http://schemas.microsoft.com/office/drawing/2014/main" id="{1AF4A857-9949-4136-9A99-F8D958334A25}"/>
              </a:ext>
            </a:extLst>
          </p:cNvPr>
          <p:cNvSpPr>
            <a:spLocks noGrp="1"/>
          </p:cNvSpPr>
          <p:nvPr>
            <p:ph idx="1"/>
          </p:nvPr>
        </p:nvSpPr>
        <p:spPr>
          <a:xfrm>
            <a:off x="464234" y="1825624"/>
            <a:ext cx="6344529" cy="4884663"/>
          </a:xfrm>
        </p:spPr>
        <p:txBody>
          <a:bodyPr>
            <a:normAutofit fontScale="32500" lnSpcReduction="20000"/>
          </a:bodyPr>
          <a:lstStyle/>
          <a:p>
            <a:r>
              <a:rPr lang="en-US" sz="6200" dirty="0"/>
              <a:t>The idea that has been proposed is that an operator would use a channel BW that is wider than its licensed BW, and only use a subset of the RBs [1].</a:t>
            </a:r>
          </a:p>
          <a:p>
            <a:r>
              <a:rPr lang="en-US" sz="6200" dirty="0"/>
              <a:t>One problem with this approach is that 3GPP emission requirements are based on the channel BW, not the allocated RBs. Therefore the emissions requirements would be based on the wider channel BW and not the narrower operator’s licensed BW, so there is no guarantee that regulatory emission requirements like SEM would be met.</a:t>
            </a:r>
          </a:p>
          <a:p>
            <a:r>
              <a:rPr lang="en-US" sz="6200" dirty="0"/>
              <a:t>On the receiver side, there would be a blocking issue due to neighbor emissions if a channel BW is used that is wider than the operators spectrum license.</a:t>
            </a:r>
          </a:p>
          <a:p>
            <a:r>
              <a:rPr lang="en-US" sz="6200" dirty="0"/>
              <a:t>Observation 1: The use of the next wider channel BW with a subset of RBs will not be acceptable to operators and regulators because 3GPP emissions requirements would be based on the wider channel BW and not on the operator’s licensed bandwidth, and receiver blocking will be problematic.</a:t>
            </a:r>
          </a:p>
          <a:p>
            <a:endParaRPr lang="en-US" dirty="0"/>
          </a:p>
        </p:txBody>
      </p:sp>
      <p:sp>
        <p:nvSpPr>
          <p:cNvPr id="17" name="Content Placeholder 2">
            <a:extLst>
              <a:ext uri="{FF2B5EF4-FFF2-40B4-BE49-F238E27FC236}">
                <a16:creationId xmlns:a16="http://schemas.microsoft.com/office/drawing/2014/main" id="{8551E9FD-2034-4199-99B3-2B02DE2D4172}"/>
              </a:ext>
            </a:extLst>
          </p:cNvPr>
          <p:cNvSpPr txBox="1">
            <a:spLocks/>
          </p:cNvSpPr>
          <p:nvPr/>
        </p:nvSpPr>
        <p:spPr>
          <a:xfrm>
            <a:off x="7692954" y="2009605"/>
            <a:ext cx="3791708" cy="112358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t>Use the next wider channel BW </a:t>
            </a:r>
          </a:p>
          <a:p>
            <a:pPr marL="0" indent="0">
              <a:buFont typeface="Arial" panose="020B0604020202020204" pitchFamily="34" charset="0"/>
              <a:buNone/>
            </a:pPr>
            <a:r>
              <a:rPr lang="en-US" sz="2000"/>
              <a:t>with only a subset of the RBs</a:t>
            </a:r>
            <a:endParaRPr lang="en-US" sz="2000" dirty="0"/>
          </a:p>
        </p:txBody>
      </p:sp>
      <p:grpSp>
        <p:nvGrpSpPr>
          <p:cNvPr id="18" name="Group 17">
            <a:extLst>
              <a:ext uri="{FF2B5EF4-FFF2-40B4-BE49-F238E27FC236}">
                <a16:creationId xmlns:a16="http://schemas.microsoft.com/office/drawing/2014/main" id="{D63776F6-306A-4EE6-B695-C11E0333A7E0}"/>
              </a:ext>
            </a:extLst>
          </p:cNvPr>
          <p:cNvGrpSpPr/>
          <p:nvPr/>
        </p:nvGrpSpPr>
        <p:grpSpPr>
          <a:xfrm>
            <a:off x="7365172" y="2897300"/>
            <a:ext cx="4119490" cy="1483888"/>
            <a:chOff x="1157319" y="2778624"/>
            <a:chExt cx="4119490" cy="1483888"/>
          </a:xfrm>
        </p:grpSpPr>
        <p:sp>
          <p:nvSpPr>
            <p:cNvPr id="19" name="Rectangle 18">
              <a:extLst>
                <a:ext uri="{FF2B5EF4-FFF2-40B4-BE49-F238E27FC236}">
                  <a16:creationId xmlns:a16="http://schemas.microsoft.com/office/drawing/2014/main" id="{B1C72308-6BD2-4785-99B7-B13DDA9B5DEC}"/>
                </a:ext>
              </a:extLst>
            </p:cNvPr>
            <p:cNvSpPr/>
            <p:nvPr/>
          </p:nvSpPr>
          <p:spPr>
            <a:xfrm>
              <a:off x="1157319" y="3727937"/>
              <a:ext cx="4119490" cy="534573"/>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FB468FC8-30B8-4432-B052-6E8E4FD95D9B}"/>
                </a:ext>
              </a:extLst>
            </p:cNvPr>
            <p:cNvSpPr/>
            <p:nvPr/>
          </p:nvSpPr>
          <p:spPr>
            <a:xfrm>
              <a:off x="1415354" y="3727939"/>
              <a:ext cx="3618039"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157BFF7C-BD53-4ABF-B80A-6513896FB046}"/>
                </a:ext>
              </a:extLst>
            </p:cNvPr>
            <p:cNvSpPr/>
            <p:nvPr/>
          </p:nvSpPr>
          <p:spPr>
            <a:xfrm>
              <a:off x="1535805" y="3727938"/>
              <a:ext cx="3351923" cy="5345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Arrow Connector 21">
              <a:extLst>
                <a:ext uri="{FF2B5EF4-FFF2-40B4-BE49-F238E27FC236}">
                  <a16:creationId xmlns:a16="http://schemas.microsoft.com/office/drawing/2014/main" id="{B9922122-E317-4F2C-95AC-939047DE6E77}"/>
                </a:ext>
              </a:extLst>
            </p:cNvPr>
            <p:cNvCxnSpPr>
              <a:cxnSpLocks/>
            </p:cNvCxnSpPr>
            <p:nvPr/>
          </p:nvCxnSpPr>
          <p:spPr>
            <a:xfrm flipV="1">
              <a:off x="1415354" y="3295772"/>
              <a:ext cx="3618039" cy="804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0937008C-A3AF-4669-B3B8-38489392CE5C}"/>
                </a:ext>
              </a:extLst>
            </p:cNvPr>
            <p:cNvCxnSpPr>
              <a:cxnSpLocks/>
            </p:cNvCxnSpPr>
            <p:nvPr/>
          </p:nvCxnSpPr>
          <p:spPr>
            <a:xfrm>
              <a:off x="1157319" y="3562228"/>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4BACB044-E3F1-4D58-89F6-6B3C8DE303FA}"/>
                </a:ext>
              </a:extLst>
            </p:cNvPr>
            <p:cNvCxnSpPr>
              <a:cxnSpLocks/>
            </p:cNvCxnSpPr>
            <p:nvPr/>
          </p:nvCxnSpPr>
          <p:spPr>
            <a:xfrm>
              <a:off x="1535805" y="3014511"/>
              <a:ext cx="3351923"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5E1C6163-27A6-41C6-90A8-117603F080E3}"/>
                </a:ext>
              </a:extLst>
            </p:cNvPr>
            <p:cNvSpPr txBox="1"/>
            <p:nvPr/>
          </p:nvSpPr>
          <p:spPr>
            <a:xfrm>
              <a:off x="2332348" y="3303816"/>
              <a:ext cx="1769431" cy="276999"/>
            </a:xfrm>
            <a:prstGeom prst="rect">
              <a:avLst/>
            </a:prstGeom>
            <a:noFill/>
          </p:spPr>
          <p:txBody>
            <a:bodyPr wrap="square" rtlCol="0">
              <a:spAutoFit/>
            </a:bodyPr>
            <a:lstStyle/>
            <a:p>
              <a:pPr algn="ctr"/>
              <a:r>
                <a:rPr lang="en-US" sz="1200" dirty="0"/>
                <a:t>40 MHz channel BW</a:t>
              </a:r>
            </a:p>
          </p:txBody>
        </p:sp>
        <p:sp>
          <p:nvSpPr>
            <p:cNvPr id="26" name="TextBox 25">
              <a:extLst>
                <a:ext uri="{FF2B5EF4-FFF2-40B4-BE49-F238E27FC236}">
                  <a16:creationId xmlns:a16="http://schemas.microsoft.com/office/drawing/2014/main" id="{30CAF861-0F10-4A4F-B45B-4AC492E87FBD}"/>
                </a:ext>
              </a:extLst>
            </p:cNvPr>
            <p:cNvSpPr txBox="1"/>
            <p:nvPr/>
          </p:nvSpPr>
          <p:spPr>
            <a:xfrm>
              <a:off x="2332347" y="3052907"/>
              <a:ext cx="1769431" cy="276999"/>
            </a:xfrm>
            <a:prstGeom prst="rect">
              <a:avLst/>
            </a:prstGeom>
            <a:noFill/>
          </p:spPr>
          <p:txBody>
            <a:bodyPr wrap="square" rtlCol="0">
              <a:spAutoFit/>
            </a:bodyPr>
            <a:lstStyle/>
            <a:p>
              <a:pPr algn="ctr"/>
              <a:r>
                <a:rPr lang="en-US" sz="1200" dirty="0"/>
                <a:t>35 MHz license</a:t>
              </a:r>
            </a:p>
          </p:txBody>
        </p:sp>
        <p:sp>
          <p:nvSpPr>
            <p:cNvPr id="27" name="TextBox 26">
              <a:extLst>
                <a:ext uri="{FF2B5EF4-FFF2-40B4-BE49-F238E27FC236}">
                  <a16:creationId xmlns:a16="http://schemas.microsoft.com/office/drawing/2014/main" id="{AFB541C1-9158-435C-B90A-99FCCE862BD1}"/>
                </a:ext>
              </a:extLst>
            </p:cNvPr>
            <p:cNvSpPr txBox="1"/>
            <p:nvPr/>
          </p:nvSpPr>
          <p:spPr>
            <a:xfrm>
              <a:off x="2332347" y="2778624"/>
              <a:ext cx="1769431" cy="276999"/>
            </a:xfrm>
            <a:prstGeom prst="rect">
              <a:avLst/>
            </a:prstGeom>
            <a:noFill/>
          </p:spPr>
          <p:txBody>
            <a:bodyPr wrap="square" rtlCol="0">
              <a:spAutoFit/>
            </a:bodyPr>
            <a:lstStyle/>
            <a:p>
              <a:pPr algn="ctr"/>
              <a:r>
                <a:rPr lang="en-US" sz="1200" dirty="0"/>
                <a:t>Usable RBs</a:t>
              </a:r>
            </a:p>
          </p:txBody>
        </p:sp>
      </p:grpSp>
      <p:sp>
        <p:nvSpPr>
          <p:cNvPr id="28" name="Rectangle 27">
            <a:extLst>
              <a:ext uri="{FF2B5EF4-FFF2-40B4-BE49-F238E27FC236}">
                <a16:creationId xmlns:a16="http://schemas.microsoft.com/office/drawing/2014/main" id="{A80E3F6A-71BB-4D93-9304-D2D0F746889D}"/>
              </a:ext>
            </a:extLst>
          </p:cNvPr>
          <p:cNvSpPr/>
          <p:nvPr/>
        </p:nvSpPr>
        <p:spPr>
          <a:xfrm>
            <a:off x="6708006" y="1825624"/>
            <a:ext cx="5339294" cy="30622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0935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E1FAF-BAE8-4A7B-8326-7B71C84B3DB8}"/>
              </a:ext>
            </a:extLst>
          </p:cNvPr>
          <p:cNvSpPr>
            <a:spLocks noGrp="1"/>
          </p:cNvSpPr>
          <p:nvPr>
            <p:ph type="title"/>
          </p:nvPr>
        </p:nvSpPr>
        <p:spPr/>
        <p:txBody>
          <a:bodyPr/>
          <a:lstStyle/>
          <a:p>
            <a:r>
              <a:rPr lang="en-US" dirty="0"/>
              <a:t>Example of using the next wider channel BW with only a subset of the RBs (centered)</a:t>
            </a:r>
          </a:p>
        </p:txBody>
      </p:sp>
      <p:sp>
        <p:nvSpPr>
          <p:cNvPr id="3" name="Content Placeholder 2">
            <a:extLst>
              <a:ext uri="{FF2B5EF4-FFF2-40B4-BE49-F238E27FC236}">
                <a16:creationId xmlns:a16="http://schemas.microsoft.com/office/drawing/2014/main" id="{1AF4A857-9949-4136-9A99-F8D958334A25}"/>
              </a:ext>
            </a:extLst>
          </p:cNvPr>
          <p:cNvSpPr>
            <a:spLocks noGrp="1"/>
          </p:cNvSpPr>
          <p:nvPr>
            <p:ph idx="1"/>
          </p:nvPr>
        </p:nvSpPr>
        <p:spPr>
          <a:xfrm>
            <a:off x="464234" y="1825624"/>
            <a:ext cx="5561859" cy="4884663"/>
          </a:xfrm>
        </p:spPr>
        <p:txBody>
          <a:bodyPr>
            <a:normAutofit/>
          </a:bodyPr>
          <a:lstStyle/>
          <a:p>
            <a:r>
              <a:rPr lang="en-US" dirty="0"/>
              <a:t>Example with 35 MHz of RBs centered in a 40 MHz carrier</a:t>
            </a:r>
          </a:p>
          <a:p>
            <a:r>
              <a:rPr lang="en-US" dirty="0"/>
              <a:t>UE SEM would be based on the 40 MHz channel, but the regulatory emission requirements would be based on the 35 MHz licensed BW</a:t>
            </a:r>
          </a:p>
        </p:txBody>
      </p:sp>
      <p:pic>
        <p:nvPicPr>
          <p:cNvPr id="18" name="Picture 17">
            <a:extLst>
              <a:ext uri="{FF2B5EF4-FFF2-40B4-BE49-F238E27FC236}">
                <a16:creationId xmlns:a16="http://schemas.microsoft.com/office/drawing/2014/main" id="{48CF4CB9-4856-42D6-ACA0-44374B142556}"/>
              </a:ext>
            </a:extLst>
          </p:cNvPr>
          <p:cNvPicPr>
            <a:picLocks noChangeAspect="1"/>
          </p:cNvPicPr>
          <p:nvPr/>
        </p:nvPicPr>
        <p:blipFill>
          <a:blip r:embed="rId2"/>
          <a:stretch>
            <a:fillRect/>
          </a:stretch>
        </p:blipFill>
        <p:spPr>
          <a:xfrm>
            <a:off x="6165908" y="1825624"/>
            <a:ext cx="5489791" cy="1907291"/>
          </a:xfrm>
          <a:prstGeom prst="rect">
            <a:avLst/>
          </a:prstGeom>
        </p:spPr>
      </p:pic>
      <p:pic>
        <p:nvPicPr>
          <p:cNvPr id="19" name="Picture 18">
            <a:extLst>
              <a:ext uri="{FF2B5EF4-FFF2-40B4-BE49-F238E27FC236}">
                <a16:creationId xmlns:a16="http://schemas.microsoft.com/office/drawing/2014/main" id="{00BD2629-32EE-4CDE-8459-8E10174AA428}"/>
              </a:ext>
            </a:extLst>
          </p:cNvPr>
          <p:cNvPicPr>
            <a:picLocks noChangeAspect="1"/>
          </p:cNvPicPr>
          <p:nvPr/>
        </p:nvPicPr>
        <p:blipFill>
          <a:blip r:embed="rId3"/>
          <a:stretch>
            <a:fillRect/>
          </a:stretch>
        </p:blipFill>
        <p:spPr>
          <a:xfrm>
            <a:off x="6290754" y="3867851"/>
            <a:ext cx="5364945" cy="2755631"/>
          </a:xfrm>
          <a:prstGeom prst="rect">
            <a:avLst/>
          </a:prstGeom>
        </p:spPr>
      </p:pic>
    </p:spTree>
    <p:extLst>
      <p:ext uri="{BB962C8B-B14F-4D97-AF65-F5344CB8AC3E}">
        <p14:creationId xmlns:p14="http://schemas.microsoft.com/office/powerpoint/2010/main" val="17174544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E1FAF-BAE8-4A7B-8326-7B71C84B3DB8}"/>
              </a:ext>
            </a:extLst>
          </p:cNvPr>
          <p:cNvSpPr>
            <a:spLocks noGrp="1"/>
          </p:cNvSpPr>
          <p:nvPr>
            <p:ph type="title"/>
          </p:nvPr>
        </p:nvSpPr>
        <p:spPr/>
        <p:txBody>
          <a:bodyPr>
            <a:normAutofit fontScale="90000"/>
          </a:bodyPr>
          <a:lstStyle/>
          <a:p>
            <a:r>
              <a:rPr lang="en-US" dirty="0"/>
              <a:t>Example of using the next wider channel BW with only a subset of the RBs (at the band edge)</a:t>
            </a:r>
          </a:p>
        </p:txBody>
      </p:sp>
      <p:sp>
        <p:nvSpPr>
          <p:cNvPr id="3" name="Content Placeholder 2">
            <a:extLst>
              <a:ext uri="{FF2B5EF4-FFF2-40B4-BE49-F238E27FC236}">
                <a16:creationId xmlns:a16="http://schemas.microsoft.com/office/drawing/2014/main" id="{1AF4A857-9949-4136-9A99-F8D958334A25}"/>
              </a:ext>
            </a:extLst>
          </p:cNvPr>
          <p:cNvSpPr>
            <a:spLocks noGrp="1"/>
          </p:cNvSpPr>
          <p:nvPr>
            <p:ph idx="1"/>
          </p:nvPr>
        </p:nvSpPr>
        <p:spPr>
          <a:xfrm>
            <a:off x="464234" y="1825624"/>
            <a:ext cx="5561859" cy="4884663"/>
          </a:xfrm>
        </p:spPr>
        <p:txBody>
          <a:bodyPr>
            <a:normAutofit/>
          </a:bodyPr>
          <a:lstStyle/>
          <a:p>
            <a:r>
              <a:rPr lang="en-US" dirty="0"/>
              <a:t>Example with 35 MHz of RBs aligned with a 40 MHz channel at the low end of the band</a:t>
            </a:r>
          </a:p>
          <a:p>
            <a:r>
              <a:rPr lang="en-US" dirty="0"/>
              <a:t>The top end of the channel would be offset by 5 MHz from the top of the 35 MHz license</a:t>
            </a:r>
          </a:p>
          <a:p>
            <a:r>
              <a:rPr lang="en-US" dirty="0"/>
              <a:t>UE SEM would be based on the 40 MHz channel, but the regulatory emission requirements would be based on the 35 MHz licensed BW</a:t>
            </a:r>
          </a:p>
        </p:txBody>
      </p:sp>
      <p:pic>
        <p:nvPicPr>
          <p:cNvPr id="4" name="Picture 3">
            <a:extLst>
              <a:ext uri="{FF2B5EF4-FFF2-40B4-BE49-F238E27FC236}">
                <a16:creationId xmlns:a16="http://schemas.microsoft.com/office/drawing/2014/main" id="{AC5D34B5-04B1-481B-98C1-7008270FEFD0}"/>
              </a:ext>
            </a:extLst>
          </p:cNvPr>
          <p:cNvPicPr>
            <a:picLocks noChangeAspect="1"/>
          </p:cNvPicPr>
          <p:nvPr/>
        </p:nvPicPr>
        <p:blipFill>
          <a:blip r:embed="rId2"/>
          <a:stretch>
            <a:fillRect/>
          </a:stretch>
        </p:blipFill>
        <p:spPr>
          <a:xfrm>
            <a:off x="5773521" y="1661446"/>
            <a:ext cx="6156542" cy="2138937"/>
          </a:xfrm>
          <a:prstGeom prst="rect">
            <a:avLst/>
          </a:prstGeom>
        </p:spPr>
      </p:pic>
      <p:pic>
        <p:nvPicPr>
          <p:cNvPr id="5" name="Picture 4">
            <a:extLst>
              <a:ext uri="{FF2B5EF4-FFF2-40B4-BE49-F238E27FC236}">
                <a16:creationId xmlns:a16="http://schemas.microsoft.com/office/drawing/2014/main" id="{A7C91784-61BA-4CEF-AB87-73C3C69D926D}"/>
              </a:ext>
            </a:extLst>
          </p:cNvPr>
          <p:cNvPicPr>
            <a:picLocks noChangeAspect="1"/>
          </p:cNvPicPr>
          <p:nvPr/>
        </p:nvPicPr>
        <p:blipFill>
          <a:blip r:embed="rId3"/>
          <a:stretch>
            <a:fillRect/>
          </a:stretch>
        </p:blipFill>
        <p:spPr>
          <a:xfrm>
            <a:off x="6338281" y="3800383"/>
            <a:ext cx="5279594" cy="2755631"/>
          </a:xfrm>
          <a:prstGeom prst="rect">
            <a:avLst/>
          </a:prstGeom>
        </p:spPr>
      </p:pic>
    </p:spTree>
    <p:extLst>
      <p:ext uri="{BB962C8B-B14F-4D97-AF65-F5344CB8AC3E}">
        <p14:creationId xmlns:p14="http://schemas.microsoft.com/office/powerpoint/2010/main" val="21611678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E1FAF-BAE8-4A7B-8326-7B71C84B3DB8}"/>
              </a:ext>
            </a:extLst>
          </p:cNvPr>
          <p:cNvSpPr>
            <a:spLocks noGrp="1"/>
          </p:cNvSpPr>
          <p:nvPr>
            <p:ph type="title"/>
          </p:nvPr>
        </p:nvSpPr>
        <p:spPr/>
        <p:txBody>
          <a:bodyPr/>
          <a:lstStyle/>
          <a:p>
            <a:r>
              <a:rPr lang="en-US" dirty="0"/>
              <a:t>Using the next wider channel BW with only a subset of the RBs (Downlink)</a:t>
            </a:r>
          </a:p>
        </p:txBody>
      </p:sp>
      <p:sp>
        <p:nvSpPr>
          <p:cNvPr id="3" name="Content Placeholder 2">
            <a:extLst>
              <a:ext uri="{FF2B5EF4-FFF2-40B4-BE49-F238E27FC236}">
                <a16:creationId xmlns:a16="http://schemas.microsoft.com/office/drawing/2014/main" id="{1AF4A857-9949-4136-9A99-F8D958334A25}"/>
              </a:ext>
            </a:extLst>
          </p:cNvPr>
          <p:cNvSpPr>
            <a:spLocks noGrp="1"/>
          </p:cNvSpPr>
          <p:nvPr>
            <p:ph idx="1"/>
          </p:nvPr>
        </p:nvSpPr>
        <p:spPr>
          <a:xfrm>
            <a:off x="464234" y="1825624"/>
            <a:ext cx="5561859" cy="4884663"/>
          </a:xfrm>
        </p:spPr>
        <p:txBody>
          <a:bodyPr>
            <a:normAutofit/>
          </a:bodyPr>
          <a:lstStyle/>
          <a:p>
            <a:r>
              <a:rPr lang="en-US" dirty="0"/>
              <a:t>On the downlink, if 35 MHz of RBs were used with a 40 MHz channel BW aligned with the edge of the band, the UE receiver would be subject to blocking from the operator in the adjacent spectrum.</a:t>
            </a:r>
          </a:p>
          <a:p>
            <a:r>
              <a:rPr lang="en-US" dirty="0"/>
              <a:t>Also on the DL, if the BS used 40 MHz instead of 35 MHz, it would likely interfere with the neighbor’s spectrum as well.  </a:t>
            </a:r>
          </a:p>
          <a:p>
            <a:endParaRPr lang="en-US" dirty="0"/>
          </a:p>
        </p:txBody>
      </p:sp>
      <p:sp>
        <p:nvSpPr>
          <p:cNvPr id="6" name="Rectangle 5">
            <a:extLst>
              <a:ext uri="{FF2B5EF4-FFF2-40B4-BE49-F238E27FC236}">
                <a16:creationId xmlns:a16="http://schemas.microsoft.com/office/drawing/2014/main" id="{FAFAE6EF-0161-4174-80E5-FA2FF2E6458A}"/>
              </a:ext>
            </a:extLst>
          </p:cNvPr>
          <p:cNvSpPr/>
          <p:nvPr/>
        </p:nvSpPr>
        <p:spPr>
          <a:xfrm>
            <a:off x="6690049" y="3131491"/>
            <a:ext cx="3771023" cy="1077686"/>
          </a:xfrm>
          <a:prstGeom prst="rect">
            <a:avLst/>
          </a:prstGeom>
          <a:solidFill>
            <a:srgbClr val="E2007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732CBC81-7E37-4521-92B3-532A74230A61}"/>
              </a:ext>
            </a:extLst>
          </p:cNvPr>
          <p:cNvSpPr/>
          <p:nvPr/>
        </p:nvSpPr>
        <p:spPr>
          <a:xfrm>
            <a:off x="6677894" y="3131491"/>
            <a:ext cx="4202627" cy="107768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D0D10B0-2750-461C-8E3D-DA58245584F1}"/>
              </a:ext>
            </a:extLst>
          </p:cNvPr>
          <p:cNvSpPr/>
          <p:nvPr/>
        </p:nvSpPr>
        <p:spPr>
          <a:xfrm>
            <a:off x="10473655" y="4936258"/>
            <a:ext cx="419449" cy="1077686"/>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21D3ADB1-1173-41F2-B7C8-A53140A0EBF3}"/>
              </a:ext>
            </a:extLst>
          </p:cNvPr>
          <p:cNvCxnSpPr>
            <a:cxnSpLocks/>
          </p:cNvCxnSpPr>
          <p:nvPr/>
        </p:nvCxnSpPr>
        <p:spPr>
          <a:xfrm>
            <a:off x="6677894" y="2910981"/>
            <a:ext cx="3724455" cy="0"/>
          </a:xfrm>
          <a:prstGeom prst="straightConnector1">
            <a:avLst/>
          </a:prstGeom>
          <a:ln w="9525" cap="flat" cmpd="sng" algn="ctr">
            <a:solidFill>
              <a:schemeClr val="dk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12" name="Straight Arrow Connector 11">
            <a:extLst>
              <a:ext uri="{FF2B5EF4-FFF2-40B4-BE49-F238E27FC236}">
                <a16:creationId xmlns:a16="http://schemas.microsoft.com/office/drawing/2014/main" id="{C806EF82-1F92-42E2-ACDD-5CB1C32D6C66}"/>
              </a:ext>
            </a:extLst>
          </p:cNvPr>
          <p:cNvCxnSpPr/>
          <p:nvPr/>
        </p:nvCxnSpPr>
        <p:spPr>
          <a:xfrm>
            <a:off x="6677893" y="2463187"/>
            <a:ext cx="4202627" cy="0"/>
          </a:xfrm>
          <a:prstGeom prst="straightConnector1">
            <a:avLst/>
          </a:prstGeom>
          <a:ln w="9525" cap="flat" cmpd="sng" algn="ctr">
            <a:solidFill>
              <a:schemeClr val="dk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15" name="TextBox 14">
            <a:extLst>
              <a:ext uri="{FF2B5EF4-FFF2-40B4-BE49-F238E27FC236}">
                <a16:creationId xmlns:a16="http://schemas.microsoft.com/office/drawing/2014/main" id="{02AEBD83-6505-4928-AA1B-58A761310D62}"/>
              </a:ext>
            </a:extLst>
          </p:cNvPr>
          <p:cNvSpPr txBox="1"/>
          <p:nvPr/>
        </p:nvSpPr>
        <p:spPr>
          <a:xfrm>
            <a:off x="7197882" y="2541649"/>
            <a:ext cx="2684477" cy="369332"/>
          </a:xfrm>
          <a:prstGeom prst="rect">
            <a:avLst/>
          </a:prstGeom>
          <a:noFill/>
        </p:spPr>
        <p:txBody>
          <a:bodyPr wrap="square" rtlCol="0">
            <a:spAutoFit/>
          </a:bodyPr>
          <a:lstStyle/>
          <a:p>
            <a:pPr algn="ctr"/>
            <a:r>
              <a:rPr lang="en-US" dirty="0"/>
              <a:t>35 MHz operator license</a:t>
            </a:r>
          </a:p>
        </p:txBody>
      </p:sp>
      <p:sp>
        <p:nvSpPr>
          <p:cNvPr id="16" name="TextBox 15">
            <a:extLst>
              <a:ext uri="{FF2B5EF4-FFF2-40B4-BE49-F238E27FC236}">
                <a16:creationId xmlns:a16="http://schemas.microsoft.com/office/drawing/2014/main" id="{0B000E7C-B21F-4ACE-A425-127AC2981427}"/>
              </a:ext>
            </a:extLst>
          </p:cNvPr>
          <p:cNvSpPr txBox="1"/>
          <p:nvPr/>
        </p:nvSpPr>
        <p:spPr>
          <a:xfrm>
            <a:off x="7585174" y="2054625"/>
            <a:ext cx="2684477" cy="369332"/>
          </a:xfrm>
          <a:prstGeom prst="rect">
            <a:avLst/>
          </a:prstGeom>
          <a:noFill/>
        </p:spPr>
        <p:txBody>
          <a:bodyPr wrap="square" rtlCol="0">
            <a:spAutoFit/>
          </a:bodyPr>
          <a:lstStyle/>
          <a:p>
            <a:pPr algn="ctr"/>
            <a:r>
              <a:rPr lang="en-US" dirty="0"/>
              <a:t>40 MHz carrier</a:t>
            </a:r>
          </a:p>
        </p:txBody>
      </p:sp>
      <p:sp>
        <p:nvSpPr>
          <p:cNvPr id="17" name="Arrow: Down 16">
            <a:extLst>
              <a:ext uri="{FF2B5EF4-FFF2-40B4-BE49-F238E27FC236}">
                <a16:creationId xmlns:a16="http://schemas.microsoft.com/office/drawing/2014/main" id="{59F9C0E4-AED8-4BA0-83E1-89730A33AB4F}"/>
              </a:ext>
            </a:extLst>
          </p:cNvPr>
          <p:cNvSpPr/>
          <p:nvPr/>
        </p:nvSpPr>
        <p:spPr>
          <a:xfrm rot="10800000">
            <a:off x="10448487" y="4267955"/>
            <a:ext cx="444617" cy="49704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99612618-9D47-40EA-B6B4-A83A313341E0}"/>
              </a:ext>
            </a:extLst>
          </p:cNvPr>
          <p:cNvSpPr txBox="1"/>
          <p:nvPr/>
        </p:nvSpPr>
        <p:spPr>
          <a:xfrm>
            <a:off x="8066014" y="5303582"/>
            <a:ext cx="2684477" cy="369332"/>
          </a:xfrm>
          <a:prstGeom prst="rect">
            <a:avLst/>
          </a:prstGeom>
          <a:noFill/>
        </p:spPr>
        <p:txBody>
          <a:bodyPr wrap="square" rtlCol="0">
            <a:spAutoFit/>
          </a:bodyPr>
          <a:lstStyle/>
          <a:p>
            <a:pPr algn="ctr"/>
            <a:r>
              <a:rPr lang="en-US" dirty="0"/>
              <a:t>Potential blocker</a:t>
            </a:r>
          </a:p>
        </p:txBody>
      </p:sp>
    </p:spTree>
    <p:extLst>
      <p:ext uri="{BB962C8B-B14F-4D97-AF65-F5344CB8AC3E}">
        <p14:creationId xmlns:p14="http://schemas.microsoft.com/office/powerpoint/2010/main" val="11809106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038082-48CA-496F-BE19-762F75798F30}"/>
              </a:ext>
            </a:extLst>
          </p:cNvPr>
          <p:cNvSpPr>
            <a:spLocks noGrp="1"/>
          </p:cNvSpPr>
          <p:nvPr>
            <p:ph type="title"/>
          </p:nvPr>
        </p:nvSpPr>
        <p:spPr/>
        <p:txBody>
          <a:bodyPr/>
          <a:lstStyle/>
          <a:p>
            <a:r>
              <a:rPr lang="en-US" dirty="0"/>
              <a:t>Use of intra-band CA</a:t>
            </a:r>
          </a:p>
        </p:txBody>
      </p:sp>
      <p:sp>
        <p:nvSpPr>
          <p:cNvPr id="3" name="Content Placeholder 2">
            <a:extLst>
              <a:ext uri="{FF2B5EF4-FFF2-40B4-BE49-F238E27FC236}">
                <a16:creationId xmlns:a16="http://schemas.microsoft.com/office/drawing/2014/main" id="{EF7B22E0-82FD-4E7B-B914-CE2CB40081E7}"/>
              </a:ext>
            </a:extLst>
          </p:cNvPr>
          <p:cNvSpPr>
            <a:spLocks noGrp="1"/>
          </p:cNvSpPr>
          <p:nvPr>
            <p:ph idx="1"/>
          </p:nvPr>
        </p:nvSpPr>
        <p:spPr>
          <a:xfrm>
            <a:off x="838200" y="1825625"/>
            <a:ext cx="5492262" cy="4351338"/>
          </a:xfrm>
        </p:spPr>
        <p:txBody>
          <a:bodyPr>
            <a:normAutofit fontScale="85000" lnSpcReduction="10000"/>
          </a:bodyPr>
          <a:lstStyle/>
          <a:p>
            <a:r>
              <a:rPr lang="en-US" sz="2400" dirty="0"/>
              <a:t>Another suggestion to efficiently cover operators’ licensed spectrum is to use intra-band CA to cover bandwidths like 35 MHz or 45 </a:t>
            </a:r>
            <a:r>
              <a:rPr lang="en-US" sz="2400" dirty="0" err="1"/>
              <a:t>MHz.</a:t>
            </a:r>
            <a:r>
              <a:rPr lang="en-US" sz="2400" dirty="0"/>
              <a:t> </a:t>
            </a:r>
          </a:p>
          <a:p>
            <a:r>
              <a:rPr lang="en-US" sz="2400" dirty="0"/>
              <a:t>Intra-band CA to cover 35 MHz could require a bandwidth combination set of 30+5, 25+10, 20+15, 15+20, 10+25 and 5+35. So, is it really much better for the UE to have to implement and test all of these bandwidth combinations, or just a new channel BW of 35 MHz?</a:t>
            </a:r>
          </a:p>
          <a:p>
            <a:r>
              <a:rPr lang="en-US" sz="2400" dirty="0"/>
              <a:t>Intra-band CA will be slightly less spectrally efficient than a wider channel BW.</a:t>
            </a:r>
          </a:p>
          <a:p>
            <a:r>
              <a:rPr lang="en-US" sz="2400" dirty="0"/>
              <a:t>Observation 2: Intra-band CA would avoid the complexity of adding new channel BWs but would add complexity for supporting intra-band CA. </a:t>
            </a:r>
          </a:p>
        </p:txBody>
      </p:sp>
      <p:sp>
        <p:nvSpPr>
          <p:cNvPr id="4" name="TextBox 3">
            <a:extLst>
              <a:ext uri="{FF2B5EF4-FFF2-40B4-BE49-F238E27FC236}">
                <a16:creationId xmlns:a16="http://schemas.microsoft.com/office/drawing/2014/main" id="{4BE8B141-F1D1-4E7F-8805-125C649C66B1}"/>
              </a:ext>
            </a:extLst>
          </p:cNvPr>
          <p:cNvSpPr txBox="1"/>
          <p:nvPr/>
        </p:nvSpPr>
        <p:spPr>
          <a:xfrm>
            <a:off x="6890238" y="1947724"/>
            <a:ext cx="4389120" cy="400110"/>
          </a:xfrm>
          <a:prstGeom prst="rect">
            <a:avLst/>
          </a:prstGeom>
          <a:noFill/>
        </p:spPr>
        <p:txBody>
          <a:bodyPr wrap="square" rtlCol="0">
            <a:spAutoFit/>
          </a:bodyPr>
          <a:lstStyle/>
          <a:p>
            <a:pPr algn="ctr"/>
            <a:r>
              <a:rPr lang="en-US" sz="2000" dirty="0"/>
              <a:t>Intra-band CA</a:t>
            </a:r>
          </a:p>
        </p:txBody>
      </p:sp>
      <p:sp>
        <p:nvSpPr>
          <p:cNvPr id="5" name="Rectangle 4">
            <a:extLst>
              <a:ext uri="{FF2B5EF4-FFF2-40B4-BE49-F238E27FC236}">
                <a16:creationId xmlns:a16="http://schemas.microsoft.com/office/drawing/2014/main" id="{B00E20D4-42D6-4D65-9EA0-DE97D42F99BD}"/>
              </a:ext>
            </a:extLst>
          </p:cNvPr>
          <p:cNvSpPr/>
          <p:nvPr/>
        </p:nvSpPr>
        <p:spPr>
          <a:xfrm>
            <a:off x="7222293" y="3522107"/>
            <a:ext cx="2457745"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a:extLst>
              <a:ext uri="{FF2B5EF4-FFF2-40B4-BE49-F238E27FC236}">
                <a16:creationId xmlns:a16="http://schemas.microsoft.com/office/drawing/2014/main" id="{69E7C087-C4C6-459A-9818-7559B02D2A96}"/>
              </a:ext>
            </a:extLst>
          </p:cNvPr>
          <p:cNvCxnSpPr>
            <a:cxnSpLocks/>
          </p:cNvCxnSpPr>
          <p:nvPr/>
        </p:nvCxnSpPr>
        <p:spPr>
          <a:xfrm>
            <a:off x="7196961" y="3040761"/>
            <a:ext cx="248307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A79F3288-9063-44F7-A8F9-1E89262A8660}"/>
              </a:ext>
            </a:extLst>
          </p:cNvPr>
          <p:cNvCxnSpPr>
            <a:cxnSpLocks/>
          </p:cNvCxnSpPr>
          <p:nvPr/>
        </p:nvCxnSpPr>
        <p:spPr>
          <a:xfrm>
            <a:off x="7215133" y="3311813"/>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B243BE04-3EAE-4F26-9B90-38796D582FFE}"/>
              </a:ext>
            </a:extLst>
          </p:cNvPr>
          <p:cNvCxnSpPr>
            <a:cxnSpLocks/>
          </p:cNvCxnSpPr>
          <p:nvPr/>
        </p:nvCxnSpPr>
        <p:spPr>
          <a:xfrm>
            <a:off x="9680038" y="3032720"/>
            <a:ext cx="1654585"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D5F0579-C744-4971-95BF-69FC9875CE2A}"/>
              </a:ext>
            </a:extLst>
          </p:cNvPr>
          <p:cNvSpPr txBox="1"/>
          <p:nvPr/>
        </p:nvSpPr>
        <p:spPr>
          <a:xfrm>
            <a:off x="8364077" y="3068102"/>
            <a:ext cx="1769431" cy="276999"/>
          </a:xfrm>
          <a:prstGeom prst="rect">
            <a:avLst/>
          </a:prstGeom>
          <a:noFill/>
        </p:spPr>
        <p:txBody>
          <a:bodyPr wrap="square" rtlCol="0">
            <a:spAutoFit/>
          </a:bodyPr>
          <a:lstStyle/>
          <a:p>
            <a:pPr algn="ctr"/>
            <a:r>
              <a:rPr lang="en-US" sz="1200" dirty="0"/>
              <a:t>35 MHz license</a:t>
            </a:r>
          </a:p>
        </p:txBody>
      </p:sp>
      <p:sp>
        <p:nvSpPr>
          <p:cNvPr id="10" name="TextBox 9">
            <a:extLst>
              <a:ext uri="{FF2B5EF4-FFF2-40B4-BE49-F238E27FC236}">
                <a16:creationId xmlns:a16="http://schemas.microsoft.com/office/drawing/2014/main" id="{93FC4B2F-A7F3-4743-8B7E-81B5678FC4A5}"/>
              </a:ext>
            </a:extLst>
          </p:cNvPr>
          <p:cNvSpPr txBox="1"/>
          <p:nvPr/>
        </p:nvSpPr>
        <p:spPr>
          <a:xfrm>
            <a:off x="7505445" y="2797032"/>
            <a:ext cx="1769431" cy="276999"/>
          </a:xfrm>
          <a:prstGeom prst="rect">
            <a:avLst/>
          </a:prstGeom>
          <a:noFill/>
        </p:spPr>
        <p:txBody>
          <a:bodyPr wrap="square" rtlCol="0">
            <a:spAutoFit/>
          </a:bodyPr>
          <a:lstStyle/>
          <a:p>
            <a:pPr algn="ctr"/>
            <a:r>
              <a:rPr lang="en-US" sz="1200" dirty="0"/>
              <a:t>X MHz CC</a:t>
            </a:r>
          </a:p>
        </p:txBody>
      </p:sp>
      <p:sp>
        <p:nvSpPr>
          <p:cNvPr id="11" name="Rectangle 10">
            <a:extLst>
              <a:ext uri="{FF2B5EF4-FFF2-40B4-BE49-F238E27FC236}">
                <a16:creationId xmlns:a16="http://schemas.microsoft.com/office/drawing/2014/main" id="{C13B086E-55B6-4F60-958E-D738BFA4CBFD}"/>
              </a:ext>
            </a:extLst>
          </p:cNvPr>
          <p:cNvSpPr/>
          <p:nvPr/>
        </p:nvSpPr>
        <p:spPr>
          <a:xfrm>
            <a:off x="9680038" y="3525550"/>
            <a:ext cx="1715586" cy="534573"/>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2B8145D1-67EB-417B-86B4-BEDAFD6CBA1E}"/>
              </a:ext>
            </a:extLst>
          </p:cNvPr>
          <p:cNvSpPr txBox="1"/>
          <p:nvPr/>
        </p:nvSpPr>
        <p:spPr>
          <a:xfrm>
            <a:off x="9653115" y="2738383"/>
            <a:ext cx="1769431" cy="276999"/>
          </a:xfrm>
          <a:prstGeom prst="rect">
            <a:avLst/>
          </a:prstGeom>
          <a:noFill/>
        </p:spPr>
        <p:txBody>
          <a:bodyPr wrap="square" rtlCol="0">
            <a:spAutoFit/>
          </a:bodyPr>
          <a:lstStyle/>
          <a:p>
            <a:pPr algn="ctr"/>
            <a:r>
              <a:rPr lang="en-US" sz="1200" dirty="0"/>
              <a:t>35-X MHz CC</a:t>
            </a:r>
          </a:p>
        </p:txBody>
      </p:sp>
      <p:sp>
        <p:nvSpPr>
          <p:cNvPr id="13" name="Rectangle 12">
            <a:extLst>
              <a:ext uri="{FF2B5EF4-FFF2-40B4-BE49-F238E27FC236}">
                <a16:creationId xmlns:a16="http://schemas.microsoft.com/office/drawing/2014/main" id="{36CDA469-7DBB-4754-8BF1-A974A3B2CF91}"/>
              </a:ext>
            </a:extLst>
          </p:cNvPr>
          <p:cNvSpPr/>
          <p:nvPr/>
        </p:nvSpPr>
        <p:spPr>
          <a:xfrm>
            <a:off x="6459638" y="1800055"/>
            <a:ext cx="5339294" cy="23916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575767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E26D87-AC6F-4661-9AC3-A78849D0E440}"/>
              </a:ext>
            </a:extLst>
          </p:cNvPr>
          <p:cNvSpPr>
            <a:spLocks noGrp="1"/>
          </p:cNvSpPr>
          <p:nvPr>
            <p:ph type="title"/>
          </p:nvPr>
        </p:nvSpPr>
        <p:spPr/>
        <p:txBody>
          <a:bodyPr/>
          <a:lstStyle/>
          <a:p>
            <a:r>
              <a:rPr lang="en-US" dirty="0"/>
              <a:t>Overlapping UE channel Bandwidths</a:t>
            </a:r>
          </a:p>
        </p:txBody>
      </p:sp>
      <p:sp>
        <p:nvSpPr>
          <p:cNvPr id="3" name="Content Placeholder 2">
            <a:extLst>
              <a:ext uri="{FF2B5EF4-FFF2-40B4-BE49-F238E27FC236}">
                <a16:creationId xmlns:a16="http://schemas.microsoft.com/office/drawing/2014/main" id="{CBD4BB73-1F04-4BE0-8E17-C112595AE83C}"/>
              </a:ext>
            </a:extLst>
          </p:cNvPr>
          <p:cNvSpPr>
            <a:spLocks noGrp="1"/>
          </p:cNvSpPr>
          <p:nvPr>
            <p:ph idx="1"/>
          </p:nvPr>
        </p:nvSpPr>
        <p:spPr>
          <a:xfrm>
            <a:off x="838200" y="1825625"/>
            <a:ext cx="5661074" cy="4667250"/>
          </a:xfrm>
        </p:spPr>
        <p:txBody>
          <a:bodyPr>
            <a:normAutofit fontScale="85000" lnSpcReduction="20000"/>
          </a:bodyPr>
          <a:lstStyle/>
          <a:p>
            <a:r>
              <a:rPr lang="en-US" dirty="0"/>
              <a:t>In some cases it may be possible to use two UE channel bandwidths that are smaller than the UE channel bandwidth to cover the operator’s licensed spectrum. </a:t>
            </a:r>
          </a:p>
          <a:p>
            <a:r>
              <a:rPr lang="en-US" dirty="0"/>
              <a:t>While each individual UE cannot use the entire licensed bandwidth, the network could use the entire bandwidth.</a:t>
            </a:r>
          </a:p>
          <a:p>
            <a:r>
              <a:rPr lang="en-US" dirty="0"/>
              <a:t>New </a:t>
            </a:r>
            <a:r>
              <a:rPr lang="en-US" dirty="0" err="1"/>
              <a:t>gNB</a:t>
            </a:r>
            <a:r>
              <a:rPr lang="en-US" dirty="0"/>
              <a:t> channel BWs would be needed. </a:t>
            </a:r>
          </a:p>
          <a:p>
            <a:r>
              <a:rPr lang="en-US" dirty="0"/>
              <a:t>For overlapping channels, both channels need to cover the SSB. </a:t>
            </a:r>
          </a:p>
          <a:p>
            <a:r>
              <a:rPr lang="en-US" dirty="0"/>
              <a:t>A modification of this approach would be to use existing overlapped BWPs for the uplink, and define a new 35 MHz channel BW for </a:t>
            </a:r>
            <a:r>
              <a:rPr lang="en-US"/>
              <a:t>the downlink. </a:t>
            </a:r>
            <a:endParaRPr lang="en-US" dirty="0"/>
          </a:p>
        </p:txBody>
      </p:sp>
      <p:sp>
        <p:nvSpPr>
          <p:cNvPr id="4" name="TextBox 3">
            <a:extLst>
              <a:ext uri="{FF2B5EF4-FFF2-40B4-BE49-F238E27FC236}">
                <a16:creationId xmlns:a16="http://schemas.microsoft.com/office/drawing/2014/main" id="{DA0CBABB-46BB-464F-A4EB-950C7CD1F919}"/>
              </a:ext>
            </a:extLst>
          </p:cNvPr>
          <p:cNvSpPr txBox="1"/>
          <p:nvPr/>
        </p:nvSpPr>
        <p:spPr>
          <a:xfrm>
            <a:off x="7338564" y="1825625"/>
            <a:ext cx="4119490" cy="400110"/>
          </a:xfrm>
          <a:prstGeom prst="rect">
            <a:avLst/>
          </a:prstGeom>
          <a:noFill/>
        </p:spPr>
        <p:txBody>
          <a:bodyPr wrap="square" rtlCol="0">
            <a:spAutoFit/>
          </a:bodyPr>
          <a:lstStyle/>
          <a:p>
            <a:pPr algn="ctr"/>
            <a:r>
              <a:rPr lang="en-US" sz="2000" dirty="0"/>
              <a:t>Overlapping UE channel BWs </a:t>
            </a:r>
          </a:p>
        </p:txBody>
      </p:sp>
      <p:sp>
        <p:nvSpPr>
          <p:cNvPr id="5" name="Rectangle 4">
            <a:extLst>
              <a:ext uri="{FF2B5EF4-FFF2-40B4-BE49-F238E27FC236}">
                <a16:creationId xmlns:a16="http://schemas.microsoft.com/office/drawing/2014/main" id="{09DACA90-0542-4620-A323-055414ABF711}"/>
              </a:ext>
            </a:extLst>
          </p:cNvPr>
          <p:cNvSpPr/>
          <p:nvPr/>
        </p:nvSpPr>
        <p:spPr>
          <a:xfrm>
            <a:off x="7262299" y="3407927"/>
            <a:ext cx="3924638"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a:extLst>
              <a:ext uri="{FF2B5EF4-FFF2-40B4-BE49-F238E27FC236}">
                <a16:creationId xmlns:a16="http://schemas.microsoft.com/office/drawing/2014/main" id="{D73C8E02-FAEB-4351-8585-C2957BA1890C}"/>
              </a:ext>
            </a:extLst>
          </p:cNvPr>
          <p:cNvCxnSpPr>
            <a:cxnSpLocks/>
          </p:cNvCxnSpPr>
          <p:nvPr/>
        </p:nvCxnSpPr>
        <p:spPr>
          <a:xfrm>
            <a:off x="7211635" y="2865997"/>
            <a:ext cx="390579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19EDAEDD-3E70-493B-A1C1-8CD5BB80826E}"/>
              </a:ext>
            </a:extLst>
          </p:cNvPr>
          <p:cNvCxnSpPr>
            <a:cxnSpLocks/>
          </p:cNvCxnSpPr>
          <p:nvPr/>
        </p:nvCxnSpPr>
        <p:spPr>
          <a:xfrm>
            <a:off x="7229807" y="3137049"/>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88FBD48-C6A3-4751-BBDF-0B621BC93404}"/>
              </a:ext>
            </a:extLst>
          </p:cNvPr>
          <p:cNvSpPr txBox="1"/>
          <p:nvPr/>
        </p:nvSpPr>
        <p:spPr>
          <a:xfrm>
            <a:off x="8145634" y="2893338"/>
            <a:ext cx="2219325" cy="276999"/>
          </a:xfrm>
          <a:prstGeom prst="rect">
            <a:avLst/>
          </a:prstGeom>
          <a:noFill/>
        </p:spPr>
        <p:txBody>
          <a:bodyPr wrap="square" rtlCol="0">
            <a:spAutoFit/>
          </a:bodyPr>
          <a:lstStyle/>
          <a:p>
            <a:pPr algn="ctr"/>
            <a:r>
              <a:rPr lang="en-US" sz="1200" dirty="0"/>
              <a:t>35 MHz license (and BS CH BW)</a:t>
            </a:r>
          </a:p>
        </p:txBody>
      </p:sp>
      <p:sp>
        <p:nvSpPr>
          <p:cNvPr id="9" name="TextBox 8">
            <a:extLst>
              <a:ext uri="{FF2B5EF4-FFF2-40B4-BE49-F238E27FC236}">
                <a16:creationId xmlns:a16="http://schemas.microsoft.com/office/drawing/2014/main" id="{C783E4E6-644D-411E-8BF2-F845FC636D72}"/>
              </a:ext>
            </a:extLst>
          </p:cNvPr>
          <p:cNvSpPr txBox="1"/>
          <p:nvPr/>
        </p:nvSpPr>
        <p:spPr>
          <a:xfrm>
            <a:off x="8339902" y="2599695"/>
            <a:ext cx="1769431" cy="276999"/>
          </a:xfrm>
          <a:prstGeom prst="rect">
            <a:avLst/>
          </a:prstGeom>
          <a:noFill/>
        </p:spPr>
        <p:txBody>
          <a:bodyPr wrap="square" rtlCol="0">
            <a:spAutoFit/>
          </a:bodyPr>
          <a:lstStyle/>
          <a:p>
            <a:pPr algn="ctr"/>
            <a:r>
              <a:rPr lang="en-US" sz="1200" dirty="0"/>
              <a:t>30 MHz UE CH BW</a:t>
            </a:r>
          </a:p>
        </p:txBody>
      </p:sp>
      <p:sp>
        <p:nvSpPr>
          <p:cNvPr id="10" name="Rectangle 9">
            <a:extLst>
              <a:ext uri="{FF2B5EF4-FFF2-40B4-BE49-F238E27FC236}">
                <a16:creationId xmlns:a16="http://schemas.microsoft.com/office/drawing/2014/main" id="{D4D85EFE-D5C7-4C6D-8E8E-F7B957A5417D}"/>
              </a:ext>
            </a:extLst>
          </p:cNvPr>
          <p:cNvSpPr/>
          <p:nvPr/>
        </p:nvSpPr>
        <p:spPr>
          <a:xfrm>
            <a:off x="7545451" y="3407926"/>
            <a:ext cx="3890179" cy="534573"/>
          </a:xfrm>
          <a:prstGeom prst="rect">
            <a:avLst/>
          </a:prstGeom>
          <a:solidFill>
            <a:schemeClr val="bg2">
              <a:lumMod val="90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690FC492-4781-4425-8CF5-849DB6B0B3C0}"/>
              </a:ext>
            </a:extLst>
          </p:cNvPr>
          <p:cNvCxnSpPr>
            <a:cxnSpLocks/>
          </p:cNvCxnSpPr>
          <p:nvPr/>
        </p:nvCxnSpPr>
        <p:spPr>
          <a:xfrm>
            <a:off x="7525960" y="2578780"/>
            <a:ext cx="390579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0538DAC-243B-4043-BFAC-1A80D22812D9}"/>
              </a:ext>
            </a:extLst>
          </p:cNvPr>
          <p:cNvSpPr txBox="1"/>
          <p:nvPr/>
        </p:nvSpPr>
        <p:spPr>
          <a:xfrm>
            <a:off x="8605824" y="2304814"/>
            <a:ext cx="1769431" cy="276999"/>
          </a:xfrm>
          <a:prstGeom prst="rect">
            <a:avLst/>
          </a:prstGeom>
          <a:noFill/>
        </p:spPr>
        <p:txBody>
          <a:bodyPr wrap="square" rtlCol="0">
            <a:spAutoFit/>
          </a:bodyPr>
          <a:lstStyle/>
          <a:p>
            <a:pPr algn="ctr"/>
            <a:r>
              <a:rPr lang="en-US" sz="1200" dirty="0"/>
              <a:t>30 MHz UE CH BW</a:t>
            </a:r>
          </a:p>
        </p:txBody>
      </p:sp>
      <p:sp>
        <p:nvSpPr>
          <p:cNvPr id="13" name="Rectangle 12">
            <a:extLst>
              <a:ext uri="{FF2B5EF4-FFF2-40B4-BE49-F238E27FC236}">
                <a16:creationId xmlns:a16="http://schemas.microsoft.com/office/drawing/2014/main" id="{C8412B7C-694D-4B6B-BCC2-852597163FAD}"/>
              </a:ext>
            </a:extLst>
          </p:cNvPr>
          <p:cNvSpPr/>
          <p:nvPr/>
        </p:nvSpPr>
        <p:spPr>
          <a:xfrm>
            <a:off x="6642519" y="1856414"/>
            <a:ext cx="5339294" cy="23916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83697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21FAAE6814C364684C4BC789BD59661" ma:contentTypeVersion="13" ma:contentTypeDescription="Create a new document." ma:contentTypeScope="" ma:versionID="7f2c1b65590ef6578cf14c997615eaf2">
  <xsd:schema xmlns:xsd="http://www.w3.org/2001/XMLSchema" xmlns:xs="http://www.w3.org/2001/XMLSchema" xmlns:p="http://schemas.microsoft.com/office/2006/metadata/properties" xmlns:ns3="c4fa469f-ce49-4478-b78d-20ea4b41f7ac" xmlns:ns4="39f302ae-3cba-490f-b808-bc39829e1aca" targetNamespace="http://schemas.microsoft.com/office/2006/metadata/properties" ma:root="true" ma:fieldsID="1dd66610b82d171a0e137dbdb7c84f83" ns3:_="" ns4:_="">
    <xsd:import namespace="c4fa469f-ce49-4478-b78d-20ea4b41f7ac"/>
    <xsd:import namespace="39f302ae-3cba-490f-b808-bc39829e1ac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4:SharedWithUsers" minOccurs="0"/>
                <xsd:element ref="ns4:SharedWithDetails" minOccurs="0"/>
                <xsd:element ref="ns4:SharingHintHash"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fa469f-ce49-4478-b78d-20ea4b41f7a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9f302ae-3cba-490f-b808-bc39829e1ac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61A276E-782B-4E5B-9AF3-B40D1BABAB62}">
  <ds:schemaRefs>
    <ds:schemaRef ds:uri="http://schemas.microsoft.com/sharepoint/v3/contenttype/forms"/>
  </ds:schemaRefs>
</ds:datastoreItem>
</file>

<file path=customXml/itemProps2.xml><?xml version="1.0" encoding="utf-8"?>
<ds:datastoreItem xmlns:ds="http://schemas.openxmlformats.org/officeDocument/2006/customXml" ds:itemID="{5C0492F6-5E21-4D7D-B3E3-7E2697751C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fa469f-ce49-4478-b78d-20ea4b41f7ac"/>
    <ds:schemaRef ds:uri="39f302ae-3cba-490f-b808-bc39829e1a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BD866C0-F550-4E63-8200-B8CA78C95563}">
  <ds:schemaRefs>
    <ds:schemaRef ds:uri="http://www.w3.org/XML/1998/namespace"/>
    <ds:schemaRef ds:uri="http://schemas.microsoft.com/office/infopath/2007/PartnerControls"/>
    <ds:schemaRef ds:uri="http://schemas.microsoft.com/office/2006/metadata/properties"/>
    <ds:schemaRef ds:uri="http://purl.org/dc/terms/"/>
    <ds:schemaRef ds:uri="http://schemas.microsoft.com/office/2006/documentManagement/types"/>
    <ds:schemaRef ds:uri="39f302ae-3cba-490f-b808-bc39829e1aca"/>
    <ds:schemaRef ds:uri="http://schemas.openxmlformats.org/package/2006/metadata/core-properties"/>
    <ds:schemaRef ds:uri="http://purl.org/dc/elements/1.1/"/>
    <ds:schemaRef ds:uri="c4fa469f-ce49-4478-b78d-20ea4b41f7ac"/>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7778</TotalTime>
  <Words>1054</Words>
  <Application>Microsoft Office PowerPoint</Application>
  <PresentationFormat>Widescreen</PresentationFormat>
  <Paragraphs>87</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Calibri Light</vt:lpstr>
      <vt:lpstr>Times New Roman</vt:lpstr>
      <vt:lpstr>Office Theme</vt:lpstr>
      <vt:lpstr>On efficient usage of operator spectrum that is not aligned with NR channel bandwidths</vt:lpstr>
      <vt:lpstr>Operator requests for new channel bandwidths</vt:lpstr>
      <vt:lpstr>Alternatives to creating new channel bandwidths</vt:lpstr>
      <vt:lpstr>Using the next wider channel BW with only a subset of the RBs</vt:lpstr>
      <vt:lpstr>Example of using the next wider channel BW with only a subset of the RBs (centered)</vt:lpstr>
      <vt:lpstr>Example of using the next wider channel BW with only a subset of the RBs (at the band edge)</vt:lpstr>
      <vt:lpstr>Using the next wider channel BW with only a subset of the RBs (Downlink)</vt:lpstr>
      <vt:lpstr>Use of intra-band CA</vt:lpstr>
      <vt:lpstr>Overlapping UE channel Bandwidths</vt:lpstr>
      <vt:lpstr>Proposals </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Efficient usage of operator spectrum that is not aligned with NR channel bandwidths</dc:title>
  <dc:creator>Bill Shvodian</dc:creator>
  <cp:lastModifiedBy>Bill Shvodian</cp:lastModifiedBy>
  <cp:revision>4</cp:revision>
  <dcterms:created xsi:type="dcterms:W3CDTF">2019-11-27T15:02:18Z</dcterms:created>
  <dcterms:modified xsi:type="dcterms:W3CDTF">2020-06-22T17:53:57Z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0x010100121FAAE6814C364684C4BC789BD59661</vt:lpwstr>
  </property>
</Properties>
</file>