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22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8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5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8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4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95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0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290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12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65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292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77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BF747-FDEE-4121-A2A6-0E0CE645011E}" type="datetimeFigureOut">
              <a:rPr lang="zh-CN" altLang="en-US" smtClean="0"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2CF51-D56D-4868-A154-6A200CE72F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3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550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Clarifying the data rate requirement for wearable use case in </a:t>
            </a:r>
            <a:r>
              <a:rPr lang="en-US" altLang="zh-CN" dirty="0" err="1" smtClean="0"/>
              <a:t>RedCap</a:t>
            </a:r>
            <a:r>
              <a:rPr lang="en-US" altLang="zh-CN" dirty="0" smtClean="0"/>
              <a:t> 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94143" y="4617450"/>
            <a:ext cx="10354340" cy="1655762"/>
          </a:xfrm>
        </p:spPr>
        <p:txBody>
          <a:bodyPr/>
          <a:lstStyle/>
          <a:p>
            <a:r>
              <a:rPr lang="en-US" altLang="zh-CN" dirty="0"/>
              <a:t>v</a:t>
            </a:r>
            <a:r>
              <a:rPr lang="en-US" altLang="zh-CN" dirty="0" smtClean="0"/>
              <a:t>ivo, Guangdong Genius,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Lenovo, </a:t>
            </a:r>
            <a:r>
              <a:rPr lang="en-US" altLang="zh-CN" dirty="0"/>
              <a:t>Motorola </a:t>
            </a:r>
            <a:r>
              <a:rPr lang="en-US" altLang="zh-CN" dirty="0" smtClean="0"/>
              <a:t>Mobility, Xiaomi, Samsung, Apple, TCL, Panasonic, Sharp, OPPO, </a:t>
            </a:r>
            <a:r>
              <a:rPr lang="en-US" altLang="zh-CN" dirty="0" err="1" smtClean="0"/>
              <a:t>Convida</a:t>
            </a:r>
            <a:r>
              <a:rPr lang="en-US" altLang="zh-CN" dirty="0" smtClean="0"/>
              <a:t> Wireless,</a:t>
            </a:r>
            <a:r>
              <a:rPr lang="en-US" altLang="zh-CN" dirty="0"/>
              <a:t> </a:t>
            </a:r>
            <a:r>
              <a:rPr lang="en-US" altLang="zh-CN" dirty="0" err="1" smtClean="0"/>
              <a:t>Quectel</a:t>
            </a:r>
            <a:r>
              <a:rPr lang="en-US" altLang="zh-CN" dirty="0" smtClean="0"/>
              <a:t>, Sony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210" y="152996"/>
            <a:ext cx="11709990" cy="131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#88e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	RP-200946</a:t>
            </a:r>
            <a:endParaRPr lang="zh-CN" altLang="zh-CN" sz="11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June 29 - July 3, 2020</a:t>
            </a:r>
          </a:p>
          <a:p>
            <a:pPr hangingPunct="0"/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Agenda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Item:		</a:t>
            </a:r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9.9.5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	</a:t>
            </a:r>
            <a:r>
              <a:rPr lang="en-US" altLang="zh-CN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Discussion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&amp; Decision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134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RedCap</a:t>
            </a:r>
            <a:r>
              <a:rPr lang="en-US" altLang="zh-CN" dirty="0" smtClean="0"/>
              <a:t> SID as approved in RP-193238 has following requirements included in the justification section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699" y="2721934"/>
            <a:ext cx="8149856" cy="397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71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</a:t>
            </a:r>
            <a:r>
              <a:rPr lang="en-US" altLang="zh-CN" dirty="0" smtClean="0"/>
              <a:t>earables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1877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The data rate requirement for wearables as captured in the current SID is about </a:t>
            </a:r>
            <a:r>
              <a:rPr lang="en-US" altLang="zh-CN" b="1" dirty="0" smtClean="0"/>
              <a:t>High-end</a:t>
            </a:r>
            <a:r>
              <a:rPr lang="en-US" altLang="zh-CN" dirty="0" smtClean="0"/>
              <a:t> wearables</a:t>
            </a:r>
          </a:p>
          <a:p>
            <a:pPr lvl="1"/>
            <a:r>
              <a:rPr lang="en-US" altLang="zh-CN" dirty="0" smtClean="0"/>
              <a:t>Reference bit-rate: 10~50Mbps in DL and 5Mbps in UL</a:t>
            </a:r>
          </a:p>
          <a:p>
            <a:pPr lvl="1"/>
            <a:r>
              <a:rPr lang="en-US" altLang="zh-CN" dirty="0" smtClean="0"/>
              <a:t>Peak bit-rate: 150Mbps in DL and 50Mbps in UL</a:t>
            </a:r>
          </a:p>
          <a:p>
            <a:pPr lvl="2"/>
            <a:r>
              <a:rPr lang="en-US" altLang="zh-CN" dirty="0" smtClean="0"/>
              <a:t>Same as LTE Cat-4 UE </a:t>
            </a:r>
          </a:p>
          <a:p>
            <a:r>
              <a:rPr lang="en-US" altLang="zh-CN" dirty="0" smtClean="0"/>
              <a:t>From the market perspective, most of wearable use cases do not requires such high data rate, while the other factors including compact device sizes, long battery life, low cost,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, are more demanded.</a:t>
            </a:r>
          </a:p>
          <a:p>
            <a:pPr lvl="1"/>
            <a:r>
              <a:rPr lang="en-US" altLang="zh-CN" dirty="0" smtClean="0"/>
              <a:t>Including most of smart watches, rings, </a:t>
            </a:r>
            <a:r>
              <a:rPr lang="en-US" altLang="zh-CN" dirty="0" err="1" smtClean="0"/>
              <a:t>ehealth</a:t>
            </a:r>
            <a:r>
              <a:rPr lang="en-US" altLang="zh-CN" dirty="0" smtClean="0"/>
              <a:t>, medical monitoring, </a:t>
            </a:r>
            <a:r>
              <a:rPr lang="en-US" altLang="zh-CN" dirty="0" err="1" smtClean="0"/>
              <a:t>etc</a:t>
            </a:r>
            <a:r>
              <a:rPr lang="en-US" altLang="zh-CN" dirty="0" smtClean="0"/>
              <a:t>…</a:t>
            </a:r>
          </a:p>
          <a:p>
            <a:r>
              <a:rPr lang="en-US" altLang="zh-CN" dirty="0" smtClean="0"/>
              <a:t>The data rate requirement for </a:t>
            </a:r>
            <a:r>
              <a:rPr lang="en-US" altLang="zh-CN" b="1" dirty="0" smtClean="0"/>
              <a:t>Low-end</a:t>
            </a:r>
            <a:r>
              <a:rPr lang="en-US" altLang="zh-CN" dirty="0" smtClean="0"/>
              <a:t> wearables</a:t>
            </a:r>
          </a:p>
          <a:p>
            <a:pPr lvl="1"/>
            <a:r>
              <a:rPr lang="en-US" altLang="zh-CN" dirty="0" smtClean="0"/>
              <a:t>Reference bit-rate: 5Mbps in DL and 2Mbps UL</a:t>
            </a:r>
          </a:p>
          <a:p>
            <a:pPr lvl="1"/>
            <a:r>
              <a:rPr lang="en-US" altLang="zh-CN" dirty="0" smtClean="0"/>
              <a:t>Peak bit-rate: up to 10Mbps in DL and 5Mbps in UL</a:t>
            </a:r>
          </a:p>
          <a:p>
            <a:pPr lvl="2"/>
            <a:r>
              <a:rPr lang="en-US" altLang="zh-CN" dirty="0" smtClean="0"/>
              <a:t>Same as LTE Cat-1bis UE </a:t>
            </a:r>
          </a:p>
          <a:p>
            <a:r>
              <a:rPr lang="en-US" altLang="zh-CN" dirty="0" smtClean="0"/>
              <a:t>It has been discussed to add low-end wearables as one of the </a:t>
            </a:r>
            <a:r>
              <a:rPr lang="en-US" altLang="zh-CN" dirty="0" err="1" smtClean="0"/>
              <a:t>RedCap</a:t>
            </a:r>
            <a:r>
              <a:rPr lang="en-US" altLang="zh-CN" dirty="0" smtClean="0"/>
              <a:t> requirement in RAN1#101e</a:t>
            </a:r>
          </a:p>
          <a:p>
            <a:pPr lvl="1"/>
            <a:r>
              <a:rPr lang="en-US" altLang="zh-CN" dirty="0" smtClean="0"/>
              <a:t>Large majority of companies (~20) support the addition</a:t>
            </a:r>
          </a:p>
          <a:p>
            <a:pPr lvl="1"/>
            <a:r>
              <a:rPr lang="en-US" altLang="zh-CN" dirty="0" smtClean="0"/>
              <a:t>Some companies commented it is not part of the SID justification, so should be decided in RAN plenary</a:t>
            </a:r>
          </a:p>
        </p:txBody>
      </p:sp>
    </p:spTree>
    <p:extLst>
      <p:ext uri="{BB962C8B-B14F-4D97-AF65-F5344CB8AC3E}">
        <p14:creationId xmlns:p14="http://schemas.microsoft.com/office/powerpoint/2010/main" val="2055753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 update the SID justification section for wearables as the following</a:t>
            </a:r>
          </a:p>
          <a:p>
            <a:pPr lvl="1"/>
            <a:r>
              <a:rPr lang="en-US" altLang="zh-CN" dirty="0"/>
              <a:t>Wearables: </a:t>
            </a:r>
            <a:r>
              <a:rPr lang="en-US" altLang="zh-CN" u="sng" dirty="0" smtClean="0">
                <a:solidFill>
                  <a:srgbClr val="FF0000"/>
                </a:solidFill>
              </a:rPr>
              <a:t>For High-end wearables, </a:t>
            </a:r>
            <a:r>
              <a:rPr lang="en-US" altLang="zh-CN" dirty="0" smtClean="0"/>
              <a:t>reference </a:t>
            </a:r>
            <a:r>
              <a:rPr lang="en-US" altLang="zh-CN" dirty="0"/>
              <a:t>bitrate for smart wearable application can be 10-50 Mbps in DL and minimum 5 Mbps in UL and peak bit rate of the device higher, 150 Mbps for downlink and 50 Mbps for uplink.  </a:t>
            </a:r>
            <a:r>
              <a:rPr lang="en-US" altLang="zh-CN" u="sng" dirty="0" smtClean="0">
                <a:solidFill>
                  <a:srgbClr val="FF0000"/>
                </a:solidFill>
              </a:rPr>
              <a:t>For Low-end wearables, reference bitrate can be 5Mbps in DL and 2Mbps in UL and peak bit rate of the device higher, 10Mbps for DL and 5Mbps for UL. </a:t>
            </a:r>
            <a:r>
              <a:rPr lang="en-US" altLang="zh-CN" dirty="0" smtClean="0"/>
              <a:t>Battery </a:t>
            </a:r>
            <a:r>
              <a:rPr lang="en-US" altLang="zh-CN" dirty="0"/>
              <a:t>of the device should last multiple days (up to 1-2 weeks).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076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341</Words>
  <Application>Microsoft Office PowerPoint</Application>
  <PresentationFormat>宽屏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Clarifying the data rate requirement for wearable use case in RedCap SI</vt:lpstr>
      <vt:lpstr>Background</vt:lpstr>
      <vt:lpstr>Wearables</vt:lpstr>
      <vt:lpstr>Proposal</vt:lpstr>
    </vt:vector>
  </TitlesOfParts>
  <Company>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low-end wearable use case in RedCap SI</dc:title>
  <dc:creator>Xueming Pan</dc:creator>
  <cp:lastModifiedBy>Xueming Pan</cp:lastModifiedBy>
  <cp:revision>34</cp:revision>
  <dcterms:created xsi:type="dcterms:W3CDTF">2020-06-09T02:00:07Z</dcterms:created>
  <dcterms:modified xsi:type="dcterms:W3CDTF">2020-06-22T07:12:38Z</dcterms:modified>
</cp:coreProperties>
</file>