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18/06/2020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 new basket WI to cover adding new channel BW support in existing bands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RP-200835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#88-e</a:t>
            </a:r>
          </a:p>
          <a:p>
            <a:pPr>
              <a:spcBef>
                <a:spcPct val="0"/>
              </a:spcBef>
              <a:buNone/>
            </a:pPr>
            <a:r>
              <a:rPr lang="en-GB" sz="1800" dirty="0">
                <a:ea typeface="Arial Unicode MS" pitchFamily="50" charset="-127"/>
              </a:rPr>
              <a:t>Electronic meeting, June 29 - July 3, 2020</a:t>
            </a:r>
            <a:endParaRPr lang="en-US" sz="1800" dirty="0">
              <a:ea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hangingPunct="0"/>
            <a:r>
              <a:rPr lang="en-GB" dirty="0"/>
              <a:t>Many NR FR1 bands were re-farmed from LTE considering only LTE channel bandwidth (up to 20MHz).</a:t>
            </a:r>
          </a:p>
          <a:p>
            <a:pPr hangingPunct="0"/>
            <a:r>
              <a:rPr lang="en-GB" dirty="0"/>
              <a:t>Operators have larger allocated spectrum and would expect deploying BS/UEs supporting higher NR channel bandwidth for a more efficient use of their available spectrum.</a:t>
            </a:r>
          </a:p>
          <a:p>
            <a:r>
              <a:rPr lang="en-GB" dirty="0"/>
              <a:t>Many requests to add wider channel bandwidth and SCS </a:t>
            </a:r>
          </a:p>
          <a:p>
            <a:pPr lvl="1"/>
            <a:r>
              <a:rPr lang="en-GB" dirty="0"/>
              <a:t>In Rel-16:</a:t>
            </a:r>
          </a:p>
          <a:p>
            <a:pPr lvl="2"/>
            <a:r>
              <a:rPr lang="en-GB" dirty="0"/>
              <a:t>n1: 25, 30, 40 and 50 MHz </a:t>
            </a:r>
          </a:p>
          <a:p>
            <a:pPr lvl="2"/>
            <a:r>
              <a:rPr lang="en-GB" dirty="0"/>
              <a:t>n7: 25, 30, 40 and 50 MHz</a:t>
            </a:r>
          </a:p>
          <a:p>
            <a:pPr lvl="2"/>
            <a:r>
              <a:rPr lang="en-GB" dirty="0"/>
              <a:t>n25: 25, 30, 35 and MHz</a:t>
            </a:r>
          </a:p>
          <a:p>
            <a:pPr lvl="2"/>
            <a:r>
              <a:rPr lang="en-GB" dirty="0"/>
              <a:t>n28: 30 and 40 MHz</a:t>
            </a:r>
          </a:p>
          <a:p>
            <a:pPr lvl="2"/>
            <a:r>
              <a:rPr lang="en-GB" dirty="0"/>
              <a:t>n38: 25, 30, 40 and 50 MHz</a:t>
            </a:r>
          </a:p>
          <a:p>
            <a:pPr lvl="2"/>
            <a:r>
              <a:rPr lang="en-GB" dirty="0"/>
              <a:t>n41: 30 MHz</a:t>
            </a:r>
          </a:p>
          <a:p>
            <a:pPr lvl="2"/>
            <a:r>
              <a:rPr lang="en-GB" dirty="0"/>
              <a:t>n75: 25, 30, 40 and 50 MHz</a:t>
            </a:r>
          </a:p>
          <a:p>
            <a:pPr lvl="2"/>
            <a:r>
              <a:rPr lang="en-GB" dirty="0"/>
              <a:t>n77-n78: 25, 30 and 70 MHz</a:t>
            </a:r>
          </a:p>
          <a:p>
            <a:pPr lvl="2"/>
            <a:r>
              <a:rPr lang="en-GB" dirty="0"/>
              <a:t>n3: 40MHz</a:t>
            </a:r>
          </a:p>
          <a:p>
            <a:pPr lvl="2"/>
            <a:r>
              <a:rPr lang="en-GB" dirty="0"/>
              <a:t>n5: 25 MHz</a:t>
            </a:r>
          </a:p>
          <a:p>
            <a:pPr lvl="2"/>
            <a:r>
              <a:rPr lang="en-GB" dirty="0"/>
              <a:t>n65: 50MHz</a:t>
            </a:r>
          </a:p>
          <a:p>
            <a:pPr lvl="1"/>
            <a:r>
              <a:rPr lang="en-GB" dirty="0"/>
              <a:t>In Rel-17:</a:t>
            </a:r>
          </a:p>
          <a:p>
            <a:pPr lvl="2"/>
            <a:r>
              <a:rPr lang="en-GB" dirty="0"/>
              <a:t>n41: 70MHz</a:t>
            </a:r>
          </a:p>
          <a:p>
            <a:pPr lvl="2"/>
            <a:r>
              <a:rPr lang="en-GB" dirty="0"/>
              <a:t>n48: 70 MHz</a:t>
            </a:r>
          </a:p>
          <a:p>
            <a:r>
              <a:rPr lang="en-GB" dirty="0"/>
              <a:t>Need to easily manage new request while work is already on-going for the same band:</a:t>
            </a:r>
          </a:p>
          <a:p>
            <a:pPr lvl="1"/>
            <a:r>
              <a:rPr lang="en-GB" dirty="0"/>
              <a:t>E.g. band n38: WID has been agreed to add 40MHz only, but there was a new request to add 25 and 30 MHz:  we had separate WIs in parallel while it was the same band.</a:t>
            </a:r>
          </a:p>
          <a:p>
            <a:pPr lvl="1"/>
            <a:r>
              <a:rPr lang="en-GB" dirty="0"/>
              <a:t>Idem for band n1 with 30, 40 and later request of 25 MHz and 50MHz, we ended up with 2 separate </a:t>
            </a:r>
            <a:r>
              <a:rPr lang="en-GB" dirty="0" err="1"/>
              <a:t>WIs.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Specifications impacts are very similar for all cases:</a:t>
            </a:r>
          </a:p>
          <a:p>
            <a:pPr lvl="1"/>
            <a:r>
              <a:rPr lang="sv-SE" dirty="0"/>
              <a:t>TS 38.104: </a:t>
            </a:r>
          </a:p>
          <a:p>
            <a:pPr lvl="2"/>
            <a:r>
              <a:rPr lang="sv-SE" dirty="0"/>
              <a:t>Update CBW/SCS table</a:t>
            </a:r>
          </a:p>
          <a:p>
            <a:pPr lvl="1"/>
            <a:r>
              <a:rPr lang="sv-SE" dirty="0"/>
              <a:t>TS 38.101</a:t>
            </a:r>
          </a:p>
          <a:p>
            <a:pPr lvl="2"/>
            <a:r>
              <a:rPr lang="sv-SE" dirty="0"/>
              <a:t>Update CBW/SCS table</a:t>
            </a:r>
          </a:p>
          <a:p>
            <a:pPr lvl="2"/>
            <a:r>
              <a:rPr lang="sv-SE" dirty="0"/>
              <a:t>A-MPR / NS signalling</a:t>
            </a:r>
          </a:p>
          <a:p>
            <a:pPr lvl="2"/>
            <a:r>
              <a:rPr lang="sv-SE" dirty="0"/>
              <a:t>REFSENS requirement</a:t>
            </a:r>
          </a:p>
          <a:p>
            <a:r>
              <a:rPr lang="sv-SE" dirty="0"/>
              <a:t>Introducing a basket WI would highly reduce overhead and CRs management.</a:t>
            </a:r>
          </a:p>
          <a:p>
            <a:r>
              <a:rPr lang="sv-SE" dirty="0"/>
              <a:t>This has been discussed in RAN4 and was well received:</a:t>
            </a:r>
          </a:p>
          <a:p>
            <a:pPr lvl="1"/>
            <a:r>
              <a:rPr lang="sv-SE" dirty="0"/>
              <a:t>Way Forward R4-1912984 was approved, the proposed basket </a:t>
            </a:r>
            <a:r>
              <a:rPr lang="sv-SE"/>
              <a:t>WI captures related agreements.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1766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adding 70MHz CBW in bands n41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amount of spectrum owned by T-Mobile USA varies throughout the US, with 70MHz contiguous in some places. </a:t>
            </a:r>
          </a:p>
          <a:p>
            <a:r>
              <a:rPr lang="en-US" dirty="0"/>
              <a:t>60 and 80MHz channel BW are already supported in 38.101-1. </a:t>
            </a:r>
            <a:endParaRPr lang="sv-SE" dirty="0"/>
          </a:p>
          <a:p>
            <a:r>
              <a:rPr lang="en-US" dirty="0"/>
              <a:t>70MHz channel BW is already supported by BS.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27212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DB93-7CA2-4D9B-A507-9D0ADE3C8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adding 70MHz CBW in bands n48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77EA-2440-4A31-B58C-00600EDA6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70MHz has already been added to bands n77 and n78. It would make sense to add it also for n48 then.</a:t>
            </a:r>
          </a:p>
          <a:p>
            <a:r>
              <a:rPr lang="en-US" dirty="0"/>
              <a:t>No major </a:t>
            </a:r>
            <a:r>
              <a:rPr lang="en-US"/>
              <a:t>issue is expected </a:t>
            </a:r>
            <a:r>
              <a:rPr lang="en-US" dirty="0"/>
              <a:t>when adding </a:t>
            </a:r>
            <a:r>
              <a:rPr lang="en-US"/>
              <a:t>support for this channel BW.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9376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424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Unicode MS</vt:lpstr>
      <vt:lpstr>Calibri</vt:lpstr>
      <vt:lpstr>Calibri Light</vt:lpstr>
      <vt:lpstr>Office Theme</vt:lpstr>
      <vt:lpstr>Motivation for a new basket WI to cover adding new channel BW support in existing bands</vt:lpstr>
      <vt:lpstr> Motivation</vt:lpstr>
      <vt:lpstr>Motivation</vt:lpstr>
      <vt:lpstr>Motivation adding 70MHz CBW in bands n41</vt:lpstr>
      <vt:lpstr>Motivation adding 70MHz CBW in bands n48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85</cp:revision>
  <dcterms:created xsi:type="dcterms:W3CDTF">2018-08-31T08:49:32Z</dcterms:created>
  <dcterms:modified xsi:type="dcterms:W3CDTF">2020-06-18T20:53:08Z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