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0" r:id="rId6"/>
    <p:sldId id="27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0086-88AE-4FAF-AB9A-1B2CDCA1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676A-AC0C-4E80-82B8-ACFAA7049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C721-64B2-459C-8ED4-0354FA0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CEE07-7082-468B-9054-986A16ED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D6E7-273A-4D07-9023-2092EBDD1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86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69044-1280-42DB-8E14-B0E64C74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527C3-EBEE-4715-9BBC-D53D10D66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F7A9C-106A-4716-BD29-5DAA86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989E-2B65-4698-84F9-93B3E48F5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A20C-B10D-4A0C-AA2A-219E08C2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74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4F74F-AC4A-42DE-AC5D-8B03A50B0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4C3F9-7CF7-4415-A439-23B0B7ED5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C3EAD-8EE0-4539-88E9-B8A08DE2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0744-2D7A-40BE-BA3F-C47DA141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E844-64C0-49AB-A460-50F2ECA2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54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500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982C-FEAD-4134-AD7E-9A950FBA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E674-A3B0-43CF-B7DC-954C6507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30CE3-63FE-4290-A01C-8D0299793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FB92-253F-4DA8-BCCB-C2F800DA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3051E-5E81-4F1A-ACC2-0DE5AAE6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1F5D-3020-45BB-9286-3734D211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D0789-FE62-4889-99F4-4050EA2B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746E-1719-4143-B534-81D7608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046DB-DBB9-49E8-BA42-E1C7AA64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BC7D5-5054-4096-904F-98B4DE33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902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583AC-85CD-4E4D-810A-25579117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6539-6C3C-418F-A537-B337CA7E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19752-9426-4367-81F3-F39944C9D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CDCD-9CCF-42FD-99EF-D42A4D9F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798B8-BC85-4586-AA6E-66B499AF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D22FBA-4900-46F0-90B6-5B33C1E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94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406-D426-4869-8F55-A1485D85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8B333-790F-4414-B76B-4C012EDF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C540-F021-4F3D-982D-D42D8388A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DC797A-BBF3-4BE4-A83A-02AE6A6B3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B3CB5-247A-42F3-BB5E-DD544B92B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CC1820-058B-4620-8352-FFDEB102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528A5F-4A9F-4050-B5BB-3DFAF70A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E08DB-90B2-4F3B-BB28-53B93CAC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714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E4A2-942A-4A51-90C3-AE26DFDC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855532-A597-492D-ADCD-D86E476BC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E3E5-8553-47CF-8785-8C7ABBF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9E77A-1F6B-4397-9E6B-74F1867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674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BB971-5925-4405-BB14-FD0F5269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421E7-91B8-4D2F-8BFB-F1AF7801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F4117-8A59-4BD6-AC24-463EE2EC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160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257A-23B8-4EA1-969C-DDE6CF75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C0ED2-A372-41A3-BDF1-A354D82B4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29698-00EA-40B6-8D86-97EE6C9D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DBED5-3B82-48AF-BE5A-91AEA129D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B142A-7C69-472B-8647-E918073C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310C3-DD89-4837-B1DF-A6556C7E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95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B376-8222-4D2C-8509-4AC29008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63B1F-3746-4D41-8240-60584137F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E7A6C-8BB2-47FB-B90A-C302C4A4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897C-2BD0-4CD2-A7CC-A4068D5F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E35CE-EFB6-4DA4-BDFA-844443E7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27637-1B17-476C-822B-92DAEE9D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30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F291B-A67C-4E4E-9E02-C38B26A9B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B5F1E-8AB0-4CC3-9D3B-F3169128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09D4-535F-440D-9122-B508D234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F9B4-B021-4031-9F71-AE4D7F2B8293}" type="datetimeFigureOut">
              <a:rPr lang="sv-SE" smtClean="0"/>
              <a:t>2020-06-22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151E4-6328-409A-AE39-8A0206DE1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8DC54-EE90-472C-B4B1-21FA43226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B3F1B2-D950-4D81-B706-1B54C056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273" y="4443901"/>
            <a:ext cx="9144000" cy="693125"/>
          </a:xfrm>
        </p:spPr>
        <p:txBody>
          <a:bodyPr>
            <a:normAutofit/>
          </a:bodyPr>
          <a:lstStyle/>
          <a:p>
            <a:r>
              <a:rPr lang="sv-SE" sz="3200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249733-FC0E-4E9F-B6CD-0C4E30D7FE95}"/>
              </a:ext>
            </a:extLst>
          </p:cNvPr>
          <p:cNvSpPr txBox="1"/>
          <p:nvPr/>
        </p:nvSpPr>
        <p:spPr bwMode="auto">
          <a:xfrm>
            <a:off x="100668" y="161897"/>
            <a:ext cx="5577321" cy="1086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3GPP TSG RAN Meeting #88e</a:t>
            </a:r>
          </a:p>
          <a:p>
            <a:pPr>
              <a:buClr>
                <a:schemeClr val="tx1"/>
              </a:buClr>
            </a:pPr>
            <a:r>
              <a:rPr lang="en-US" sz="2000" dirty="0"/>
              <a:t>Electronic Meeting, June 29 - July 3, 2020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Agenda item: 9.10.14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5C1C64-9290-472C-AB5A-E25A52E9E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59" y="1526796"/>
            <a:ext cx="11496273" cy="2469728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revised Rel 17 WID SON/MDT in NR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97990-4A47-4501-85A0-92A9BB950A2B}"/>
              </a:ext>
            </a:extLst>
          </p:cNvPr>
          <p:cNvSpPr txBox="1"/>
          <p:nvPr/>
        </p:nvSpPr>
        <p:spPr bwMode="auto">
          <a:xfrm>
            <a:off x="10405641" y="169033"/>
            <a:ext cx="1456392" cy="4335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dirty="0"/>
              <a:t>RP-200823</a:t>
            </a:r>
          </a:p>
        </p:txBody>
      </p:sp>
    </p:spTree>
    <p:extLst>
      <p:ext uri="{BB962C8B-B14F-4D97-AF65-F5344CB8AC3E}">
        <p14:creationId xmlns:p14="http://schemas.microsoft.com/office/powerpoint/2010/main" val="404373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45" y="199413"/>
            <a:ext cx="8353426" cy="108108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940526"/>
            <a:ext cx="12192000" cy="57180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Currently there is no support for NR-U in SON/MDT in NR Rel 17 WID, however many features in the current SON/MDT scope may also apply to NR-U. </a:t>
            </a:r>
          </a:p>
          <a:p>
            <a:r>
              <a:rPr lang="en-US" dirty="0"/>
              <a:t>When NR-U is deployed, in our view, the SON/MDT functionality should apply.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MLB should be enhanced to take into account resource conditions in NR-U cells </a:t>
            </a:r>
            <a:endParaRPr lang="sv-SE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MDT/SON should be enhanced to provide measurements and reports, e.g. RLF/RA reports, that help the management and configuration of NR-U</a:t>
            </a:r>
            <a:endParaRPr lang="sv-SE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MRO should be enhanced to consider failure cases pertinent to NR-U</a:t>
            </a:r>
            <a:endParaRPr lang="en-US" dirty="0"/>
          </a:p>
          <a:p>
            <a:r>
              <a:rPr lang="en-US" dirty="0"/>
              <a:t>To include NR-U in the WID, the impact is not big and could be handled by the current TU, e.g. the existing methods can be reused.</a:t>
            </a:r>
          </a:p>
        </p:txBody>
      </p:sp>
    </p:spTree>
    <p:extLst>
      <p:ext uri="{BB962C8B-B14F-4D97-AF65-F5344CB8AC3E}">
        <p14:creationId xmlns:p14="http://schemas.microsoft.com/office/powerpoint/2010/main" val="394207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45" y="199413"/>
            <a:ext cx="8353426" cy="1081088"/>
          </a:xfrm>
        </p:spPr>
        <p:txBody>
          <a:bodyPr/>
          <a:lstStyle/>
          <a:p>
            <a:r>
              <a:rPr lang="en-US" dirty="0"/>
              <a:t>Summary of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940526"/>
            <a:ext cx="12192000" cy="57180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To include NR-U in the scope of Rel 17 SON/MDT in NR [RAN3, RAN2]</a:t>
            </a:r>
          </a:p>
        </p:txBody>
      </p:sp>
    </p:spTree>
    <p:extLst>
      <p:ext uri="{BB962C8B-B14F-4D97-AF65-F5344CB8AC3E}">
        <p14:creationId xmlns:p14="http://schemas.microsoft.com/office/powerpoint/2010/main" val="3324707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DCF2F-A36A-4DA1-AEA6-A1EEC50CBC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2926BE-DBF8-496E-BB54-5EF7321A4A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91E80-B7D0-4D90-B35A-9DD36839325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b239327-9e80-40e4-b1b7-4394fed77a33"/>
    <ds:schemaRef ds:uri="http://purl.org/dc/terms/"/>
    <ds:schemaRef ds:uri="http://schemas.openxmlformats.org/package/2006/metadata/core-properties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75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Motivation for revised Rel 17 WID SON/MDT in NR </vt:lpstr>
      <vt:lpstr>Motivation</vt:lpstr>
      <vt:lpstr>Summary of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WID: Introduction of DL 1024QAM for NR FR1</dc:title>
  <dc:creator>Ali</dc:creator>
  <cp:lastModifiedBy>Ericsson</cp:lastModifiedBy>
  <cp:revision>30</cp:revision>
  <dcterms:created xsi:type="dcterms:W3CDTF">2019-05-10T13:24:07Z</dcterms:created>
  <dcterms:modified xsi:type="dcterms:W3CDTF">2020-06-22T11:08:06Z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