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1" r:id="rId2"/>
    <p:sldId id="302" r:id="rId3"/>
    <p:sldId id="306" r:id="rId4"/>
    <p:sldId id="309" r:id="rId5"/>
    <p:sldId id="307" r:id="rId6"/>
    <p:sldId id="308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5642" autoAdjust="0"/>
  </p:normalViewPr>
  <p:slideViewPr>
    <p:cSldViewPr snapToGrid="0">
      <p:cViewPr varScale="1">
        <p:scale>
          <a:sx n="118" d="100"/>
          <a:sy n="118" d="100"/>
        </p:scale>
        <p:origin x="154" y="8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80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F8F3A8-8ADA-4023-A81F-139305F78A9C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F55E4-39C6-4332-9FF8-B653C8C8EE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282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4D0C6-40D6-4504-A6D9-271088A03912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FA589-747A-4B4A-A54F-0B8FAA754C7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22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977685"/>
            <a:ext cx="8915399" cy="92597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9212" y="6290928"/>
            <a:ext cx="8220302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Century Gothic" panose="020B0502020202020204" pitchFamily="34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843" y="624110"/>
            <a:ext cx="9822769" cy="927104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5757" y="1763486"/>
            <a:ext cx="9528855" cy="4359728"/>
          </a:xfrm>
        </p:spPr>
        <p:txBody>
          <a:bodyPr/>
          <a:lstStyle>
            <a:lvl1pPr>
              <a:defRPr b="1" baseline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n"/>
              <a:defRPr baseline="0">
                <a:latin typeface="Century Gothic" panose="020B0502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baseline="0">
                <a:latin typeface="Century Gothic" panose="020B0502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baseline="0">
                <a:latin typeface="Century Gothic" panose="020B0502020202020204" pitchFamily="34" charset="0"/>
              </a:defRPr>
            </a:lvl4pPr>
            <a:lvl5pPr>
              <a:defRPr baseline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1213" y="6561786"/>
            <a:ext cx="779767" cy="276897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2664" y="624110"/>
            <a:ext cx="978194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18607" y="2133599"/>
            <a:ext cx="9586005" cy="39977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39" name="직사각형 38"/>
          <p:cNvSpPr/>
          <p:nvPr userDrawn="1"/>
        </p:nvSpPr>
        <p:spPr>
          <a:xfrm>
            <a:off x="8761253" y="6587887"/>
            <a:ext cx="343074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 smtClean="0">
                <a:solidFill>
                  <a:schemeClr val="tx1"/>
                </a:solidFill>
                <a:latin typeface="Century Gothic" panose="020B0502020202020204" pitchFamily="34" charset="0"/>
                <a:ea typeface="맑은 고딕" panose="020B0503020000020004" pitchFamily="50" charset="-127"/>
              </a:rPr>
              <a:t>Copyright 2020. LG Electronics Inc. All rights reserved</a:t>
            </a:r>
            <a:endParaRPr lang="en-US" altLang="ko-KR" sz="1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7" name="Picture 11" descr="D:\조직문화\로고\LGE_CI_LOGO\누끼 컷\LGE_Logo_3D_Tagline(W)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44" y="140494"/>
            <a:ext cx="997120" cy="483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35"/>
          <p:cNvSpPr txBox="1"/>
          <p:nvPr userDrawn="1"/>
        </p:nvSpPr>
        <p:spPr>
          <a:xfrm>
            <a:off x="10865108" y="13796"/>
            <a:ext cx="13067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b="0" dirty="0" smtClean="0">
                <a:latin typeface="Century Gothic" panose="020B0502020202020204" pitchFamily="34" charset="0"/>
                <a:ea typeface="Arial Unicode MS" panose="020B0604020202020204" pitchFamily="50" charset="-127"/>
                <a:cs typeface="Arial Unicode MS" panose="020B0604020202020204" pitchFamily="50" charset="-127"/>
              </a:rPr>
              <a:t>RP-200778</a:t>
            </a:r>
            <a:endParaRPr lang="ko-KR" altLang="en-US" sz="1800" b="0" dirty="0">
              <a:latin typeface="Century Gothic" panose="020B0502020202020204" pitchFamily="34" charset="0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b="1" kern="1200">
          <a:solidFill>
            <a:schemeClr val="accent2">
              <a:lumMod val="75000"/>
            </a:schemeClr>
          </a:solidFill>
          <a:latin typeface="Century Gothic" panose="020B0502020202020204" pitchFamily="34" charset="0"/>
          <a:ea typeface="LG스마트체2.0 SemiBold" panose="020B0600000101010101" pitchFamily="50" charset="-127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4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20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Century Gothic" panose="020B0502020202020204" pitchFamily="34" charset="0"/>
          <a:ea typeface="LG스마트체2.0 Regular" panose="020B0600000101010101" pitchFamily="50" charset="-127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LG Electronics’ </a:t>
            </a:r>
            <a:r>
              <a:rPr lang="en-US" altLang="ko-KR" dirty="0" smtClean="0"/>
              <a:t>Views </a:t>
            </a:r>
            <a:r>
              <a:rPr lang="en-US" altLang="ko-KR" dirty="0"/>
              <a:t>on </a:t>
            </a:r>
            <a:br>
              <a:rPr lang="en-US" altLang="ko-KR" dirty="0"/>
            </a:br>
            <a:r>
              <a:rPr lang="en-US" altLang="ko-KR" dirty="0" smtClean="0"/>
              <a:t>E-meeting management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LG Electronics Inc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286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Reflections on </a:t>
            </a:r>
            <a:r>
              <a:rPr lang="en-US" altLang="ko-KR" dirty="0" err="1" smtClean="0"/>
              <a:t>Q2</a:t>
            </a:r>
            <a:r>
              <a:rPr lang="en-US" altLang="ko-KR" dirty="0" smtClean="0"/>
              <a:t> e-meetings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5"/>
            <a:ext cx="9528855" cy="507519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Delegates are getting familiar with e-meeting life with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TOHRU</a:t>
            </a:r>
            <a:r>
              <a:rPr lang="en-US" altLang="ko-KR" dirty="0" smtClean="0"/>
              <a:t> tools</a:t>
            </a:r>
          </a:p>
          <a:p>
            <a:r>
              <a:rPr lang="en-US" altLang="ko-KR" dirty="0" smtClean="0"/>
              <a:t>Due to the EU-friendly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session time, delegates in Asia and US suffer from abnormal working time.</a:t>
            </a:r>
          </a:p>
          <a:p>
            <a:r>
              <a:rPr lang="en-US" altLang="ko-KR" dirty="0" smtClean="0"/>
              <a:t>Many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sessions exceed scheduled closing time.</a:t>
            </a:r>
          </a:p>
          <a:p>
            <a:r>
              <a:rPr lang="en-US" altLang="ko-KR" dirty="0" err="1"/>
              <a:t>TU</a:t>
            </a:r>
            <a:r>
              <a:rPr lang="en-US" altLang="ko-KR" dirty="0"/>
              <a:t> is not considered in e-meetings other than </a:t>
            </a:r>
            <a:r>
              <a:rPr lang="en-US" altLang="ko-KR" dirty="0" err="1"/>
              <a:t>Tdoc</a:t>
            </a:r>
            <a:r>
              <a:rPr lang="en-US" altLang="ko-KR" dirty="0"/>
              <a:t> limitation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Number of </a:t>
            </a:r>
            <a:r>
              <a:rPr lang="en-US" altLang="ko-KR" dirty="0" err="1" smtClean="0"/>
              <a:t>Tdocs</a:t>
            </a:r>
            <a:r>
              <a:rPr lang="en-US" altLang="ko-KR" dirty="0" smtClean="0"/>
              <a:t> is reduced, but e-mail floods are still hanging around.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7279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Suggestions for future e-meetings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5"/>
            <a:ext cx="9528855" cy="484483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Regional balance for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session time</a:t>
            </a:r>
          </a:p>
          <a:p>
            <a:pPr lvl="1"/>
            <a:r>
              <a:rPr lang="en-US" altLang="ko-KR" dirty="0" smtClean="0"/>
              <a:t>It is very painful for the delegates to participate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session in abnormal working time (after midnight or before dawn) about 2 weeks.</a:t>
            </a:r>
          </a:p>
          <a:p>
            <a:pPr lvl="1"/>
            <a:r>
              <a:rPr lang="en-US" altLang="ko-KR" dirty="0"/>
              <a:t>It is very painful for the delegates to participate </a:t>
            </a:r>
            <a:r>
              <a:rPr lang="en-US" altLang="ko-KR" dirty="0" err="1"/>
              <a:t>GTW</a:t>
            </a:r>
            <a:r>
              <a:rPr lang="en-US" altLang="ko-KR" dirty="0"/>
              <a:t> session </a:t>
            </a:r>
            <a:r>
              <a:rPr lang="en-US" altLang="ko-KR" dirty="0" smtClean="0"/>
              <a:t>or following e-mails on Friday after </a:t>
            </a:r>
            <a:r>
              <a:rPr lang="en-US" altLang="ko-KR" dirty="0" err="1" smtClean="0"/>
              <a:t>4pm</a:t>
            </a:r>
            <a:r>
              <a:rPr lang="en-US" altLang="ko-KR" dirty="0" smtClean="0"/>
              <a:t> in any time zone.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Rotate the </a:t>
            </a:r>
            <a:r>
              <a:rPr lang="en-US" altLang="ko-KR" dirty="0" err="1" smtClean="0">
                <a:solidFill>
                  <a:srgbClr val="FF0000"/>
                </a:solidFill>
              </a:rPr>
              <a:t>GTW</a:t>
            </a:r>
            <a:r>
              <a:rPr lang="en-US" altLang="ko-KR" dirty="0" smtClean="0">
                <a:solidFill>
                  <a:srgbClr val="FF0000"/>
                </a:solidFill>
              </a:rPr>
              <a:t> session time per e-meeting or per week in an e-meeting.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Do not have a </a:t>
            </a:r>
            <a:r>
              <a:rPr lang="en-US" altLang="ko-KR" dirty="0" err="1" smtClean="0">
                <a:solidFill>
                  <a:srgbClr val="FF0000"/>
                </a:solidFill>
              </a:rPr>
              <a:t>GTW</a:t>
            </a:r>
            <a:r>
              <a:rPr lang="en-US" altLang="ko-KR" dirty="0" smtClean="0">
                <a:solidFill>
                  <a:srgbClr val="FF0000"/>
                </a:solidFill>
              </a:rPr>
              <a:t> session or setup an e-mail discussion deadline after Friday </a:t>
            </a:r>
            <a:r>
              <a:rPr lang="en-US" altLang="ko-KR" dirty="0" err="1" smtClean="0">
                <a:solidFill>
                  <a:srgbClr val="FF0000"/>
                </a:solidFill>
              </a:rPr>
              <a:t>7am</a:t>
            </a:r>
            <a:r>
              <a:rPr lang="en-US" altLang="ko-KR" dirty="0" smtClean="0">
                <a:solidFill>
                  <a:srgbClr val="FF0000"/>
                </a:solidFill>
              </a:rPr>
              <a:t> UTC.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Suggestions for future e-meetings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5"/>
            <a:ext cx="9528855" cy="484483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Strict closing time</a:t>
            </a:r>
          </a:p>
          <a:p>
            <a:pPr lvl="1"/>
            <a:r>
              <a:rPr lang="en-US" altLang="ko-KR" dirty="0" smtClean="0"/>
              <a:t>It is observed that many </a:t>
            </a:r>
            <a:r>
              <a:rPr lang="en-US" altLang="ko-KR" dirty="0" err="1" smtClean="0"/>
              <a:t>GTW</a:t>
            </a:r>
            <a:r>
              <a:rPr lang="en-US" altLang="ko-KR" dirty="0" smtClean="0"/>
              <a:t> sessions went beyond the scheduled closing time, which is very painful for the delegates who participate late at night.</a:t>
            </a:r>
          </a:p>
          <a:p>
            <a:pPr lvl="2"/>
            <a:r>
              <a:rPr lang="en-US" altLang="ko-KR" dirty="0"/>
              <a:t>In </a:t>
            </a:r>
            <a:r>
              <a:rPr lang="en-US" altLang="ko-KR" dirty="0" err="1" smtClean="0"/>
              <a:t>RAN1</a:t>
            </a:r>
            <a:r>
              <a:rPr lang="en-US" altLang="ko-KR" dirty="0" smtClean="0"/>
              <a:t>, </a:t>
            </a:r>
            <a:r>
              <a:rPr lang="en-US" altLang="ko-KR" dirty="0"/>
              <a:t>typically 30 min extended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In </a:t>
            </a:r>
            <a:r>
              <a:rPr lang="en-US" altLang="ko-KR" dirty="0" err="1" smtClean="0"/>
              <a:t>RAN2</a:t>
            </a:r>
            <a:r>
              <a:rPr lang="en-US" altLang="ko-KR" dirty="0" smtClean="0"/>
              <a:t>, </a:t>
            </a:r>
            <a:r>
              <a:rPr lang="en-US" altLang="ko-KR" dirty="0"/>
              <a:t>typically 30 min extended.</a:t>
            </a:r>
          </a:p>
          <a:p>
            <a:pPr lvl="2"/>
            <a:r>
              <a:rPr lang="en-US" altLang="ko-KR" dirty="0"/>
              <a:t>In </a:t>
            </a:r>
            <a:r>
              <a:rPr lang="en-US" altLang="ko-KR" dirty="0" err="1" smtClean="0"/>
              <a:t>RAN3</a:t>
            </a:r>
            <a:r>
              <a:rPr lang="en-US" altLang="ko-KR" dirty="0" smtClean="0"/>
              <a:t>, </a:t>
            </a:r>
            <a:r>
              <a:rPr lang="en-US" altLang="ko-KR" dirty="0"/>
              <a:t>typically 30 min </a:t>
            </a:r>
            <a:r>
              <a:rPr lang="en-US" altLang="ko-KR" dirty="0" smtClean="0"/>
              <a:t>extended and 2 hours in extreme case.</a:t>
            </a:r>
            <a:endParaRPr lang="en-US" altLang="ko-KR" dirty="0"/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 err="1"/>
              <a:t>RAN4</a:t>
            </a:r>
            <a:r>
              <a:rPr lang="en-US" altLang="ko-KR" dirty="0"/>
              <a:t>, typically 1 hour extended and </a:t>
            </a:r>
            <a:r>
              <a:rPr lang="en-US" altLang="ko-KR" dirty="0" smtClean="0"/>
              <a:t>&gt; 2 </a:t>
            </a:r>
            <a:r>
              <a:rPr lang="en-US" altLang="ko-KR" dirty="0"/>
              <a:t>hours in extreme case</a:t>
            </a:r>
            <a:r>
              <a:rPr lang="en-US" altLang="ko-KR" dirty="0" smtClean="0"/>
              <a:t>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err="1" smtClean="0">
                <a:solidFill>
                  <a:srgbClr val="FF0000"/>
                </a:solidFill>
              </a:rPr>
              <a:t>GTW</a:t>
            </a:r>
            <a:r>
              <a:rPr lang="en-US" altLang="ko-KR" dirty="0" smtClean="0">
                <a:solidFill>
                  <a:srgbClr val="FF0000"/>
                </a:solidFill>
              </a:rPr>
              <a:t> session closing time should be strictly maintained. The extension should be less than 10 min.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89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Suggestions for future e-meetings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5"/>
            <a:ext cx="9528855" cy="4844837"/>
          </a:xfrm>
        </p:spPr>
        <p:txBody>
          <a:bodyPr>
            <a:normAutofit/>
          </a:bodyPr>
          <a:lstStyle/>
          <a:p>
            <a:r>
              <a:rPr lang="en-US" altLang="ko-KR" dirty="0" err="1" smtClean="0"/>
              <a:t>TU</a:t>
            </a:r>
            <a:r>
              <a:rPr lang="en-US" altLang="ko-KR" dirty="0" smtClean="0"/>
              <a:t> consideration in e-meeting</a:t>
            </a:r>
          </a:p>
          <a:p>
            <a:pPr lvl="1"/>
            <a:r>
              <a:rPr lang="en-US" altLang="ko-KR" dirty="0" smtClean="0"/>
              <a:t>Each WI is approved with </a:t>
            </a:r>
            <a:r>
              <a:rPr lang="en-US" altLang="ko-KR" dirty="0" err="1" smtClean="0"/>
              <a:t>TU</a:t>
            </a:r>
            <a:r>
              <a:rPr lang="en-US" altLang="ko-KR" dirty="0" smtClean="0"/>
              <a:t>, but it is not well reflected in e-meeting. The allocated </a:t>
            </a:r>
            <a:r>
              <a:rPr lang="en-US" altLang="ko-KR" dirty="0" err="1" smtClean="0"/>
              <a:t>TU</a:t>
            </a:r>
            <a:r>
              <a:rPr lang="en-US" altLang="ko-KR" dirty="0" smtClean="0"/>
              <a:t> has been only considered in </a:t>
            </a:r>
            <a:r>
              <a:rPr lang="en-US" altLang="ko-KR" dirty="0" err="1" smtClean="0"/>
              <a:t>Tdoc</a:t>
            </a:r>
            <a:r>
              <a:rPr lang="en-US" altLang="ko-KR" dirty="0" smtClean="0"/>
              <a:t> limitation.</a:t>
            </a:r>
          </a:p>
          <a:p>
            <a:pPr lvl="1"/>
            <a:r>
              <a:rPr lang="en-US" altLang="ko-KR" dirty="0" smtClean="0"/>
              <a:t>As the </a:t>
            </a:r>
            <a:r>
              <a:rPr lang="en-US" altLang="ko-KR" dirty="0" err="1" smtClean="0"/>
              <a:t>Rel</a:t>
            </a:r>
            <a:r>
              <a:rPr lang="en-US" altLang="ko-KR" dirty="0" smtClean="0"/>
              <a:t>-17 items will start from </a:t>
            </a:r>
            <a:r>
              <a:rPr lang="en-US" altLang="ko-KR" dirty="0" err="1" smtClean="0"/>
              <a:t>Q3</a:t>
            </a:r>
            <a:r>
              <a:rPr lang="en-US" altLang="ko-KR" dirty="0" smtClean="0"/>
              <a:t>, the allocated </a:t>
            </a:r>
            <a:r>
              <a:rPr lang="en-US" altLang="ko-KR" dirty="0" err="1" smtClean="0"/>
              <a:t>TU</a:t>
            </a:r>
            <a:r>
              <a:rPr lang="en-US" altLang="ko-KR" dirty="0" smtClean="0"/>
              <a:t> should be carefully considered in e-meetings.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Number of </a:t>
            </a:r>
            <a:r>
              <a:rPr lang="en-US" altLang="ko-KR" dirty="0" err="1" smtClean="0">
                <a:solidFill>
                  <a:srgbClr val="FF0000"/>
                </a:solidFill>
              </a:rPr>
              <a:t>Tdocs</a:t>
            </a:r>
            <a:r>
              <a:rPr lang="en-US" altLang="ko-KR" dirty="0" smtClean="0">
                <a:solidFill>
                  <a:srgbClr val="FF0000"/>
                </a:solidFill>
              </a:rPr>
              <a:t> should be limited based on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 (e.g. 4 </a:t>
            </a:r>
            <a:r>
              <a:rPr lang="en-US" altLang="ko-KR" dirty="0" err="1" smtClean="0">
                <a:solidFill>
                  <a:srgbClr val="FF0000"/>
                </a:solidFill>
              </a:rPr>
              <a:t>Tdoc</a:t>
            </a:r>
            <a:r>
              <a:rPr lang="en-US" altLang="ko-KR" dirty="0" smtClean="0">
                <a:solidFill>
                  <a:srgbClr val="FF0000"/>
                </a:solidFill>
              </a:rPr>
              <a:t> /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Number of e-mails should be limited based on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 (e.g. 2 e-mails /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err="1" smtClean="0">
                <a:solidFill>
                  <a:srgbClr val="FF0000"/>
                </a:solidFill>
              </a:rPr>
              <a:t>GTW</a:t>
            </a:r>
            <a:r>
              <a:rPr lang="en-US" altLang="ko-KR" dirty="0" smtClean="0">
                <a:solidFill>
                  <a:srgbClr val="FF0000"/>
                </a:solidFill>
              </a:rPr>
              <a:t> session time should be limited based on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 (e.g. 1 hour / </a:t>
            </a:r>
            <a:r>
              <a:rPr lang="en-US" altLang="ko-KR" dirty="0" err="1" smtClean="0">
                <a:solidFill>
                  <a:srgbClr val="FF0000"/>
                </a:solidFill>
              </a:rPr>
              <a:t>TU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The WI rapporteur or Session chair should cut-down the issues if they are not fit into </a:t>
            </a:r>
            <a:r>
              <a:rPr lang="en-US" altLang="ko-KR" smtClean="0">
                <a:solidFill>
                  <a:srgbClr val="FF0000"/>
                </a:solidFill>
              </a:rPr>
              <a:t>the limitation.</a:t>
            </a:r>
            <a:endParaRPr lang="en-US" altLang="ko-KR" dirty="0" smtClean="0">
              <a:solidFill>
                <a:srgbClr val="FF0000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79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Suggestions for future e-meetings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75757" y="1763485"/>
            <a:ext cx="9528855" cy="4844837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Announcement e-mail archives</a:t>
            </a:r>
          </a:p>
          <a:p>
            <a:pPr lvl="1"/>
            <a:r>
              <a:rPr lang="en-US" altLang="ko-KR" smtClean="0"/>
              <a:t>For </a:t>
            </a:r>
            <a:r>
              <a:rPr lang="en-US" altLang="ko-KR" dirty="0" smtClean="0"/>
              <a:t>each e-mail discussion, each company sends an e-mail to the reflector to announce that their views are uploaded.</a:t>
            </a:r>
          </a:p>
          <a:p>
            <a:pPr lvl="2"/>
            <a:r>
              <a:rPr lang="en-US" altLang="ko-KR" dirty="0" smtClean="0"/>
              <a:t>E-mail </a:t>
            </a:r>
            <a:r>
              <a:rPr lang="en-US" altLang="ko-KR" dirty="0"/>
              <a:t>reflector is contaminated by announcement of </a:t>
            </a:r>
            <a:r>
              <a:rPr lang="en-US" altLang="ko-KR" dirty="0" smtClean="0"/>
              <a:t>“XX company </a:t>
            </a:r>
            <a:r>
              <a:rPr lang="en-US" altLang="ko-KR" dirty="0"/>
              <a:t>input is </a:t>
            </a:r>
            <a:r>
              <a:rPr lang="en-US" altLang="ko-KR" dirty="0" smtClean="0"/>
              <a:t>uploaded on the server”.</a:t>
            </a:r>
          </a:p>
          <a:p>
            <a:pPr lvl="1"/>
            <a:r>
              <a:rPr lang="en-US" altLang="ko-KR" dirty="0" smtClean="0"/>
              <a:t>Considering the followings, ~4,000 e-mails are generated for announcements.</a:t>
            </a:r>
          </a:p>
          <a:p>
            <a:pPr lvl="2"/>
            <a:r>
              <a:rPr lang="en-US" altLang="ko-KR" dirty="0" smtClean="0"/>
              <a:t>about 200 e-mail discussions are setup</a:t>
            </a:r>
          </a:p>
          <a:p>
            <a:pPr lvl="2"/>
            <a:r>
              <a:rPr lang="en-US" altLang="ko-KR" dirty="0" smtClean="0"/>
              <a:t>each e-mail discussion goes more than 2 rounds</a:t>
            </a:r>
          </a:p>
          <a:p>
            <a:pPr lvl="2"/>
            <a:r>
              <a:rPr lang="en-US" altLang="ko-KR" dirty="0" smtClean="0"/>
              <a:t>more than 10 companies provide their views in each round of e-mail discussion</a:t>
            </a:r>
          </a:p>
          <a:p>
            <a:pPr lvl="1"/>
            <a:r>
              <a:rPr lang="en-US" altLang="ko-KR" dirty="0"/>
              <a:t>On one aspect, the announcement is helpful </a:t>
            </a:r>
            <a:r>
              <a:rPr lang="en-US" altLang="ko-KR" dirty="0" smtClean="0"/>
              <a:t>for delegates </a:t>
            </a:r>
            <a:r>
              <a:rPr lang="en-US" altLang="ko-KR" dirty="0"/>
              <a:t>not to check the interested topics periodically from the server. However, due to the flood of announcement e-mails, it is difficult to find “useful” e-mails</a:t>
            </a:r>
            <a:r>
              <a:rPr lang="en-US" altLang="ko-KR" dirty="0" smtClean="0"/>
              <a:t>.</a:t>
            </a:r>
            <a:endParaRPr lang="en-US" altLang="ko-KR" dirty="0" smtClean="0">
              <a:solidFill>
                <a:srgbClr val="FF0000"/>
              </a:solidFill>
            </a:endParaRPr>
          </a:p>
          <a:p>
            <a:pPr lvl="1">
              <a:buClr>
                <a:srgbClr val="FF0000"/>
              </a:buClr>
              <a:buFont typeface="Wingdings" panose="05000000000000000000" pitchFamily="2" charset="2"/>
              <a:buChar char="ð"/>
            </a:pPr>
            <a:r>
              <a:rPr lang="en-US" altLang="ko-KR" dirty="0" smtClean="0">
                <a:solidFill>
                  <a:srgbClr val="FF0000"/>
                </a:solidFill>
              </a:rPr>
              <a:t>Make a new e-mail archive dedicated to upload announcement (e.g</a:t>
            </a:r>
            <a:r>
              <a:rPr lang="en-US" altLang="ko-KR" dirty="0">
                <a:solidFill>
                  <a:srgbClr val="FF0000"/>
                </a:solidFill>
              </a:rPr>
              <a:t>. </a:t>
            </a:r>
            <a:r>
              <a:rPr lang="en-US" altLang="ko-KR" dirty="0" err="1" smtClean="0">
                <a:solidFill>
                  <a:srgbClr val="FF0000"/>
                </a:solidFill>
              </a:rPr>
              <a:t>3GPP_TSG_RAN_WG2_ANNOUNCEMENT@LIST.ETSI.ORG</a:t>
            </a:r>
            <a:r>
              <a:rPr lang="en-US" altLang="ko-KR" dirty="0" smtClean="0">
                <a:solidFill>
                  <a:srgbClr val="FF0000"/>
                </a:solidFill>
              </a:rPr>
              <a:t>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568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줄기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3058</TotalTime>
  <Words>532</Words>
  <Application>Microsoft Office PowerPoint</Application>
  <PresentationFormat>와이드스크린</PresentationFormat>
  <Paragraphs>45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Arial Unicode MS</vt:lpstr>
      <vt:lpstr>HY중고딕</vt:lpstr>
      <vt:lpstr>LG스마트체2.0 Regular</vt:lpstr>
      <vt:lpstr>LG스마트체2.0 SemiBold</vt:lpstr>
      <vt:lpstr>맑은 고딕</vt:lpstr>
      <vt:lpstr>Arial</vt:lpstr>
      <vt:lpstr>Century Gothic</vt:lpstr>
      <vt:lpstr>Wingdings</vt:lpstr>
      <vt:lpstr>Wingdings 3</vt:lpstr>
      <vt:lpstr>줄기</vt:lpstr>
      <vt:lpstr>LG Electronics’ Views on  E-meeting management</vt:lpstr>
      <vt:lpstr>Reflections on Q2 e-meetings</vt:lpstr>
      <vt:lpstr>Suggestions for future e-meetings</vt:lpstr>
      <vt:lpstr>Suggestions for future e-meetings</vt:lpstr>
      <vt:lpstr>Suggestions for future e-meetings</vt:lpstr>
      <vt:lpstr>Suggestions for future e-meetings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Overhead reduction</dc:title>
  <dc:creator>SunYoung, LEE</dc:creator>
  <cp:lastModifiedBy>seungjune.yi</cp:lastModifiedBy>
  <cp:revision>352</cp:revision>
  <dcterms:created xsi:type="dcterms:W3CDTF">2018-12-17T00:21:52Z</dcterms:created>
  <dcterms:modified xsi:type="dcterms:W3CDTF">2020-06-22T04:13:29Z</dcterms:modified>
</cp:coreProperties>
</file>