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9"/>
  </p:notesMasterIdLst>
  <p:sldIdLst>
    <p:sldId id="278" r:id="rId2"/>
    <p:sldId id="273" r:id="rId3"/>
    <p:sldId id="440" r:id="rId4"/>
    <p:sldId id="274" r:id="rId5"/>
    <p:sldId id="276" r:id="rId6"/>
    <p:sldId id="268" r:id="rId7"/>
    <p:sldId id="270"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1pPr>
    <a:lvl2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2pPr>
    <a:lvl3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3pPr>
    <a:lvl4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4pPr>
    <a:lvl5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5pPr>
    <a:lvl6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6pPr>
    <a:lvl7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7pPr>
    <a:lvl8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8pPr>
    <a:lvl9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9pPr>
  </p:defaultTextStyle>
  <p:extLst>
    <p:ext uri="{EFAFB233-063F-42B5-8137-9DF3F51BA10A}">
      <p15:sldGuideLst xmlns:p15="http://schemas.microsoft.com/office/powerpoint/2012/main" xmlns="">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25400" cap="flat">
              <a:solidFill>
                <a:srgbClr val="000000">
                  <a:alpha val="0"/>
                </a:srgbClr>
              </a:solidFill>
              <a:prstDash val="solid"/>
              <a:miter lim="400000"/>
            </a:ln>
          </a:left>
          <a:right>
            <a:ln w="25400" cap="flat">
              <a:solidFill>
                <a:srgbClr val="000000">
                  <a:alpha val="0"/>
                </a:srgbClr>
              </a:solidFill>
              <a:prstDash val="solid"/>
              <a:miter lim="400000"/>
            </a:ln>
          </a:right>
          <a:top>
            <a:ln w="25400" cap="flat">
              <a:solidFill>
                <a:srgbClr val="000000">
                  <a:alpha val="0"/>
                </a:srgbClr>
              </a:solidFill>
              <a:prstDash val="solid"/>
              <a:miter lim="400000"/>
            </a:ln>
          </a:top>
          <a:bottom>
            <a:ln w="25400" cap="flat">
              <a:solidFill>
                <a:srgbClr val="000000">
                  <a:alpha val="0"/>
                </a:srgbClr>
              </a:solidFill>
              <a:prstDash val="solid"/>
              <a:miter lim="400000"/>
            </a:ln>
          </a:bottom>
          <a:insideH>
            <a:ln w="25400" cap="flat">
              <a:solidFill>
                <a:srgbClr val="000000">
                  <a:alpha val="0"/>
                </a:srgbClr>
              </a:solidFill>
              <a:prstDash val="solid"/>
              <a:miter lim="400000"/>
            </a:ln>
          </a:insideH>
          <a:insideV>
            <a:ln w="25400" cap="flat">
              <a:solidFill>
                <a:srgbClr val="000000">
                  <a:alpha val="0"/>
                </a:srgbClr>
              </a:solidFill>
              <a:prstDash val="solid"/>
              <a:miter lim="400000"/>
            </a:ln>
          </a:insideV>
        </a:tcBdr>
        <a:fill>
          <a:solidFill>
            <a:srgbClr val="000205">
              <a:alpha val="36000"/>
            </a:srgbClr>
          </a:solidFill>
        </a:fill>
      </a:tcStyle>
    </a:wholeTbl>
    <a:band2H>
      <a:tcTxStyle/>
      <a:tcStyle>
        <a:tcBdr/>
        <a:fill>
          <a:solidFill>
            <a:srgbClr val="676164">
              <a:alpha val="36000"/>
            </a:srgbClr>
          </a:solidFill>
        </a:fill>
      </a:tcStyle>
    </a:band2H>
    <a:firstCol>
      <a:tcTxStyle b="off" i="off">
        <a:fontRef idx="minor">
          <a:srgbClr val="FFFFFF"/>
        </a:fontRef>
        <a:srgbClr val="FFFFFF"/>
      </a:tcTxStyle>
      <a:tcStyle>
        <a:tcBdr>
          <a:left>
            <a:ln w="0" cap="flat">
              <a:noFill/>
              <a:miter lim="400000"/>
            </a:ln>
          </a:left>
          <a:right>
            <a:ln w="25400" cap="flat">
              <a:solidFill>
                <a:srgbClr val="000000">
                  <a:alpha val="0"/>
                </a:srgbClr>
              </a:solidFill>
              <a:prstDash val="solid"/>
              <a:miter lim="400000"/>
            </a:ln>
          </a:right>
          <a:top>
            <a:ln w="25400" cap="flat">
              <a:solidFill>
                <a:srgbClr val="000000">
                  <a:alpha val="0"/>
                </a:srgbClr>
              </a:solidFill>
              <a:prstDash val="solid"/>
              <a:miter lim="400000"/>
            </a:ln>
          </a:top>
          <a:bottom>
            <a:ln w="25400" cap="flat">
              <a:solidFill>
                <a:srgbClr val="000000">
                  <a:alpha val="0"/>
                </a:srgbClr>
              </a:solidFill>
              <a:prstDash val="solid"/>
              <a:miter lim="400000"/>
            </a:ln>
          </a:bottom>
          <a:insideH>
            <a:ln w="25400" cap="flat">
              <a:solidFill>
                <a:srgbClr val="000000">
                  <a:alpha val="0"/>
                </a:srgbClr>
              </a:solidFill>
              <a:prstDash val="solid"/>
              <a:miter lim="400000"/>
            </a:ln>
          </a:insideH>
          <a:insideV>
            <a:ln w="25400" cap="flat">
              <a:solidFill>
                <a:srgbClr val="000000">
                  <a:alpha val="0"/>
                </a:srgbClr>
              </a:solidFill>
              <a:prstDash val="solid"/>
              <a:miter lim="400000"/>
            </a:ln>
          </a:insideV>
        </a:tcBdr>
        <a:fill>
          <a:solidFill>
            <a:srgbClr val="0071EB">
              <a:alpha val="60000"/>
            </a:srgbClr>
          </a:solidFill>
        </a:fill>
      </a:tcStyle>
    </a:firstCol>
    <a:lastRow>
      <a:tcTxStyle b="off" i="off">
        <a:fontRef idx="minor">
          <a:srgbClr val="FFFFFF"/>
        </a:fontRef>
        <a:srgbClr val="FFFFFF"/>
      </a:tcTxStyle>
      <a:tcStyle>
        <a:tcBdr>
          <a:left>
            <a:ln w="25400" cap="flat">
              <a:solidFill>
                <a:srgbClr val="000000">
                  <a:alpha val="0"/>
                </a:srgbClr>
              </a:solidFill>
              <a:prstDash val="solid"/>
              <a:miter lim="400000"/>
            </a:ln>
          </a:left>
          <a:right>
            <a:ln w="25400" cap="flat">
              <a:solidFill>
                <a:srgbClr val="000000">
                  <a:alpha val="0"/>
                </a:srgbClr>
              </a:solidFill>
              <a:prstDash val="solid"/>
              <a:miter lim="400000"/>
            </a:ln>
          </a:right>
          <a:top>
            <a:ln w="25400" cap="flat">
              <a:solidFill>
                <a:srgbClr val="000000">
                  <a:alpha val="0"/>
                </a:srgbClr>
              </a:solidFill>
              <a:prstDash val="solid"/>
              <a:miter lim="400000"/>
            </a:ln>
          </a:top>
          <a:bottom>
            <a:ln w="0" cap="flat">
              <a:noFill/>
              <a:miter lim="400000"/>
            </a:ln>
          </a:bottom>
          <a:insideH>
            <a:ln w="25400" cap="flat">
              <a:solidFill>
                <a:srgbClr val="000000">
                  <a:alpha val="0"/>
                </a:srgbClr>
              </a:solidFill>
              <a:prstDash val="solid"/>
              <a:miter lim="400000"/>
            </a:ln>
          </a:insideH>
          <a:insideV>
            <a:ln w="25400" cap="flat">
              <a:solidFill>
                <a:srgbClr val="000000">
                  <a:alpha val="0"/>
                </a:srgbClr>
              </a:solidFill>
              <a:prstDash val="solid"/>
              <a:miter lim="400000"/>
            </a:ln>
          </a:insideV>
        </a:tcBdr>
        <a:fill>
          <a:solidFill>
            <a:srgbClr val="0071EB">
              <a:alpha val="60000"/>
            </a:srgbClr>
          </a:solidFill>
        </a:fill>
      </a:tcStyle>
    </a:lastRow>
    <a:firstRow>
      <a:tcTxStyle b="off" i="off">
        <a:fontRef idx="minor">
          <a:srgbClr val="FFFFFF"/>
        </a:fontRef>
        <a:srgbClr val="FFFFFF"/>
      </a:tcTxStyle>
      <a:tcStyle>
        <a:tcBdr>
          <a:left>
            <a:ln w="25400" cap="flat">
              <a:solidFill>
                <a:srgbClr val="000000">
                  <a:alpha val="0"/>
                </a:srgbClr>
              </a:solidFill>
              <a:prstDash val="solid"/>
              <a:miter lim="400000"/>
            </a:ln>
          </a:left>
          <a:right>
            <a:ln w="25400" cap="flat">
              <a:solidFill>
                <a:srgbClr val="000000">
                  <a:alpha val="0"/>
                </a:srgbClr>
              </a:solidFill>
              <a:prstDash val="solid"/>
              <a:miter lim="400000"/>
            </a:ln>
          </a:right>
          <a:top>
            <a:ln w="0" cap="flat">
              <a:noFill/>
              <a:miter lim="400000"/>
            </a:ln>
          </a:top>
          <a:bottom>
            <a:ln w="25400" cap="flat">
              <a:solidFill>
                <a:srgbClr val="000000">
                  <a:alpha val="0"/>
                </a:srgbClr>
              </a:solidFill>
              <a:prstDash val="solid"/>
              <a:miter lim="400000"/>
            </a:ln>
          </a:bottom>
          <a:insideH>
            <a:ln w="25400" cap="flat">
              <a:solidFill>
                <a:srgbClr val="000000">
                  <a:alpha val="0"/>
                </a:srgbClr>
              </a:solidFill>
              <a:prstDash val="solid"/>
              <a:miter lim="400000"/>
            </a:ln>
          </a:insideH>
          <a:insideV>
            <a:ln w="25400" cap="flat">
              <a:solidFill>
                <a:srgbClr val="000000">
                  <a:alpha val="0"/>
                </a:srgbClr>
              </a:solidFill>
              <a:prstDash val="solid"/>
              <a:miter lim="400000"/>
            </a:ln>
          </a:insideV>
        </a:tcBdr>
        <a:fill>
          <a:solidFill>
            <a:srgbClr val="0071EB">
              <a:alpha val="60000"/>
            </a:srgbClr>
          </a:solidFill>
        </a:fill>
      </a:tcStyle>
    </a:firstRow>
  </a:tblStyle>
  <a:tblStyle styleId="{C7B018BB-80A7-4F77-B60F-C8B233D01FF8}" styleName="">
    <a:tblBg/>
    <a:wholeTbl>
      <a:tcTxStyle b="off" i="off">
        <a:fontRef idx="minor">
          <a:srgbClr val="FFFFFF"/>
        </a:fontRef>
        <a:srgbClr val="FFFFFF"/>
      </a:tcTxStyle>
      <a:tcStyle>
        <a:tcBdr>
          <a:left>
            <a:ln w="25400" cap="flat">
              <a:solidFill>
                <a:srgbClr val="000000">
                  <a:alpha val="0"/>
                </a:srgbClr>
              </a:solidFill>
              <a:prstDash val="solid"/>
              <a:miter lim="400000"/>
            </a:ln>
          </a:left>
          <a:right>
            <a:ln w="25400" cap="flat">
              <a:solidFill>
                <a:srgbClr val="000000">
                  <a:alpha val="0"/>
                </a:srgbClr>
              </a:solidFill>
              <a:prstDash val="solid"/>
              <a:miter lim="400000"/>
            </a:ln>
          </a:right>
          <a:top>
            <a:ln w="25400" cap="flat">
              <a:solidFill>
                <a:srgbClr val="000000">
                  <a:alpha val="0"/>
                </a:srgbClr>
              </a:solidFill>
              <a:prstDash val="solid"/>
              <a:miter lim="400000"/>
            </a:ln>
          </a:top>
          <a:bottom>
            <a:ln w="25400" cap="flat">
              <a:solidFill>
                <a:srgbClr val="000000">
                  <a:alpha val="0"/>
                </a:srgbClr>
              </a:solidFill>
              <a:prstDash val="solid"/>
              <a:miter lim="400000"/>
            </a:ln>
          </a:bottom>
          <a:insideH>
            <a:ln w="25400" cap="flat">
              <a:solidFill>
                <a:srgbClr val="000000">
                  <a:alpha val="0"/>
                </a:srgbClr>
              </a:solidFill>
              <a:prstDash val="solid"/>
              <a:miter lim="400000"/>
            </a:ln>
          </a:insideH>
          <a:insideV>
            <a:ln w="25400" cap="flat">
              <a:solidFill>
                <a:srgbClr val="000000">
                  <a:alpha val="0"/>
                </a:srgbClr>
              </a:solidFill>
              <a:prstDash val="solid"/>
              <a:miter lim="400000"/>
            </a:ln>
          </a:insideV>
        </a:tcBdr>
        <a:fill>
          <a:solidFill>
            <a:srgbClr val="676163">
              <a:alpha val="36000"/>
            </a:srgbClr>
          </a:solidFill>
        </a:fill>
      </a:tcStyle>
    </a:wholeTbl>
    <a:band2H>
      <a:tcTxStyle/>
      <a:tcStyle>
        <a:tcBdr/>
        <a:fill>
          <a:solidFill>
            <a:srgbClr val="676163">
              <a:alpha val="0"/>
            </a:srgbClr>
          </a:solidFill>
        </a:fill>
      </a:tcStyle>
    </a:band2H>
    <a:firstCol>
      <a:tcTxStyle b="off" i="off">
        <a:fontRef idx="minor">
          <a:srgbClr val="FFFFFF"/>
        </a:fontRef>
        <a:srgbClr val="FFFFFF"/>
      </a:tcTxStyle>
      <a:tcStyle>
        <a:tcBdr>
          <a:left>
            <a:ln w="0" cap="flat">
              <a:noFill/>
              <a:miter lim="400000"/>
            </a:ln>
          </a:left>
          <a:right>
            <a:ln w="25400" cap="flat">
              <a:solidFill>
                <a:srgbClr val="000000">
                  <a:alpha val="0"/>
                </a:srgbClr>
              </a:solidFill>
              <a:prstDash val="solid"/>
              <a:miter lim="400000"/>
            </a:ln>
          </a:right>
          <a:top>
            <a:ln w="25400" cap="flat">
              <a:solidFill>
                <a:srgbClr val="000000">
                  <a:alpha val="0"/>
                </a:srgbClr>
              </a:solidFill>
              <a:prstDash val="solid"/>
              <a:miter lim="400000"/>
            </a:ln>
          </a:top>
          <a:bottom>
            <a:ln w="25400" cap="flat">
              <a:solidFill>
                <a:srgbClr val="000000">
                  <a:alpha val="0"/>
                </a:srgbClr>
              </a:solidFill>
              <a:prstDash val="solid"/>
              <a:miter lim="400000"/>
            </a:ln>
          </a:bottom>
          <a:insideH>
            <a:ln w="25400" cap="flat">
              <a:solidFill>
                <a:srgbClr val="000000">
                  <a:alpha val="0"/>
                </a:srgbClr>
              </a:solidFill>
              <a:prstDash val="solid"/>
              <a:miter lim="400000"/>
            </a:ln>
          </a:insideH>
          <a:insideV>
            <a:ln w="25400" cap="flat">
              <a:solidFill>
                <a:srgbClr val="000000">
                  <a:alpha val="0"/>
                </a:srgbClr>
              </a:solidFill>
              <a:prstDash val="solid"/>
              <a:miter lim="400000"/>
            </a:ln>
          </a:insideV>
        </a:tcBdr>
        <a:fill>
          <a:solidFill>
            <a:srgbClr val="000000">
              <a:alpha val="25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25400" cap="flat">
              <a:solidFill>
                <a:srgbClr val="000000">
                  <a:alpha val="0"/>
                </a:srgbClr>
              </a:solidFill>
              <a:prstDash val="solid"/>
              <a:miter lim="400000"/>
            </a:ln>
          </a:insideH>
          <a:insideV>
            <a:ln w="12700" cap="flat">
              <a:noFill/>
              <a:miter lim="400000"/>
            </a:ln>
          </a:insideV>
        </a:tcBdr>
        <a:fill>
          <a:solidFill>
            <a:srgbClr val="0097EB">
              <a:alpha val="75000"/>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0" cap="flat">
              <a:noFill/>
              <a:miter lim="400000"/>
            </a:ln>
          </a:top>
          <a:bottom>
            <a:ln w="12700" cap="flat">
              <a:noFill/>
              <a:miter lim="400000"/>
            </a:ln>
          </a:bottom>
          <a:insideH>
            <a:ln w="25400" cap="flat">
              <a:solidFill>
                <a:srgbClr val="000000">
                  <a:alpha val="0"/>
                </a:srgbClr>
              </a:solidFill>
              <a:prstDash val="solid"/>
              <a:miter lim="400000"/>
            </a:ln>
          </a:insideH>
          <a:insideV>
            <a:ln w="12700" cap="flat">
              <a:noFill/>
              <a:miter lim="400000"/>
            </a:ln>
          </a:insideV>
        </a:tcBdr>
        <a:fill>
          <a:solidFill>
            <a:srgbClr val="0097EB">
              <a:alpha val="75000"/>
            </a:srgbClr>
          </a:solidFill>
        </a:fill>
      </a:tcStyle>
    </a:firstRow>
  </a:tblStyle>
  <a:tblStyle styleId="{EEE7283C-3CF3-47DC-8721-378D4A62B228}"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noFill/>
              <a:miter lim="400000"/>
            </a:ln>
          </a:insideV>
        </a:tcBdr>
        <a:fill>
          <a:noFill/>
        </a:fill>
      </a:tcStyle>
    </a:wholeTbl>
    <a:band2H>
      <a:tcTxStyle/>
      <a:tcStyle>
        <a:tcBdr/>
        <a:fill>
          <a:solidFill>
            <a:srgbClr val="94908F">
              <a:alpha val="64999"/>
            </a:srgb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676164">
              <a:alpha val="36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FFFFF">
                  <a:alpha val="50000"/>
                </a:srgbClr>
              </a:solidFill>
              <a:prstDash val="solid"/>
              <a:miter lim="400000"/>
            </a:ln>
          </a:insideH>
          <a:insideV>
            <a:ln w="12700" cap="flat">
              <a:noFill/>
              <a:miter lim="400000"/>
            </a:ln>
          </a:insideV>
        </a:tcBdr>
        <a:fill>
          <a:solidFill>
            <a:srgbClr val="D71E00">
              <a:alpha val="80000"/>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FFFFF">
                  <a:alpha val="50000"/>
                </a:srgbClr>
              </a:solidFill>
              <a:prstDash val="solid"/>
              <a:miter lim="400000"/>
            </a:ln>
          </a:insideH>
          <a:insideV>
            <a:ln w="12700" cap="flat">
              <a:noFill/>
              <a:miter lim="400000"/>
            </a:ln>
          </a:insideV>
        </a:tcBdr>
        <a:fill>
          <a:solidFill>
            <a:srgbClr val="FF2800">
              <a:alpha val="80000"/>
            </a:srgbClr>
          </a:solidFill>
        </a:fill>
      </a:tcStyle>
    </a:firstRow>
  </a:tblStyle>
  <a:tblStyle styleId="{CF821DB8-F4EB-4A41-A1BA-3FCAFE7338EE}"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676164">
              <a:alpha val="36000"/>
            </a:srgbClr>
          </a:solidFill>
        </a:fill>
      </a:tcStyle>
    </a:wholeTbl>
    <a:band2H>
      <a:tcTxStyle/>
      <a:tcStyle>
        <a:tcBdr/>
        <a:fill>
          <a:solidFill>
            <a:srgbClr val="676163">
              <a:alpha val="0"/>
            </a:srgb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FFFFFF">
                  <a:alpha val="50000"/>
                </a:srgbClr>
              </a:solidFill>
              <a:prstDash val="solid"/>
              <a:miter lim="400000"/>
            </a:ln>
          </a:insideV>
        </a:tcBdr>
        <a:fill>
          <a:no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FFFFF">
                  <a:alpha val="50000"/>
                </a:srgbClr>
              </a:solidFill>
              <a:prstDash val="solid"/>
              <a:miter lim="400000"/>
            </a:ln>
          </a:insideH>
          <a:insideV>
            <a:ln w="12700" cap="flat">
              <a:noFill/>
              <a:miter lim="400000"/>
            </a:ln>
          </a:insideV>
        </a:tcBdr>
        <a:fill>
          <a:solidFill>
            <a:srgbClr val="FFB400">
              <a:alpha val="90000"/>
            </a:srgbClr>
          </a:solidFill>
        </a:fill>
      </a:tcStyle>
    </a:lastRow>
    <a:firstRow>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FFFFF">
                  <a:alpha val="50000"/>
                </a:srgbClr>
              </a:solidFill>
              <a:prstDash val="solid"/>
              <a:miter lim="400000"/>
            </a:ln>
          </a:insideH>
          <a:insideV>
            <a:ln w="12700" cap="flat">
              <a:noFill/>
              <a:miter lim="400000"/>
            </a:ln>
          </a:insideV>
        </a:tcBdr>
        <a:fill>
          <a:solidFill>
            <a:srgbClr val="FFB400">
              <a:alpha val="90000"/>
            </a:srgbClr>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70000"/>
                </a:srgbClr>
              </a:solidFill>
              <a:prstDash val="solid"/>
              <a:miter lim="400000"/>
            </a:ln>
          </a:left>
          <a:right>
            <a:ln w="12700" cap="flat">
              <a:solidFill>
                <a:srgbClr val="FFFFFF">
                  <a:alpha val="70000"/>
                </a:srgbClr>
              </a:solidFill>
              <a:prstDash val="solid"/>
              <a:miter lim="400000"/>
            </a:ln>
          </a:right>
          <a:top>
            <a:ln w="12700" cap="flat">
              <a:solidFill>
                <a:srgbClr val="FFFFFF">
                  <a:alpha val="70000"/>
                </a:srgbClr>
              </a:solidFill>
              <a:prstDash val="solid"/>
              <a:miter lim="400000"/>
            </a:ln>
          </a:top>
          <a:bottom>
            <a:ln w="12700" cap="flat">
              <a:solidFill>
                <a:srgbClr val="FFFFFF">
                  <a:alpha val="70000"/>
                </a:srgbClr>
              </a:solidFill>
              <a:prstDash val="solid"/>
              <a:miter lim="400000"/>
            </a:ln>
          </a:bottom>
          <a:insideH>
            <a:ln w="12700" cap="flat">
              <a:solidFill>
                <a:srgbClr val="FFFFFF">
                  <a:alpha val="70000"/>
                </a:srgbClr>
              </a:solidFill>
              <a:prstDash val="solid"/>
              <a:miter lim="400000"/>
            </a:ln>
          </a:insideH>
          <a:insideV>
            <a:ln w="12700" cap="flat">
              <a:solidFill>
                <a:srgbClr val="FFFFFF">
                  <a:alpha val="70000"/>
                </a:srgbClr>
              </a:solidFill>
              <a:prstDash val="solid"/>
              <a:miter lim="400000"/>
            </a:ln>
          </a:insideV>
        </a:tcBdr>
        <a:fill>
          <a:noFill/>
        </a:fill>
      </a:tcStyle>
    </a:wholeTbl>
    <a:band2H>
      <a:tcTxStyle/>
      <a:tcStyle>
        <a:tcBdr/>
        <a:fill>
          <a:solidFill>
            <a:srgbClr val="676164">
              <a:alpha val="36000"/>
            </a:srgb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FFFFFF">
                  <a:alpha val="70000"/>
                </a:srgbClr>
              </a:solidFill>
              <a:prstDash val="solid"/>
              <a:miter lim="400000"/>
            </a:ln>
          </a:insideV>
        </a:tcBdr>
        <a:fill>
          <a:solidFill>
            <a:srgbClr val="676164">
              <a:alpha val="36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27D7D">
              <a:alpha val="64999"/>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27D7D">
              <a:alpha val="64999"/>
            </a:srgbClr>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676164">
              <a:alpha val="36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25400" cap="flat">
              <a:solidFill>
                <a:srgbClr val="FFFFFF">
                  <a:alpha val="50000"/>
                </a:srgbClr>
              </a:solidFill>
              <a:prstDash val="solid"/>
              <a:miter lim="400000"/>
            </a:ln>
          </a:insideV>
        </a:tcBdr>
        <a:fill>
          <a:no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noFill/>
              <a:miter lim="400000"/>
            </a:ln>
          </a:bottom>
          <a:insideH>
            <a:ln w="25400" cap="flat">
              <a:solidFill>
                <a:srgbClr val="A0A4A8"/>
              </a:solidFill>
              <a:prstDash val="solid"/>
              <a:miter lim="400000"/>
            </a:ln>
          </a:insideH>
          <a:insideV>
            <a:ln w="12700" cap="flat">
              <a:solidFill>
                <a:srgbClr val="FFFFFF">
                  <a:alpha val="50000"/>
                </a:srgbClr>
              </a:solidFill>
              <a:prstDash val="solid"/>
              <a:miter lim="400000"/>
            </a:ln>
          </a:insideV>
        </a:tcBdr>
        <a:fill>
          <a:solidFill>
            <a:srgbClr val="676164">
              <a:alpha val="36000"/>
            </a:srgbClr>
          </a:solidFill>
        </a:fill>
      </a:tcStyle>
    </a:lastRow>
    <a:firstRow>
      <a:tcTxStyle b="off" i="off">
        <a:fontRef idx="minor">
          <a:srgbClr val="FFFFFF"/>
        </a:fontRef>
        <a:srgbClr val="FFFFFF"/>
      </a:tcTxStyle>
      <a:tcStyle>
        <a:tcBdr>
          <a:left>
            <a:ln w="25400" cap="flat">
              <a:solidFill>
                <a:srgbClr val="FFFFFF">
                  <a:alpha val="50000"/>
                </a:srgbClr>
              </a:solidFill>
              <a:prstDash val="solid"/>
              <a:miter lim="400000"/>
            </a:ln>
          </a:left>
          <a:right>
            <a:ln w="25400" cap="flat">
              <a:solidFill>
                <a:srgbClr val="FFFFFF">
                  <a:alpha val="50000"/>
                </a:srgbClr>
              </a:solidFill>
              <a:prstDash val="solid"/>
              <a:miter lim="400000"/>
            </a:ln>
          </a:right>
          <a:top>
            <a:ln w="12700" cap="flat">
              <a:noFill/>
              <a:miter lim="400000"/>
            </a:ln>
          </a:top>
          <a:bottom>
            <a:ln w="25400" cap="flat">
              <a:solidFill>
                <a:srgbClr val="FFFFFF">
                  <a:alpha val="50000"/>
                </a:srgbClr>
              </a:solidFill>
              <a:prstDash val="solid"/>
              <a:miter lim="400000"/>
            </a:ln>
          </a:bottom>
          <a:insideH>
            <a:ln w="25400" cap="flat">
              <a:solidFill>
                <a:srgbClr val="A0A4A8"/>
              </a:solidFill>
              <a:prstDash val="solid"/>
              <a:miter lim="400000"/>
            </a:ln>
          </a:insideH>
          <a:insideV>
            <a:ln w="25400" cap="flat">
              <a:solidFill>
                <a:srgbClr val="FFFFFF">
                  <a:alpha val="50000"/>
                </a:srgbClr>
              </a:solidFill>
              <a:prstDash val="solid"/>
              <a:miter lim="400000"/>
            </a:ln>
          </a:insideV>
        </a:tcBdr>
        <a:fill>
          <a:solidFill>
            <a:srgbClr val="676164">
              <a:alpha val="36000"/>
            </a:srgb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36" autoAdjust="0"/>
  </p:normalViewPr>
  <p:slideViewPr>
    <p:cSldViewPr>
      <p:cViewPr varScale="1">
        <p:scale>
          <a:sx n="40" d="100"/>
          <a:sy n="40" d="100"/>
        </p:scale>
        <p:origin x="-324" y="-69"/>
      </p:cViewPr>
      <p:guideLst>
        <p:guide orient="horz" pos="4320"/>
        <p:guide pos="76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7" name="Shape 117"/>
          <p:cNvSpPr>
            <a:spLocks noGrp="1" noRot="1" noChangeAspect="1"/>
          </p:cNvSpPr>
          <p:nvPr>
            <p:ph type="sldImg"/>
          </p:nvPr>
        </p:nvSpPr>
        <p:spPr>
          <a:xfrm>
            <a:off x="381000" y="685800"/>
            <a:ext cx="6096000" cy="3429000"/>
          </a:xfrm>
          <a:prstGeom prst="rect">
            <a:avLst/>
          </a:prstGeom>
        </p:spPr>
        <p:txBody>
          <a:bodyPr/>
          <a:lstStyle/>
          <a:p>
            <a:endParaRPr/>
          </a:p>
        </p:txBody>
      </p:sp>
      <p:sp>
        <p:nvSpPr>
          <p:cNvPr id="118" name="Shape 1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3</a:t>
            </a:fld>
            <a:endParaRPr lang="en-US"/>
          </a:p>
        </p:txBody>
      </p:sp>
    </p:spTree>
    <p:extLst>
      <p:ext uri="{BB962C8B-B14F-4D97-AF65-F5344CB8AC3E}">
        <p14:creationId xmlns:p14="http://schemas.microsoft.com/office/powerpoint/2010/main" xmlns="" val="1221476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0EFD39E0-52DC-4E29-9B33-7D479C89A1F8}" type="slidenum">
              <a:rPr lang="en-US" smtClean="0"/>
              <a:pPr/>
              <a:t>6</a:t>
            </a:fld>
            <a:endParaRPr lang="en-US"/>
          </a:p>
        </p:txBody>
      </p:sp>
    </p:spTree>
    <p:extLst>
      <p:ext uri="{BB962C8B-B14F-4D97-AF65-F5344CB8AC3E}">
        <p14:creationId xmlns:p14="http://schemas.microsoft.com/office/powerpoint/2010/main" xmlns="" val="2368615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57600" y="7772400"/>
            <a:ext cx="17068800" cy="3505200"/>
          </a:xfrm>
        </p:spPr>
        <p:txBody>
          <a:bodyPr/>
          <a:lstStyle>
            <a:lvl1pPr marL="0" indent="0" algn="ctr">
              <a:buNone/>
              <a:defRPr/>
            </a:lvl1pPr>
            <a:lvl2pPr marL="914378" indent="0" algn="ctr">
              <a:buNone/>
              <a:defRPr/>
            </a:lvl2pPr>
            <a:lvl3pPr marL="1828754" indent="0" algn="ctr">
              <a:buNone/>
              <a:defRPr/>
            </a:lvl3pPr>
            <a:lvl4pPr marL="2743132" indent="0" algn="ctr">
              <a:buNone/>
              <a:defRPr/>
            </a:lvl4pPr>
            <a:lvl5pPr marL="3657508" indent="0" algn="ctr">
              <a:buNone/>
              <a:defRPr/>
            </a:lvl5pPr>
            <a:lvl6pPr marL="4571886" indent="0" algn="ctr">
              <a:buNone/>
              <a:defRPr/>
            </a:lvl6pPr>
            <a:lvl7pPr marL="5486262" indent="0" algn="ctr">
              <a:buNone/>
              <a:defRPr/>
            </a:lvl7pPr>
            <a:lvl8pPr marL="6400640" indent="0" algn="ctr">
              <a:buNone/>
              <a:defRPr/>
            </a:lvl8pPr>
            <a:lvl9pPr marL="7315018" indent="0" algn="ctr">
              <a:buNone/>
              <a:defRPr/>
            </a:lvl9pPr>
          </a:lstStyle>
          <a:p>
            <a:r>
              <a:rPr lang="en-US" dirty="0"/>
              <a:t>Click to edit Master subtitle style</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xmlns="" id="{D8EF1FF9-564A-4CE1-9374-C465163CCC61}"/>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3C3FBE19-44A4-4EA9-8140-97ED3E9845D9}"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1802007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xmlns="" id="{C930C1A4-1F66-4EB3-917F-B6E7AB9C56BC}"/>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89AA2F4D-72D8-45C8-A453-975A146250BE}"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3672449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85"/>
            <a:ext cx="5486400" cy="117030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200" y="549285"/>
            <a:ext cx="1605280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xmlns="" id="{C7F0840C-7FAC-4889-817C-207FA5F66902}"/>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764BFFDC-9191-4661-9931-DD471897320E}"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4035780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1600"/>
              </a:spcAft>
              <a:defRPr baseline="0"/>
            </a:lvl1pPr>
            <a:lvl2pPr>
              <a:spcAft>
                <a:spcPts val="1600"/>
              </a:spcAft>
              <a:defRPr/>
            </a:lvl2pPr>
            <a:lvl3pPr>
              <a:spcAft>
                <a:spcPts val="1600"/>
              </a:spcAft>
              <a:defRPr/>
            </a:lvl3pPr>
            <a:lvl4pPr>
              <a:spcAft>
                <a:spcPts val="1600"/>
              </a:spcAft>
              <a:defRPr/>
            </a:lvl4pPr>
            <a:lvl5pPr>
              <a:spcAft>
                <a:spcPts val="1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1114986" y="744667"/>
            <a:ext cx="21945600" cy="831438"/>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1114989" y="1434109"/>
            <a:ext cx="21940398" cy="804334"/>
          </a:xfrm>
        </p:spPr>
        <p:txBody>
          <a:bodyPr/>
          <a:lstStyle>
            <a:lvl1pPr marL="0" indent="0">
              <a:buFont typeface="Arial"/>
              <a:buNone/>
              <a:defRPr sz="4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xmlns="" val="2092954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xmlns="" id="{F39C71EC-F703-41E0-B171-2CA5124727B8}"/>
              </a:ext>
            </a:extLst>
          </p:cNvPr>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xmlns="" id="{CA6C2CB2-4399-4B3F-B38E-86A6C426949E}"/>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5CD69A78-7FFA-4D47-BF28-4D8AB118BD7A}"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
        <p:nvSpPr>
          <p:cNvPr id="6" name="Rectangle 5">
            <a:extLst>
              <a:ext uri="{FF2B5EF4-FFF2-40B4-BE49-F238E27FC236}">
                <a16:creationId xmlns:a16="http://schemas.microsoft.com/office/drawing/2014/main" xmlns="" id="{D3DA44CB-4B20-4970-8274-2DF9A5DA483D}"/>
              </a:ext>
            </a:extLst>
          </p:cNvPr>
          <p:cNvSpPr/>
          <p:nvPr userDrawn="1"/>
        </p:nvSpPr>
        <p:spPr bwMode="auto">
          <a:xfrm>
            <a:off x="609600" y="12778159"/>
            <a:ext cx="23516492" cy="937846"/>
          </a:xfrm>
          <a:prstGeom prst="rect">
            <a:avLst/>
          </a:prstGeom>
          <a:solidFill>
            <a:schemeClr val="accent3"/>
          </a:solidFill>
          <a:ln w="9525" cap="flat" cmpd="sng" algn="ctr">
            <a:solidFill>
              <a:schemeClr val="accent3"/>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l" defTabSz="1828800" eaLnBrk="0" fontAlgn="base">
              <a:spcBef>
                <a:spcPct val="0"/>
              </a:spcBef>
              <a:spcAft>
                <a:spcPct val="0"/>
              </a:spcAft>
            </a:pPr>
            <a:endParaRPr lang="fi-FI" sz="2000" kern="1200" dirty="0">
              <a:solidFill>
                <a:srgbClr val="000000"/>
              </a:solidFill>
              <a:effectLst/>
              <a:latin typeface="Arial" charset="0"/>
              <a:ea typeface="ＭＳ Ｐゴシック" pitchFamily="50" charset="-128"/>
            </a:endParaRPr>
          </a:p>
        </p:txBody>
      </p:sp>
    </p:spTree>
    <p:extLst>
      <p:ext uri="{BB962C8B-B14F-4D97-AF65-F5344CB8AC3E}">
        <p14:creationId xmlns:p14="http://schemas.microsoft.com/office/powerpoint/2010/main" xmlns="" val="61861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168" y="8813807"/>
            <a:ext cx="20726400" cy="2724150"/>
          </a:xfrm>
        </p:spPr>
        <p:txBody>
          <a:bodyPr anchor="t"/>
          <a:lstStyle>
            <a:lvl1pPr algn="l">
              <a:defRPr sz="8000" b="1" cap="all"/>
            </a:lvl1pPr>
          </a:lstStyle>
          <a:p>
            <a:r>
              <a:rPr lang="en-US"/>
              <a:t>Click to edit Master title style</a:t>
            </a:r>
          </a:p>
        </p:txBody>
      </p:sp>
      <p:sp>
        <p:nvSpPr>
          <p:cNvPr id="3" name="Text Placeholder 2"/>
          <p:cNvSpPr>
            <a:spLocks noGrp="1"/>
          </p:cNvSpPr>
          <p:nvPr>
            <p:ph type="body" idx="1"/>
          </p:nvPr>
        </p:nvSpPr>
        <p:spPr>
          <a:xfrm>
            <a:off x="1926168" y="5813427"/>
            <a:ext cx="20726400" cy="3000374"/>
          </a:xfrm>
        </p:spPr>
        <p:txBody>
          <a:bodyPr anchor="b"/>
          <a:lstStyle>
            <a:lvl1pPr marL="0" indent="0">
              <a:buNone/>
              <a:defRPr sz="4000"/>
            </a:lvl1pPr>
            <a:lvl2pPr marL="914378" indent="0">
              <a:buNone/>
              <a:defRPr sz="3600"/>
            </a:lvl2pPr>
            <a:lvl3pPr marL="1828754" indent="0">
              <a:buNone/>
              <a:defRPr sz="3200"/>
            </a:lvl3pPr>
            <a:lvl4pPr marL="2743132" indent="0">
              <a:buNone/>
              <a:defRPr sz="2800"/>
            </a:lvl4pPr>
            <a:lvl5pPr marL="3657508" indent="0">
              <a:buNone/>
              <a:defRPr sz="2800"/>
            </a:lvl5pPr>
            <a:lvl6pPr marL="4571886" indent="0">
              <a:buNone/>
              <a:defRPr sz="2800"/>
            </a:lvl6pPr>
            <a:lvl7pPr marL="5486262" indent="0">
              <a:buNone/>
              <a:defRPr sz="2800"/>
            </a:lvl7pPr>
            <a:lvl8pPr marL="6400640" indent="0">
              <a:buNone/>
              <a:defRPr sz="2800"/>
            </a:lvl8pPr>
            <a:lvl9pPr marL="7315018" indent="0">
              <a:buNone/>
              <a:defRPr sz="2800"/>
            </a:lvl9pPr>
          </a:lstStyle>
          <a:p>
            <a:pPr lvl="0"/>
            <a:r>
              <a:rPr lang="en-US"/>
              <a:t>Click to edit Master text styles</a:t>
            </a:r>
          </a:p>
        </p:txBody>
      </p:sp>
      <p:sp>
        <p:nvSpPr>
          <p:cNvPr id="4" name="Slide Number Placeholder 5">
            <a:extLst>
              <a:ext uri="{FF2B5EF4-FFF2-40B4-BE49-F238E27FC236}">
                <a16:creationId xmlns:a16="http://schemas.microsoft.com/office/drawing/2014/main" xmlns="" id="{40140536-0A27-4BB8-AC96-C09C001A99A0}"/>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D367C8F0-90D6-471B-9E07-D6400AD6CA67}"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
        <p:nvSpPr>
          <p:cNvPr id="5" name="Rectangle 4">
            <a:extLst>
              <a:ext uri="{FF2B5EF4-FFF2-40B4-BE49-F238E27FC236}">
                <a16:creationId xmlns:a16="http://schemas.microsoft.com/office/drawing/2014/main" xmlns="" id="{72E8830E-0B1B-4F93-B9CE-C68D17DCCFBC}"/>
              </a:ext>
            </a:extLst>
          </p:cNvPr>
          <p:cNvSpPr/>
          <p:nvPr userDrawn="1"/>
        </p:nvSpPr>
        <p:spPr bwMode="auto">
          <a:xfrm>
            <a:off x="609600" y="12778159"/>
            <a:ext cx="23516492" cy="937846"/>
          </a:xfrm>
          <a:prstGeom prst="rect">
            <a:avLst/>
          </a:prstGeom>
          <a:solidFill>
            <a:schemeClr val="accent3"/>
          </a:solidFill>
          <a:ln w="9525" cap="flat" cmpd="sng" algn="ctr">
            <a:solidFill>
              <a:schemeClr val="accent3"/>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l" defTabSz="1828800" eaLnBrk="0" fontAlgn="base">
              <a:spcBef>
                <a:spcPct val="0"/>
              </a:spcBef>
              <a:spcAft>
                <a:spcPct val="0"/>
              </a:spcAft>
            </a:pPr>
            <a:endParaRPr lang="fi-FI" sz="2000" kern="1200" dirty="0">
              <a:solidFill>
                <a:srgbClr val="000000"/>
              </a:solidFill>
              <a:effectLst/>
              <a:latin typeface="Arial" charset="0"/>
              <a:ea typeface="ＭＳ Ｐゴシック" pitchFamily="50" charset="-128"/>
            </a:endParaRPr>
          </a:p>
        </p:txBody>
      </p:sp>
    </p:spTree>
    <p:extLst>
      <p:ext uri="{BB962C8B-B14F-4D97-AF65-F5344CB8AC3E}">
        <p14:creationId xmlns:p14="http://schemas.microsoft.com/office/powerpoint/2010/main" xmlns="" val="788814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200" y="3200407"/>
            <a:ext cx="10769600"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5200" y="3200407"/>
            <a:ext cx="10769600"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xmlns="" id="{4B4D04E3-7B7D-4F9C-B397-0E9E78C0406D}"/>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213B4ED4-EBA7-4908-8EDF-147A12D6FC0F}"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1583514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8"/>
            <a:ext cx="21945600" cy="2286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205" y="3070231"/>
            <a:ext cx="10773834" cy="1279526"/>
          </a:xfrm>
        </p:spPr>
        <p:txBody>
          <a:bodyPr anchor="b"/>
          <a:lstStyle>
            <a:lvl1pPr marL="0" indent="0">
              <a:buNone/>
              <a:defRPr sz="4800" b="1"/>
            </a:lvl1pPr>
            <a:lvl2pPr marL="914378" indent="0">
              <a:buNone/>
              <a:defRPr sz="4000" b="1"/>
            </a:lvl2pPr>
            <a:lvl3pPr marL="1828754" indent="0">
              <a:buNone/>
              <a:defRPr sz="3600" b="1"/>
            </a:lvl3pPr>
            <a:lvl4pPr marL="2743132" indent="0">
              <a:buNone/>
              <a:defRPr sz="3200" b="1"/>
            </a:lvl4pPr>
            <a:lvl5pPr marL="3657508" indent="0">
              <a:buNone/>
              <a:defRPr sz="3200" b="1"/>
            </a:lvl5pPr>
            <a:lvl6pPr marL="4571886" indent="0">
              <a:buNone/>
              <a:defRPr sz="3200" b="1"/>
            </a:lvl6pPr>
            <a:lvl7pPr marL="5486262" indent="0">
              <a:buNone/>
              <a:defRPr sz="3200" b="1"/>
            </a:lvl7pPr>
            <a:lvl8pPr marL="6400640" indent="0">
              <a:buNone/>
              <a:defRPr sz="3200" b="1"/>
            </a:lvl8pPr>
            <a:lvl9pPr marL="7315018" indent="0">
              <a:buNone/>
              <a:defRPr sz="3200" b="1"/>
            </a:lvl9pPr>
          </a:lstStyle>
          <a:p>
            <a:pPr lvl="0"/>
            <a:r>
              <a:rPr lang="en-US"/>
              <a:t>Click to edit Master text styles</a:t>
            </a:r>
          </a:p>
        </p:txBody>
      </p:sp>
      <p:sp>
        <p:nvSpPr>
          <p:cNvPr id="4" name="Content Placeholder 3"/>
          <p:cNvSpPr>
            <a:spLocks noGrp="1"/>
          </p:cNvSpPr>
          <p:nvPr>
            <p:ph sz="half" idx="2"/>
          </p:nvPr>
        </p:nvSpPr>
        <p:spPr>
          <a:xfrm>
            <a:off x="1219205" y="4349750"/>
            <a:ext cx="10773834"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6743" y="3070231"/>
            <a:ext cx="10778066" cy="1279526"/>
          </a:xfrm>
        </p:spPr>
        <p:txBody>
          <a:bodyPr anchor="b"/>
          <a:lstStyle>
            <a:lvl1pPr marL="0" indent="0">
              <a:buNone/>
              <a:defRPr sz="4800" b="1"/>
            </a:lvl1pPr>
            <a:lvl2pPr marL="914378" indent="0">
              <a:buNone/>
              <a:defRPr sz="4000" b="1"/>
            </a:lvl2pPr>
            <a:lvl3pPr marL="1828754" indent="0">
              <a:buNone/>
              <a:defRPr sz="3600" b="1"/>
            </a:lvl3pPr>
            <a:lvl4pPr marL="2743132" indent="0">
              <a:buNone/>
              <a:defRPr sz="3200" b="1"/>
            </a:lvl4pPr>
            <a:lvl5pPr marL="3657508" indent="0">
              <a:buNone/>
              <a:defRPr sz="3200" b="1"/>
            </a:lvl5pPr>
            <a:lvl6pPr marL="4571886" indent="0">
              <a:buNone/>
              <a:defRPr sz="3200" b="1"/>
            </a:lvl6pPr>
            <a:lvl7pPr marL="5486262" indent="0">
              <a:buNone/>
              <a:defRPr sz="3200" b="1"/>
            </a:lvl7pPr>
            <a:lvl8pPr marL="6400640" indent="0">
              <a:buNone/>
              <a:defRPr sz="3200" b="1"/>
            </a:lvl8pPr>
            <a:lvl9pPr marL="7315018"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86743" y="4349750"/>
            <a:ext cx="10778066"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xmlns="" id="{589DCCAC-2173-4A47-9327-C29E28277423}"/>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9B17C174-9EDA-4AFC-9AF1-456B68C1D4FC}"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294964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xmlns="" id="{EDD890BD-370F-4FBD-A88A-3F57144127F8}"/>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892CAC44-E52E-47FC-923C-C0489B8E3765}"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3871512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xmlns="" id="{48EF91F1-3694-4CF7-8B81-C72E40B607D2}"/>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56155C0B-6E8C-4F4C-B92A-75779E441E4F}"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1271277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4" y="546103"/>
            <a:ext cx="8022168" cy="2324102"/>
          </a:xfrm>
        </p:spPr>
        <p:txBody>
          <a:bodyPr anchor="b"/>
          <a:lstStyle>
            <a:lvl1pPr algn="l">
              <a:defRPr sz="4000" b="1"/>
            </a:lvl1pPr>
          </a:lstStyle>
          <a:p>
            <a:r>
              <a:rPr lang="en-US"/>
              <a:t>Click to edit Master title style</a:t>
            </a:r>
          </a:p>
        </p:txBody>
      </p:sp>
      <p:sp>
        <p:nvSpPr>
          <p:cNvPr id="3" name="Content Placeholder 2"/>
          <p:cNvSpPr>
            <a:spLocks noGrp="1"/>
          </p:cNvSpPr>
          <p:nvPr>
            <p:ph idx="1"/>
          </p:nvPr>
        </p:nvSpPr>
        <p:spPr>
          <a:xfrm>
            <a:off x="9533471" y="546111"/>
            <a:ext cx="13631334" cy="11706226"/>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204" y="2870207"/>
            <a:ext cx="8022168" cy="9382126"/>
          </a:xfrm>
        </p:spPr>
        <p:txBody>
          <a:bodyPr/>
          <a:lstStyle>
            <a:lvl1pPr marL="0" indent="0">
              <a:buNone/>
              <a:defRPr sz="2800"/>
            </a:lvl1pPr>
            <a:lvl2pPr marL="914378" indent="0">
              <a:buNone/>
              <a:defRPr sz="2400"/>
            </a:lvl2pPr>
            <a:lvl3pPr marL="1828754" indent="0">
              <a:buNone/>
              <a:defRPr sz="2000"/>
            </a:lvl3pPr>
            <a:lvl4pPr marL="2743132" indent="0">
              <a:buNone/>
              <a:defRPr sz="1800"/>
            </a:lvl4pPr>
            <a:lvl5pPr marL="3657508" indent="0">
              <a:buNone/>
              <a:defRPr sz="1800"/>
            </a:lvl5pPr>
            <a:lvl6pPr marL="4571886" indent="0">
              <a:buNone/>
              <a:defRPr sz="1800"/>
            </a:lvl6pPr>
            <a:lvl7pPr marL="5486262" indent="0">
              <a:buNone/>
              <a:defRPr sz="1800"/>
            </a:lvl7pPr>
            <a:lvl8pPr marL="6400640" indent="0">
              <a:buNone/>
              <a:defRPr sz="1800"/>
            </a:lvl8pPr>
            <a:lvl9pPr marL="7315018" indent="0">
              <a:buNone/>
              <a:defRPr sz="1800"/>
            </a:lvl9pPr>
          </a:lstStyle>
          <a:p>
            <a:pPr lvl="0"/>
            <a:r>
              <a:rPr lang="en-US"/>
              <a:t>Click to edit Master text styles</a:t>
            </a:r>
          </a:p>
        </p:txBody>
      </p:sp>
      <p:sp>
        <p:nvSpPr>
          <p:cNvPr id="5" name="Slide Number Placeholder 5">
            <a:extLst>
              <a:ext uri="{FF2B5EF4-FFF2-40B4-BE49-F238E27FC236}">
                <a16:creationId xmlns:a16="http://schemas.microsoft.com/office/drawing/2014/main" xmlns="" id="{2D060F07-6BEF-43F3-934F-C4B543783F3A}"/>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44B8C409-8BD9-48D0-919F-2E838D8CE159}"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2798943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434" y="9601205"/>
            <a:ext cx="14630400" cy="1133478"/>
          </a:xfrm>
        </p:spPr>
        <p:txBody>
          <a:bodyPr anchor="b"/>
          <a:lstStyle>
            <a:lvl1pPr algn="l">
              <a:defRPr sz="4000" b="1"/>
            </a:lvl1pPr>
          </a:lstStyle>
          <a:p>
            <a:r>
              <a:rPr lang="en-US"/>
              <a:t>Click to edit Master title style</a:t>
            </a:r>
          </a:p>
        </p:txBody>
      </p:sp>
      <p:sp>
        <p:nvSpPr>
          <p:cNvPr id="3" name="Picture Placeholder 2"/>
          <p:cNvSpPr>
            <a:spLocks noGrp="1"/>
          </p:cNvSpPr>
          <p:nvPr>
            <p:ph type="pic" idx="1"/>
          </p:nvPr>
        </p:nvSpPr>
        <p:spPr>
          <a:xfrm>
            <a:off x="4779434" y="1225550"/>
            <a:ext cx="14630400" cy="8229600"/>
          </a:xfrm>
        </p:spPr>
        <p:txBody>
          <a:bodyPr/>
          <a:lstStyle>
            <a:lvl1pPr marL="0" indent="0">
              <a:buNone/>
              <a:defRPr sz="6400"/>
            </a:lvl1pPr>
            <a:lvl2pPr marL="914378" indent="0">
              <a:buNone/>
              <a:defRPr sz="5600"/>
            </a:lvl2pPr>
            <a:lvl3pPr marL="1828754" indent="0">
              <a:buNone/>
              <a:defRPr sz="4800"/>
            </a:lvl3pPr>
            <a:lvl4pPr marL="2743132" indent="0">
              <a:buNone/>
              <a:defRPr sz="4000"/>
            </a:lvl4pPr>
            <a:lvl5pPr marL="3657508" indent="0">
              <a:buNone/>
              <a:defRPr sz="4000"/>
            </a:lvl5pPr>
            <a:lvl6pPr marL="4571886" indent="0">
              <a:buNone/>
              <a:defRPr sz="4000"/>
            </a:lvl6pPr>
            <a:lvl7pPr marL="5486262" indent="0">
              <a:buNone/>
              <a:defRPr sz="4000"/>
            </a:lvl7pPr>
            <a:lvl8pPr marL="6400640" indent="0">
              <a:buNone/>
              <a:defRPr sz="4000"/>
            </a:lvl8pPr>
            <a:lvl9pPr marL="7315018" indent="0">
              <a:buNone/>
              <a:defRPr sz="4000"/>
            </a:lvl9pPr>
          </a:lstStyle>
          <a:p>
            <a:pPr lvl="0"/>
            <a:endParaRPr lang="en-US" noProof="0"/>
          </a:p>
        </p:txBody>
      </p:sp>
      <p:sp>
        <p:nvSpPr>
          <p:cNvPr id="4" name="Text Placeholder 3"/>
          <p:cNvSpPr>
            <a:spLocks noGrp="1"/>
          </p:cNvSpPr>
          <p:nvPr>
            <p:ph type="body" sz="half" idx="2"/>
          </p:nvPr>
        </p:nvSpPr>
        <p:spPr>
          <a:xfrm>
            <a:off x="4779434" y="10734681"/>
            <a:ext cx="14630400" cy="1609726"/>
          </a:xfrm>
        </p:spPr>
        <p:txBody>
          <a:bodyPr/>
          <a:lstStyle>
            <a:lvl1pPr marL="0" indent="0">
              <a:buNone/>
              <a:defRPr sz="2800"/>
            </a:lvl1pPr>
            <a:lvl2pPr marL="914378" indent="0">
              <a:buNone/>
              <a:defRPr sz="2400"/>
            </a:lvl2pPr>
            <a:lvl3pPr marL="1828754" indent="0">
              <a:buNone/>
              <a:defRPr sz="2000"/>
            </a:lvl3pPr>
            <a:lvl4pPr marL="2743132" indent="0">
              <a:buNone/>
              <a:defRPr sz="1800"/>
            </a:lvl4pPr>
            <a:lvl5pPr marL="3657508" indent="0">
              <a:buNone/>
              <a:defRPr sz="1800"/>
            </a:lvl5pPr>
            <a:lvl6pPr marL="4571886" indent="0">
              <a:buNone/>
              <a:defRPr sz="1800"/>
            </a:lvl6pPr>
            <a:lvl7pPr marL="5486262" indent="0">
              <a:buNone/>
              <a:defRPr sz="1800"/>
            </a:lvl7pPr>
            <a:lvl8pPr marL="6400640" indent="0">
              <a:buNone/>
              <a:defRPr sz="1800"/>
            </a:lvl8pPr>
            <a:lvl9pPr marL="7315018" indent="0">
              <a:buNone/>
              <a:defRPr sz="1800"/>
            </a:lvl9pPr>
          </a:lstStyle>
          <a:p>
            <a:pPr lvl="0"/>
            <a:r>
              <a:rPr lang="en-US"/>
              <a:t>Click to edit Master text styles</a:t>
            </a:r>
          </a:p>
        </p:txBody>
      </p:sp>
      <p:sp>
        <p:nvSpPr>
          <p:cNvPr id="5" name="Slide Number Placeholder 5">
            <a:extLst>
              <a:ext uri="{FF2B5EF4-FFF2-40B4-BE49-F238E27FC236}">
                <a16:creationId xmlns:a16="http://schemas.microsoft.com/office/drawing/2014/main" xmlns="" id="{7BDEC0FA-D15C-4253-9325-F650A42503F2}"/>
              </a:ext>
            </a:extLst>
          </p:cNvPr>
          <p:cNvSpPr>
            <a:spLocks noGrp="1"/>
          </p:cNvSpPr>
          <p:nvPr>
            <p:ph type="sldNum" sz="quarter" idx="10"/>
          </p:nvPr>
        </p:nvSpPr>
        <p:spPr>
          <a:xfrm>
            <a:off x="22758405" y="12985755"/>
            <a:ext cx="1054102" cy="444502"/>
          </a:xfrm>
          <a:prstGeom prst="rect">
            <a:avLst/>
          </a:prstGeom>
        </p:spPr>
        <p:txBody>
          <a:bodyPr lIns="182880" tIns="91440" rIns="182880" bIns="91440"/>
          <a:lstStyle>
            <a:lvl1pPr algn="l" defTabSz="1828800" hangingPunct="1">
              <a:defRPr/>
            </a:lvl1pPr>
          </a:lstStyle>
          <a:p>
            <a:pPr>
              <a:defRPr/>
            </a:pPr>
            <a:fld id="{28098AA5-029C-4AD5-8A52-2FF3BFEE93A4}" type="slidenum">
              <a:rPr lang="en-GB" altLang="en-US" sz="3600" kern="1200" smtClean="0">
                <a:solidFill>
                  <a:srgbClr val="000000"/>
                </a:solidFill>
                <a:effectLst/>
              </a:rPr>
              <a:pPr>
                <a:defRPr/>
              </a:pPr>
              <a:t>‹#›</a:t>
            </a:fld>
            <a:endParaRPr lang="en-GB" altLang="en-US" sz="3600" kern="1200" dirty="0">
              <a:solidFill>
                <a:srgbClr val="000000"/>
              </a:solidFill>
              <a:effectLst/>
            </a:endParaRPr>
          </a:p>
        </p:txBody>
      </p:sp>
    </p:spTree>
    <p:extLst>
      <p:ext uri="{BB962C8B-B14F-4D97-AF65-F5344CB8AC3E}">
        <p14:creationId xmlns:p14="http://schemas.microsoft.com/office/powerpoint/2010/main" xmlns="" val="432065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itle Placeholder 1">
            <a:extLst>
              <a:ext uri="{FF2B5EF4-FFF2-40B4-BE49-F238E27FC236}">
                <a16:creationId xmlns:a16="http://schemas.microsoft.com/office/drawing/2014/main" xmlns="" id="{2B2E3AA7-7319-4E2B-8964-BA51F0E309AC}"/>
              </a:ext>
            </a:extLst>
          </p:cNvPr>
          <p:cNvSpPr>
            <a:spLocks noGrp="1"/>
          </p:cNvSpPr>
          <p:nvPr>
            <p:ph type="title"/>
          </p:nvPr>
        </p:nvSpPr>
        <p:spPr bwMode="auto">
          <a:xfrm>
            <a:off x="1219205" y="549278"/>
            <a:ext cx="18224502"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82880" tIns="91440" rIns="182880" bIns="9144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xmlns="" id="{8BCE8E90-622C-47EC-ADDF-5C83E4D667A5}"/>
              </a:ext>
            </a:extLst>
          </p:cNvPr>
          <p:cNvSpPr>
            <a:spLocks noGrp="1"/>
          </p:cNvSpPr>
          <p:nvPr>
            <p:ph type="body" idx="1"/>
          </p:nvPr>
        </p:nvSpPr>
        <p:spPr bwMode="auto">
          <a:xfrm>
            <a:off x="1219200" y="3200407"/>
            <a:ext cx="21945600" cy="90519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1035" name="Rectangle 6">
            <a:extLst>
              <a:ext uri="{FF2B5EF4-FFF2-40B4-BE49-F238E27FC236}">
                <a16:creationId xmlns:a16="http://schemas.microsoft.com/office/drawing/2014/main" xmlns="" id="{FAE847A1-B16D-4AE6-9EF9-644FA14CEA86}"/>
              </a:ext>
            </a:extLst>
          </p:cNvPr>
          <p:cNvSpPr>
            <a:spLocks noChangeArrowheads="1"/>
          </p:cNvSpPr>
          <p:nvPr userDrawn="1"/>
        </p:nvSpPr>
        <p:spPr bwMode="auto">
          <a:xfrm>
            <a:off x="1419233" y="12919083"/>
            <a:ext cx="12204702" cy="492442"/>
          </a:xfrm>
          <a:prstGeom prst="rect">
            <a:avLst/>
          </a:prstGeom>
          <a:noFill/>
          <a:ln>
            <a:noFill/>
          </a:ln>
        </p:spPr>
        <p:txBody>
          <a:bodyPr lIns="182880" tIns="91440" rIns="182880" bIns="91440">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l" defTabSz="1828800" hangingPunct="1">
              <a:defRPr/>
            </a:pPr>
            <a:r>
              <a:rPr lang="en-GB" altLang="ja-JP" sz="2000" kern="1200" dirty="0">
                <a:solidFill>
                  <a:srgbClr val="FFFFFF"/>
                </a:solidFill>
                <a:effectLst/>
              </a:rPr>
              <a:t>© 3GPP 2018     &lt;RP-180504 NR Architecture Options 4 and 7 Analysis&gt;</a:t>
            </a:r>
          </a:p>
        </p:txBody>
      </p:sp>
      <p:sp>
        <p:nvSpPr>
          <p:cNvPr id="1036" name="Slide Number Placeholder 4">
            <a:extLst>
              <a:ext uri="{FF2B5EF4-FFF2-40B4-BE49-F238E27FC236}">
                <a16:creationId xmlns:a16="http://schemas.microsoft.com/office/drawing/2014/main" xmlns="" id="{F4D7553B-CDCA-4484-B804-58890A9C369F}"/>
              </a:ext>
            </a:extLst>
          </p:cNvPr>
          <p:cNvSpPr txBox="1">
            <a:spLocks noGrp="1"/>
          </p:cNvSpPr>
          <p:nvPr/>
        </p:nvSpPr>
        <p:spPr bwMode="auto">
          <a:xfrm>
            <a:off x="19812005" y="12430131"/>
            <a:ext cx="1054102" cy="444502"/>
          </a:xfrm>
          <a:prstGeom prst="rect">
            <a:avLst/>
          </a:prstGeom>
          <a:noFill/>
          <a:ln>
            <a:noFill/>
          </a:ln>
        </p:spPr>
        <p:txBody>
          <a:bodyPr lIns="182880" tIns="91440" rIns="182880" bIns="91440"/>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l" defTabSz="1828800" hangingPunct="1">
              <a:defRPr/>
            </a:pPr>
            <a:fld id="{4BB79CC4-8818-4741-9F52-11F0E27F1030}" type="slidenum">
              <a:rPr lang="ja-JP" altLang="en-GB" sz="2200" kern="1200" smtClean="0">
                <a:solidFill>
                  <a:srgbClr val="FFFFFF"/>
                </a:solidFill>
                <a:effectLst/>
              </a:rPr>
              <a:pPr algn="l" defTabSz="1828800" hangingPunct="1">
                <a:defRPr/>
              </a:pPr>
              <a:t>‹#›</a:t>
            </a:fld>
            <a:endParaRPr lang="en-GB" altLang="ja-JP" sz="2200" kern="1200" dirty="0">
              <a:solidFill>
                <a:srgbClr val="FFFFFF"/>
              </a:solidFill>
              <a:effectLst/>
            </a:endParaRPr>
          </a:p>
        </p:txBody>
      </p:sp>
    </p:spTree>
    <p:extLst>
      <p:ext uri="{BB962C8B-B14F-4D97-AF65-F5344CB8AC3E}">
        <p14:creationId xmlns:p14="http://schemas.microsoft.com/office/powerpoint/2010/main" xmlns="" val="139094360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ctr" rtl="0" eaLnBrk="0" fontAlgn="base" hangingPunct="0">
        <a:spcBef>
          <a:spcPct val="0"/>
        </a:spcBef>
        <a:spcAft>
          <a:spcPct val="0"/>
        </a:spcAft>
        <a:defRPr sz="6400">
          <a:solidFill>
            <a:srgbClr val="FF0000"/>
          </a:solidFill>
          <a:latin typeface="+mj-lt"/>
          <a:ea typeface="+mj-ea"/>
          <a:cs typeface="+mj-cs"/>
        </a:defRPr>
      </a:lvl1pPr>
      <a:lvl2pPr algn="ctr" rtl="0" eaLnBrk="0" fontAlgn="base" hangingPunct="0">
        <a:spcBef>
          <a:spcPct val="0"/>
        </a:spcBef>
        <a:spcAft>
          <a:spcPct val="0"/>
        </a:spcAft>
        <a:defRPr sz="6400">
          <a:solidFill>
            <a:srgbClr val="FF0000"/>
          </a:solidFill>
          <a:latin typeface="Calibri" pitchFamily="34" charset="0"/>
        </a:defRPr>
      </a:lvl2pPr>
      <a:lvl3pPr algn="ctr" rtl="0" eaLnBrk="0" fontAlgn="base" hangingPunct="0">
        <a:spcBef>
          <a:spcPct val="0"/>
        </a:spcBef>
        <a:spcAft>
          <a:spcPct val="0"/>
        </a:spcAft>
        <a:defRPr sz="6400">
          <a:solidFill>
            <a:srgbClr val="FF0000"/>
          </a:solidFill>
          <a:latin typeface="Calibri" pitchFamily="34" charset="0"/>
        </a:defRPr>
      </a:lvl3pPr>
      <a:lvl4pPr algn="ctr" rtl="0" eaLnBrk="0" fontAlgn="base" hangingPunct="0">
        <a:spcBef>
          <a:spcPct val="0"/>
        </a:spcBef>
        <a:spcAft>
          <a:spcPct val="0"/>
        </a:spcAft>
        <a:defRPr sz="6400">
          <a:solidFill>
            <a:srgbClr val="FF0000"/>
          </a:solidFill>
          <a:latin typeface="Calibri" pitchFamily="34" charset="0"/>
        </a:defRPr>
      </a:lvl4pPr>
      <a:lvl5pPr algn="ctr" rtl="0" eaLnBrk="0" fontAlgn="base" hangingPunct="0">
        <a:spcBef>
          <a:spcPct val="0"/>
        </a:spcBef>
        <a:spcAft>
          <a:spcPct val="0"/>
        </a:spcAft>
        <a:defRPr sz="6400">
          <a:solidFill>
            <a:srgbClr val="FF0000"/>
          </a:solidFill>
          <a:latin typeface="Calibri" pitchFamily="34" charset="0"/>
        </a:defRPr>
      </a:lvl5pPr>
      <a:lvl6pPr marL="914378" algn="ctr" rtl="0" eaLnBrk="0" fontAlgn="base" hangingPunct="0">
        <a:spcBef>
          <a:spcPct val="0"/>
        </a:spcBef>
        <a:spcAft>
          <a:spcPct val="0"/>
        </a:spcAft>
        <a:defRPr sz="6400">
          <a:solidFill>
            <a:srgbClr val="FF0000"/>
          </a:solidFill>
          <a:latin typeface="Calibri" pitchFamily="34" charset="0"/>
        </a:defRPr>
      </a:lvl6pPr>
      <a:lvl7pPr marL="1828754" algn="ctr" rtl="0" eaLnBrk="0" fontAlgn="base" hangingPunct="0">
        <a:spcBef>
          <a:spcPct val="0"/>
        </a:spcBef>
        <a:spcAft>
          <a:spcPct val="0"/>
        </a:spcAft>
        <a:defRPr sz="6400">
          <a:solidFill>
            <a:srgbClr val="FF0000"/>
          </a:solidFill>
          <a:latin typeface="Calibri" pitchFamily="34" charset="0"/>
        </a:defRPr>
      </a:lvl7pPr>
      <a:lvl8pPr marL="2743132" algn="ctr" rtl="0" eaLnBrk="0" fontAlgn="base" hangingPunct="0">
        <a:spcBef>
          <a:spcPct val="0"/>
        </a:spcBef>
        <a:spcAft>
          <a:spcPct val="0"/>
        </a:spcAft>
        <a:defRPr sz="6400">
          <a:solidFill>
            <a:srgbClr val="FF0000"/>
          </a:solidFill>
          <a:latin typeface="Calibri" pitchFamily="34" charset="0"/>
        </a:defRPr>
      </a:lvl8pPr>
      <a:lvl9pPr marL="3657508" algn="ctr" rtl="0" eaLnBrk="0" fontAlgn="base" hangingPunct="0">
        <a:spcBef>
          <a:spcPct val="0"/>
        </a:spcBef>
        <a:spcAft>
          <a:spcPct val="0"/>
        </a:spcAft>
        <a:defRPr sz="6400">
          <a:solidFill>
            <a:srgbClr val="FF0000"/>
          </a:solidFill>
          <a:latin typeface="Calibri" pitchFamily="34" charset="0"/>
        </a:defRPr>
      </a:lvl9pPr>
    </p:titleStyle>
    <p:bodyStyle>
      <a:lvl1pPr marL="685782" indent="-685782" algn="l" rtl="0" eaLnBrk="0" fontAlgn="base" hangingPunct="0">
        <a:spcBef>
          <a:spcPct val="20000"/>
        </a:spcBef>
        <a:spcAft>
          <a:spcPct val="0"/>
        </a:spcAft>
        <a:buBlip>
          <a:blip r:embed="rId14"/>
        </a:buBlip>
        <a:defRPr sz="5600">
          <a:solidFill>
            <a:schemeClr val="tx1"/>
          </a:solidFill>
          <a:latin typeface="+mn-lt"/>
          <a:ea typeface="+mn-ea"/>
          <a:cs typeface="+mn-cs"/>
        </a:defRPr>
      </a:lvl1pPr>
      <a:lvl2pPr marL="1485864" indent="-571488" algn="l" rtl="0" eaLnBrk="0" fontAlgn="base" hangingPunct="0">
        <a:spcBef>
          <a:spcPct val="20000"/>
        </a:spcBef>
        <a:spcAft>
          <a:spcPct val="0"/>
        </a:spcAft>
        <a:buClr>
          <a:srgbClr val="C00000"/>
        </a:buClr>
        <a:buFont typeface="Arial" panose="020B0604020202020204" pitchFamily="34" charset="0"/>
        <a:buChar char="•"/>
        <a:defRPr sz="4800">
          <a:solidFill>
            <a:schemeClr val="tx1"/>
          </a:solidFill>
          <a:latin typeface="+mn-lt"/>
        </a:defRPr>
      </a:lvl2pPr>
      <a:lvl3pPr marL="2285942" indent="-457188" algn="l" rtl="0" eaLnBrk="0" fontAlgn="base" hangingPunct="0">
        <a:spcBef>
          <a:spcPct val="20000"/>
        </a:spcBef>
        <a:spcAft>
          <a:spcPct val="0"/>
        </a:spcAft>
        <a:buFont typeface="Arial" panose="020B0604020202020204" pitchFamily="34" charset="0"/>
        <a:buChar char="•"/>
        <a:defRPr sz="4000">
          <a:solidFill>
            <a:schemeClr val="tx1"/>
          </a:solidFill>
          <a:latin typeface="+mn-lt"/>
        </a:defRPr>
      </a:lvl3pPr>
      <a:lvl4pPr marL="3200320" indent="-457188"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4114698" indent="-457188" algn="l" rtl="0" eaLnBrk="0" fontAlgn="base" hangingPunct="0">
        <a:spcBef>
          <a:spcPct val="20000"/>
        </a:spcBef>
        <a:spcAft>
          <a:spcPct val="0"/>
        </a:spcAft>
        <a:buFont typeface="Arial" panose="020B0604020202020204" pitchFamily="34" charset="0"/>
        <a:buChar char="»"/>
        <a:defRPr sz="3200">
          <a:solidFill>
            <a:schemeClr val="tx1"/>
          </a:solidFill>
          <a:latin typeface="+mn-lt"/>
        </a:defRPr>
      </a:lvl5pPr>
      <a:lvl6pPr marL="5029074" indent="-457188" algn="l" rtl="0" eaLnBrk="0" fontAlgn="base" hangingPunct="0">
        <a:spcBef>
          <a:spcPct val="20000"/>
        </a:spcBef>
        <a:spcAft>
          <a:spcPct val="0"/>
        </a:spcAft>
        <a:buFont typeface="Arial" charset="0"/>
        <a:buChar char="»"/>
        <a:defRPr sz="3200">
          <a:solidFill>
            <a:schemeClr val="tx1"/>
          </a:solidFill>
          <a:latin typeface="+mn-lt"/>
        </a:defRPr>
      </a:lvl6pPr>
      <a:lvl7pPr marL="5943452" indent="-457188" algn="l" rtl="0" eaLnBrk="0" fontAlgn="base" hangingPunct="0">
        <a:spcBef>
          <a:spcPct val="20000"/>
        </a:spcBef>
        <a:spcAft>
          <a:spcPct val="0"/>
        </a:spcAft>
        <a:buFont typeface="Arial" charset="0"/>
        <a:buChar char="»"/>
        <a:defRPr sz="3200">
          <a:solidFill>
            <a:schemeClr val="tx1"/>
          </a:solidFill>
          <a:latin typeface="+mn-lt"/>
        </a:defRPr>
      </a:lvl7pPr>
      <a:lvl8pPr marL="6857828" indent="-457188" algn="l" rtl="0" eaLnBrk="0" fontAlgn="base" hangingPunct="0">
        <a:spcBef>
          <a:spcPct val="20000"/>
        </a:spcBef>
        <a:spcAft>
          <a:spcPct val="0"/>
        </a:spcAft>
        <a:buFont typeface="Arial" charset="0"/>
        <a:buChar char="»"/>
        <a:defRPr sz="3200">
          <a:solidFill>
            <a:schemeClr val="tx1"/>
          </a:solidFill>
          <a:latin typeface="+mn-lt"/>
        </a:defRPr>
      </a:lvl8pPr>
      <a:lvl9pPr marL="7772206" indent="-457188" algn="l" rtl="0" eaLnBrk="0" fontAlgn="base" hangingPunct="0">
        <a:spcBef>
          <a:spcPct val="20000"/>
        </a:spcBef>
        <a:spcAft>
          <a:spcPct val="0"/>
        </a:spcAft>
        <a:buFont typeface="Arial" charset="0"/>
        <a:buChar char="»"/>
        <a:defRPr sz="3200">
          <a:solidFill>
            <a:schemeClr val="tx1"/>
          </a:solidFill>
          <a:latin typeface="+mn-lt"/>
        </a:defRPr>
      </a:lvl9pPr>
    </p:bodyStyle>
    <p:otherStyle>
      <a:defPPr>
        <a:defRPr lang="en-US"/>
      </a:defPPr>
      <a:lvl1pPr marL="0" algn="l" defTabSz="1828754" rtl="0" eaLnBrk="1" latinLnBrk="0" hangingPunct="1">
        <a:defRPr sz="3600" kern="1200">
          <a:solidFill>
            <a:schemeClr val="tx1"/>
          </a:solidFill>
          <a:latin typeface="+mn-lt"/>
          <a:ea typeface="+mn-ea"/>
          <a:cs typeface="+mn-cs"/>
        </a:defRPr>
      </a:lvl1pPr>
      <a:lvl2pPr marL="914378" algn="l" defTabSz="1828754" rtl="0" eaLnBrk="1" latinLnBrk="0" hangingPunct="1">
        <a:defRPr sz="3600" kern="1200">
          <a:solidFill>
            <a:schemeClr val="tx1"/>
          </a:solidFill>
          <a:latin typeface="+mn-lt"/>
          <a:ea typeface="+mn-ea"/>
          <a:cs typeface="+mn-cs"/>
        </a:defRPr>
      </a:lvl2pPr>
      <a:lvl3pPr marL="1828754" algn="l" defTabSz="1828754" rtl="0" eaLnBrk="1" latinLnBrk="0" hangingPunct="1">
        <a:defRPr sz="3600" kern="1200">
          <a:solidFill>
            <a:schemeClr val="tx1"/>
          </a:solidFill>
          <a:latin typeface="+mn-lt"/>
          <a:ea typeface="+mn-ea"/>
          <a:cs typeface="+mn-cs"/>
        </a:defRPr>
      </a:lvl3pPr>
      <a:lvl4pPr marL="2743132" algn="l" defTabSz="1828754" rtl="0" eaLnBrk="1" latinLnBrk="0" hangingPunct="1">
        <a:defRPr sz="3600" kern="1200">
          <a:solidFill>
            <a:schemeClr val="tx1"/>
          </a:solidFill>
          <a:latin typeface="+mn-lt"/>
          <a:ea typeface="+mn-ea"/>
          <a:cs typeface="+mn-cs"/>
        </a:defRPr>
      </a:lvl4pPr>
      <a:lvl5pPr marL="3657508" algn="l" defTabSz="1828754" rtl="0" eaLnBrk="1" latinLnBrk="0" hangingPunct="1">
        <a:defRPr sz="3600" kern="1200">
          <a:solidFill>
            <a:schemeClr val="tx1"/>
          </a:solidFill>
          <a:latin typeface="+mn-lt"/>
          <a:ea typeface="+mn-ea"/>
          <a:cs typeface="+mn-cs"/>
        </a:defRPr>
      </a:lvl5pPr>
      <a:lvl6pPr marL="4571886" algn="l" defTabSz="1828754" rtl="0" eaLnBrk="1" latinLnBrk="0" hangingPunct="1">
        <a:defRPr sz="3600" kern="1200">
          <a:solidFill>
            <a:schemeClr val="tx1"/>
          </a:solidFill>
          <a:latin typeface="+mn-lt"/>
          <a:ea typeface="+mn-ea"/>
          <a:cs typeface="+mn-cs"/>
        </a:defRPr>
      </a:lvl6pPr>
      <a:lvl7pPr marL="5486262" algn="l" defTabSz="1828754" rtl="0" eaLnBrk="1" latinLnBrk="0" hangingPunct="1">
        <a:defRPr sz="3600" kern="1200">
          <a:solidFill>
            <a:schemeClr val="tx1"/>
          </a:solidFill>
          <a:latin typeface="+mn-lt"/>
          <a:ea typeface="+mn-ea"/>
          <a:cs typeface="+mn-cs"/>
        </a:defRPr>
      </a:lvl7pPr>
      <a:lvl8pPr marL="6400640" algn="l" defTabSz="1828754" rtl="0" eaLnBrk="1" latinLnBrk="0" hangingPunct="1">
        <a:defRPr sz="3600" kern="1200">
          <a:solidFill>
            <a:schemeClr val="tx1"/>
          </a:solidFill>
          <a:latin typeface="+mn-lt"/>
          <a:ea typeface="+mn-ea"/>
          <a:cs typeface="+mn-cs"/>
        </a:defRPr>
      </a:lvl8pPr>
      <a:lvl9pPr marL="7315018" algn="l" defTabSz="182875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r>
              <a:rPr lang="en-US" altLang="zh-CN" dirty="0"/>
              <a:t>CMCC</a:t>
            </a:r>
            <a:endParaRPr lang="zh-CN" altLang="en-US" dirty="0"/>
          </a:p>
        </p:txBody>
      </p:sp>
      <p:sp>
        <p:nvSpPr>
          <p:cNvPr id="3" name="标题 2"/>
          <p:cNvSpPr>
            <a:spLocks noGrp="1"/>
          </p:cNvSpPr>
          <p:nvPr>
            <p:ph type="title"/>
          </p:nvPr>
        </p:nvSpPr>
        <p:spPr>
          <a:xfrm>
            <a:off x="2905060" y="4929174"/>
            <a:ext cx="18224502" cy="2286000"/>
          </a:xfrm>
        </p:spPr>
        <p:txBody>
          <a:bodyPr/>
          <a:lstStyle/>
          <a:p>
            <a:r>
              <a:rPr lang="en-US" altLang="zh-CN" b="1" i="1" kern="1200" dirty="0">
                <a:solidFill>
                  <a:schemeClr val="tx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Discussion on the work plan for R17 items</a:t>
            </a:r>
            <a:endParaRPr lang="zh-CN" altLang="en-US" b="1" i="1" kern="1200" dirty="0">
              <a:solidFill>
                <a:schemeClr val="tx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3C3FBE19-44A4-4EA9-8140-97ED3E9845D9}" type="slidenum">
              <a:rPr lang="en-GB" altLang="en-US" sz="3600" kern="1200" smtClean="0">
                <a:solidFill>
                  <a:srgbClr val="000000"/>
                </a:solidFill>
                <a:effectLst/>
              </a:rPr>
              <a:pPr>
                <a:defRPr/>
              </a:pPr>
              <a:t>1</a:t>
            </a:fld>
            <a:endParaRPr lang="en-GB" altLang="en-US" sz="3600" kern="1200" dirty="0">
              <a:solidFill>
                <a:srgbClr val="000000"/>
              </a:solidFill>
              <a:effectLst/>
            </a:endParaRPr>
          </a:p>
        </p:txBody>
      </p:sp>
      <p:sp>
        <p:nvSpPr>
          <p:cNvPr id="5" name="Rectangle 2"/>
          <p:cNvSpPr>
            <a:spLocks noChangeArrowheads="1"/>
          </p:cNvSpPr>
          <p:nvPr/>
        </p:nvSpPr>
        <p:spPr bwMode="auto">
          <a:xfrm>
            <a:off x="976237" y="500018"/>
            <a:ext cx="2207434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l" defTabSz="914400" fontAlgn="base" hangingPunct="1">
              <a:spcBef>
                <a:spcPct val="0"/>
              </a:spcBef>
              <a:spcAft>
                <a:spcPct val="0"/>
              </a:spcAft>
            </a:pPr>
            <a:r>
              <a:rPr lang="en-US" altLang="zh-CN" sz="3600" b="1" dirty="0">
                <a:solidFill>
                  <a:schemeClr val="tx1"/>
                </a:solidFill>
                <a:effectLst/>
                <a:latin typeface="Arial" pitchFamily="34" charset="0"/>
                <a:ea typeface="Times New Roman" pitchFamily="18" charset="0"/>
                <a:cs typeface="Arial" pitchFamily="34" charset="0"/>
              </a:rPr>
              <a:t>3GPP TSG RAN Meeting #88e							                                           RP-200772</a:t>
            </a:r>
          </a:p>
          <a:p>
            <a:pPr algn="l" defTabSz="914400" fontAlgn="base" hangingPunct="1">
              <a:spcBef>
                <a:spcPct val="0"/>
              </a:spcBef>
              <a:spcAft>
                <a:spcPct val="0"/>
              </a:spcAft>
            </a:pPr>
            <a:r>
              <a:rPr lang="en-US" altLang="zh-CN" sz="3600" b="1" dirty="0">
                <a:solidFill>
                  <a:schemeClr val="tx1"/>
                </a:solidFill>
                <a:effectLst/>
                <a:latin typeface="Arial" pitchFamily="34" charset="0"/>
                <a:ea typeface="Times New Roman" pitchFamily="18" charset="0"/>
                <a:cs typeface="Arial" pitchFamily="34" charset="0"/>
              </a:rPr>
              <a:t>Electronic Meeting, June 29 - July 3, 2020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219200" y="2969568"/>
            <a:ext cx="21945600" cy="9051926"/>
          </a:xfrm>
        </p:spPr>
        <p:txBody>
          <a:bodyPr/>
          <a:lstStyle/>
          <a:p>
            <a:r>
              <a:rPr lang="en-US" altLang="zh-CN" dirty="0"/>
              <a:t>Rel-16 and Rel-17 timelines were discussed in RAN#87 E-meeting. According to the endorsed 3GPP Releases timelines (RP-200493), Rel-17 is extended by 3 months. RAN1 Rel-17 discussion start in May WG E-meeting addressing Study Items first. RAN2-3-4 will start Rel-17 in August meeting. Exact scope TBD</a:t>
            </a:r>
          </a:p>
          <a:p>
            <a:r>
              <a:rPr lang="en-US" altLang="zh-CN" dirty="0"/>
              <a:t>According to the RAN meeting plan for 2H2020 brought forward by Chairmen, two planed physical meetings in Q4 are merged into single e-meeting</a:t>
            </a:r>
          </a:p>
          <a:p>
            <a:r>
              <a:rPr lang="en-US" altLang="zh-CN" dirty="0"/>
              <a:t>In this contribution, we provide our consideration on the work plan for Rel-17 items.</a:t>
            </a:r>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pPr>
              <a:defRPr/>
            </a:pPr>
            <a:fld id="{5CD69A78-7FFA-4D47-BF28-4D8AB118BD7A}" type="slidenum">
              <a:rPr lang="en-GB" altLang="en-US" sz="3600" kern="1200" smtClean="0">
                <a:solidFill>
                  <a:srgbClr val="000000"/>
                </a:solidFill>
                <a:effectLst/>
              </a:rPr>
              <a:pPr>
                <a:defRPr/>
              </a:pPr>
              <a:t>2</a:t>
            </a:fld>
            <a:endParaRPr lang="en-GB" altLang="en-US" sz="3600" kern="1200" dirty="0">
              <a:solidFill>
                <a:srgbClr val="000000"/>
              </a:solidFill>
              <a:effectLst/>
            </a:endParaRPr>
          </a:p>
        </p:txBody>
      </p:sp>
      <p:sp>
        <p:nvSpPr>
          <p:cNvPr id="6" name="Title 2">
            <a:extLst>
              <a:ext uri="{FF2B5EF4-FFF2-40B4-BE49-F238E27FC236}">
                <a16:creationId xmlns:a16="http://schemas.microsoft.com/office/drawing/2014/main" xmlns="" id="{3D2649A0-691D-4A9F-AFAB-820E5BD022CA}"/>
              </a:ext>
            </a:extLst>
          </p:cNvPr>
          <p:cNvSpPr txBox="1">
            <a:spLocks/>
          </p:cNvSpPr>
          <p:nvPr/>
        </p:nvSpPr>
        <p:spPr bwMode="auto">
          <a:xfrm>
            <a:off x="2830960" y="1051081"/>
            <a:ext cx="18224502" cy="128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82880" tIns="91440" rIns="182880" bIns="9144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fi-FI" sz="6400" b="1"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Introduction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Rectangle: Rounded Corners 191">
            <a:extLst>
              <a:ext uri="{FF2B5EF4-FFF2-40B4-BE49-F238E27FC236}">
                <a16:creationId xmlns:a16="http://schemas.microsoft.com/office/drawing/2014/main" xmlns="" id="{136B9D76-671A-4114-A5EF-257CB2FA11D3}"/>
              </a:ext>
            </a:extLst>
          </p:cNvPr>
          <p:cNvSpPr/>
          <p:nvPr/>
        </p:nvSpPr>
        <p:spPr>
          <a:xfrm>
            <a:off x="18653133" y="4312547"/>
            <a:ext cx="749014" cy="7488406"/>
          </a:xfrm>
          <a:prstGeom prst="roundRect">
            <a:avLst/>
          </a:prstGeom>
          <a:solidFill>
            <a:schemeClr val="bg1">
              <a:lumMod val="75000"/>
            </a:schemeClr>
          </a:solidFill>
          <a:ln w="3175" cap="flat" cmpd="sng" algn="ctr">
            <a:noFill/>
            <a:prstDash val="solid"/>
          </a:ln>
          <a:effectLst/>
        </p:spPr>
        <p:txBody>
          <a:bodyPr lIns="0" tIns="182880" rIns="0" bIns="108000"/>
          <a:lstStyle/>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C</a:t>
            </a:r>
          </a:p>
          <a:p>
            <a:pPr defTabSz="1371532">
              <a:defRPr/>
            </a:pPr>
            <a:r>
              <a:rPr lang="en-US" sz="2000" b="1" dirty="0">
                <a:latin typeface="Nokia Pure Text Light" panose="020B0403020202020204" pitchFamily="34" charset="0"/>
                <a:ea typeface="Nokia Pure Text Light" panose="020B0403020202020204" pitchFamily="34" charset="0"/>
              </a:rPr>
              <a:t>H</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N</a:t>
            </a:r>
          </a:p>
          <a:p>
            <a:pPr defTabSz="1371532">
              <a:defRPr/>
            </a:pP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W</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Y</a:t>
            </a:r>
          </a:p>
          <a:p>
            <a:pPr defTabSz="1371532">
              <a:defRPr/>
            </a:pP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A</a:t>
            </a:r>
          </a:p>
          <a:p>
            <a:pPr defTabSz="1371532">
              <a:defRPr/>
            </a:pPr>
            <a:r>
              <a:rPr lang="en-US" sz="2000" b="1" dirty="0">
                <a:latin typeface="Nokia Pure Text Light" panose="020B0403020202020204" pitchFamily="34" charset="0"/>
                <a:ea typeface="Nokia Pure Text Light" panose="020B0403020202020204" pitchFamily="34" charset="0"/>
              </a:rPr>
              <a:t>R</a:t>
            </a:r>
          </a:p>
          <a:p>
            <a:pPr defTabSz="1371532">
              <a:defRPr/>
            </a:pPr>
            <a:endParaRPr lang="en-US" sz="2000" b="1" dirty="0">
              <a:latin typeface="Nokia Pure Text Light" panose="020B0403020202020204" pitchFamily="34" charset="0"/>
              <a:ea typeface="Nokia Pure Text Light" panose="020B0403020202020204" pitchFamily="34" charset="0"/>
            </a:endParaRPr>
          </a:p>
        </p:txBody>
      </p:sp>
      <p:sp>
        <p:nvSpPr>
          <p:cNvPr id="190" name="Rectangle: Rounded Corners 189">
            <a:extLst>
              <a:ext uri="{FF2B5EF4-FFF2-40B4-BE49-F238E27FC236}">
                <a16:creationId xmlns:a16="http://schemas.microsoft.com/office/drawing/2014/main" xmlns="" id="{B708B15E-3DB1-4B39-8405-AC235732B1C0}"/>
              </a:ext>
            </a:extLst>
          </p:cNvPr>
          <p:cNvSpPr/>
          <p:nvPr/>
        </p:nvSpPr>
        <p:spPr>
          <a:xfrm>
            <a:off x="7387689" y="4312548"/>
            <a:ext cx="749014" cy="7488404"/>
          </a:xfrm>
          <a:prstGeom prst="roundRect">
            <a:avLst/>
          </a:prstGeom>
          <a:solidFill>
            <a:schemeClr val="bg1">
              <a:lumMod val="75000"/>
            </a:schemeClr>
          </a:solidFill>
          <a:ln w="3175" cap="flat" cmpd="sng" algn="ctr">
            <a:noFill/>
            <a:prstDash val="solid"/>
          </a:ln>
          <a:effectLst/>
        </p:spPr>
        <p:txBody>
          <a:bodyPr lIns="0" tIns="182880" rIns="0" bIns="108000"/>
          <a:lstStyle/>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C</a:t>
            </a:r>
          </a:p>
          <a:p>
            <a:pPr defTabSz="1371532">
              <a:defRPr/>
            </a:pPr>
            <a:r>
              <a:rPr lang="en-US" sz="2000" b="1" dirty="0">
                <a:latin typeface="Nokia Pure Text Light" panose="020B0403020202020204" pitchFamily="34" charset="0"/>
                <a:ea typeface="Nokia Pure Text Light" panose="020B0403020202020204" pitchFamily="34" charset="0"/>
              </a:rPr>
              <a:t>H</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G</a:t>
            </a:r>
          </a:p>
          <a:p>
            <a:pPr defTabSz="1371532">
              <a:defRPr/>
            </a:pPr>
            <a:r>
              <a:rPr lang="en-US" sz="2000" b="1" dirty="0">
                <a:latin typeface="Nokia Pure Text Light" panose="020B0403020202020204" pitchFamily="34" charset="0"/>
                <a:ea typeface="Nokia Pure Text Light" panose="020B0403020202020204" pitchFamily="34" charset="0"/>
              </a:rPr>
              <a:t>O</a:t>
            </a:r>
          </a:p>
          <a:p>
            <a:pPr defTabSz="1371532">
              <a:defRPr/>
            </a:pPr>
            <a:r>
              <a:rPr lang="en-US" sz="2000" b="1" dirty="0">
                <a:latin typeface="Nokia Pure Text Light" panose="020B0403020202020204" pitchFamily="34" charset="0"/>
                <a:ea typeface="Nokia Pure Text Light" panose="020B0403020202020204" pitchFamily="34" charset="0"/>
              </a:rPr>
              <a:t>L</a:t>
            </a:r>
          </a:p>
          <a:p>
            <a:pPr defTabSz="1371532">
              <a:defRPr/>
            </a:pPr>
            <a:r>
              <a:rPr lang="en-US" sz="2000" b="1" dirty="0">
                <a:latin typeface="Nokia Pure Text Light" panose="020B0403020202020204" pitchFamily="34" charset="0"/>
                <a:ea typeface="Nokia Pure Text Light" panose="020B0403020202020204" pitchFamily="34" charset="0"/>
              </a:rPr>
              <a:t>D</a:t>
            </a:r>
          </a:p>
          <a:p>
            <a:pPr defTabSz="1371532">
              <a:defRPr/>
            </a:pP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N</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W</a:t>
            </a:r>
            <a:br>
              <a:rPr lang="en-US" sz="2000" b="1" dirty="0">
                <a:latin typeface="Nokia Pure Text Light" panose="020B0403020202020204" pitchFamily="34" charset="0"/>
                <a:ea typeface="Nokia Pure Text Light" panose="020B0403020202020204" pitchFamily="34" charset="0"/>
              </a:rPr>
            </a:b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K</a:t>
            </a:r>
          </a:p>
          <a:p>
            <a:pPr defTabSz="1371532">
              <a:defRPr/>
            </a:pPr>
            <a:endParaRPr lang="en-US" sz="2000" b="1" dirty="0">
              <a:latin typeface="Nokia Pure Text Light" panose="020B0403020202020204" pitchFamily="34" charset="0"/>
              <a:ea typeface="Nokia Pure Text Light" panose="020B0403020202020204" pitchFamily="34" charset="0"/>
            </a:endParaRPr>
          </a:p>
        </p:txBody>
      </p:sp>
      <p:cxnSp>
        <p:nvCxnSpPr>
          <p:cNvPr id="67" name="Straight Connector 12">
            <a:extLst>
              <a:ext uri="{FF2B5EF4-FFF2-40B4-BE49-F238E27FC236}">
                <a16:creationId xmlns:a16="http://schemas.microsoft.com/office/drawing/2014/main" xmlns="" id="{3A461355-D6CC-4207-B827-B57F6A9AD3EE}"/>
              </a:ext>
            </a:extLst>
          </p:cNvPr>
          <p:cNvCxnSpPr>
            <a:cxnSpLocks/>
          </p:cNvCxnSpPr>
          <p:nvPr/>
        </p:nvCxnSpPr>
        <p:spPr bwMode="auto">
          <a:xfrm flipV="1">
            <a:off x="56042"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sp>
        <p:nvSpPr>
          <p:cNvPr id="89" name="Rectangle 88">
            <a:extLst>
              <a:ext uri="{FF2B5EF4-FFF2-40B4-BE49-F238E27FC236}">
                <a16:creationId xmlns:a16="http://schemas.microsoft.com/office/drawing/2014/main" xmlns="" id="{C92F82CC-3391-4B54-B695-57FC8DA2A376}"/>
              </a:ext>
            </a:extLst>
          </p:cNvPr>
          <p:cNvSpPr/>
          <p:nvPr/>
        </p:nvSpPr>
        <p:spPr>
          <a:xfrm>
            <a:off x="13278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W32</a:t>
            </a:r>
          </a:p>
        </p:txBody>
      </p:sp>
      <p:sp>
        <p:nvSpPr>
          <p:cNvPr id="48" name="Rectangle 47">
            <a:extLst>
              <a:ext uri="{FF2B5EF4-FFF2-40B4-BE49-F238E27FC236}">
                <a16:creationId xmlns:a16="http://schemas.microsoft.com/office/drawing/2014/main" xmlns="" id="{483D11D1-CF70-4C6D-8A90-D0C44AD2585F}"/>
              </a:ext>
            </a:extLst>
          </p:cNvPr>
          <p:cNvSpPr/>
          <p:nvPr/>
        </p:nvSpPr>
        <p:spPr>
          <a:xfrm>
            <a:off x="7069898" y="1922517"/>
            <a:ext cx="3452576"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October</a:t>
            </a:r>
          </a:p>
        </p:txBody>
      </p:sp>
      <p:sp>
        <p:nvSpPr>
          <p:cNvPr id="53" name="Rectangle 52">
            <a:extLst>
              <a:ext uri="{FF2B5EF4-FFF2-40B4-BE49-F238E27FC236}">
                <a16:creationId xmlns:a16="http://schemas.microsoft.com/office/drawing/2014/main" xmlns="" id="{50F5F700-E026-4737-95EC-F66EFC79D78B}"/>
              </a:ext>
            </a:extLst>
          </p:cNvPr>
          <p:cNvSpPr/>
          <p:nvPr/>
        </p:nvSpPr>
        <p:spPr>
          <a:xfrm>
            <a:off x="13831120" y="1920885"/>
            <a:ext cx="2336604"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December</a:t>
            </a:r>
          </a:p>
        </p:txBody>
      </p:sp>
      <p:sp>
        <p:nvSpPr>
          <p:cNvPr id="55" name="Rectangle 54">
            <a:extLst>
              <a:ext uri="{FF2B5EF4-FFF2-40B4-BE49-F238E27FC236}">
                <a16:creationId xmlns:a16="http://schemas.microsoft.com/office/drawing/2014/main" xmlns="" id="{FD4D2066-AC37-4701-B423-28259D3BC851}"/>
              </a:ext>
            </a:extLst>
          </p:cNvPr>
          <p:cNvSpPr/>
          <p:nvPr/>
        </p:nvSpPr>
        <p:spPr>
          <a:xfrm>
            <a:off x="3601341" y="1928781"/>
            <a:ext cx="3358826"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September</a:t>
            </a:r>
          </a:p>
        </p:txBody>
      </p:sp>
      <p:sp>
        <p:nvSpPr>
          <p:cNvPr id="68" name="Rectangle 67">
            <a:extLst>
              <a:ext uri="{FF2B5EF4-FFF2-40B4-BE49-F238E27FC236}">
                <a16:creationId xmlns:a16="http://schemas.microsoft.com/office/drawing/2014/main" xmlns="" id="{61214404-3E99-431F-A1D1-0A44E2021497}"/>
              </a:ext>
            </a:extLst>
          </p:cNvPr>
          <p:cNvSpPr/>
          <p:nvPr/>
        </p:nvSpPr>
        <p:spPr>
          <a:xfrm>
            <a:off x="132784" y="1919255"/>
            <a:ext cx="3358824"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August</a:t>
            </a:r>
          </a:p>
        </p:txBody>
      </p:sp>
      <p:sp>
        <p:nvSpPr>
          <p:cNvPr id="73" name="Rectangle 72">
            <a:extLst>
              <a:ext uri="{FF2B5EF4-FFF2-40B4-BE49-F238E27FC236}">
                <a16:creationId xmlns:a16="http://schemas.microsoft.com/office/drawing/2014/main" xmlns="" id="{521C3B30-BEAE-4FC6-BE6A-8F77B378B14F}"/>
              </a:ext>
            </a:extLst>
          </p:cNvPr>
          <p:cNvSpPr/>
          <p:nvPr/>
        </p:nvSpPr>
        <p:spPr>
          <a:xfrm>
            <a:off x="939384"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W33</a:t>
            </a:r>
          </a:p>
        </p:txBody>
      </p:sp>
      <p:sp>
        <p:nvSpPr>
          <p:cNvPr id="74" name="Rectangle 73">
            <a:extLst>
              <a:ext uri="{FF2B5EF4-FFF2-40B4-BE49-F238E27FC236}">
                <a16:creationId xmlns:a16="http://schemas.microsoft.com/office/drawing/2014/main" xmlns="" id="{140EA17C-6BBF-4EC5-AA9D-8269E63953B4}"/>
              </a:ext>
            </a:extLst>
          </p:cNvPr>
          <p:cNvSpPr/>
          <p:nvPr/>
        </p:nvSpPr>
        <p:spPr>
          <a:xfrm>
            <a:off x="1739534"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W34</a:t>
            </a:r>
          </a:p>
        </p:txBody>
      </p:sp>
      <p:sp>
        <p:nvSpPr>
          <p:cNvPr id="76" name="Rectangle 75">
            <a:extLst>
              <a:ext uri="{FF2B5EF4-FFF2-40B4-BE49-F238E27FC236}">
                <a16:creationId xmlns:a16="http://schemas.microsoft.com/office/drawing/2014/main" xmlns="" id="{20127D25-D61F-4C13-8152-95C9BB76782D}"/>
              </a:ext>
            </a:extLst>
          </p:cNvPr>
          <p:cNvSpPr/>
          <p:nvPr/>
        </p:nvSpPr>
        <p:spPr>
          <a:xfrm>
            <a:off x="2546132"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W35</a:t>
            </a:r>
          </a:p>
        </p:txBody>
      </p:sp>
      <p:sp>
        <p:nvSpPr>
          <p:cNvPr id="77" name="Rectangle 76">
            <a:extLst>
              <a:ext uri="{FF2B5EF4-FFF2-40B4-BE49-F238E27FC236}">
                <a16:creationId xmlns:a16="http://schemas.microsoft.com/office/drawing/2014/main" xmlns="" id="{E794E884-FB0F-4A18-934B-F229AC05570C}"/>
              </a:ext>
            </a:extLst>
          </p:cNvPr>
          <p:cNvSpPr/>
          <p:nvPr/>
        </p:nvSpPr>
        <p:spPr>
          <a:xfrm>
            <a:off x="3352730"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W36</a:t>
            </a:r>
          </a:p>
        </p:txBody>
      </p:sp>
      <p:sp>
        <p:nvSpPr>
          <p:cNvPr id="78" name="Rectangle 77">
            <a:extLst>
              <a:ext uri="{FF2B5EF4-FFF2-40B4-BE49-F238E27FC236}">
                <a16:creationId xmlns:a16="http://schemas.microsoft.com/office/drawing/2014/main" xmlns="" id="{18560DB6-8070-4A8A-B9C8-2CBC509A9ECA}"/>
              </a:ext>
            </a:extLst>
          </p:cNvPr>
          <p:cNvSpPr/>
          <p:nvPr/>
        </p:nvSpPr>
        <p:spPr>
          <a:xfrm>
            <a:off x="4159328"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W37</a:t>
            </a:r>
          </a:p>
        </p:txBody>
      </p:sp>
      <p:sp>
        <p:nvSpPr>
          <p:cNvPr id="79" name="Rectangle 78">
            <a:extLst>
              <a:ext uri="{FF2B5EF4-FFF2-40B4-BE49-F238E27FC236}">
                <a16:creationId xmlns:a16="http://schemas.microsoft.com/office/drawing/2014/main" xmlns="" id="{D4F1A902-B722-45FE-8026-F09F8224147F}"/>
              </a:ext>
            </a:extLst>
          </p:cNvPr>
          <p:cNvSpPr/>
          <p:nvPr/>
        </p:nvSpPr>
        <p:spPr>
          <a:xfrm>
            <a:off x="4959478"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W38</a:t>
            </a:r>
          </a:p>
        </p:txBody>
      </p:sp>
      <p:sp>
        <p:nvSpPr>
          <p:cNvPr id="80" name="Rectangle 79">
            <a:extLst>
              <a:ext uri="{FF2B5EF4-FFF2-40B4-BE49-F238E27FC236}">
                <a16:creationId xmlns:a16="http://schemas.microsoft.com/office/drawing/2014/main" xmlns="" id="{C63769F1-3C24-4B8E-B271-802721846E2F}"/>
              </a:ext>
            </a:extLst>
          </p:cNvPr>
          <p:cNvSpPr/>
          <p:nvPr/>
        </p:nvSpPr>
        <p:spPr>
          <a:xfrm>
            <a:off x="576607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W39</a:t>
            </a:r>
          </a:p>
        </p:txBody>
      </p:sp>
      <p:sp>
        <p:nvSpPr>
          <p:cNvPr id="81" name="Rectangle 80">
            <a:extLst>
              <a:ext uri="{FF2B5EF4-FFF2-40B4-BE49-F238E27FC236}">
                <a16:creationId xmlns:a16="http://schemas.microsoft.com/office/drawing/2014/main" xmlns="" id="{BBC92D36-6793-4F68-A5A6-06FF9820868F}"/>
              </a:ext>
            </a:extLst>
          </p:cNvPr>
          <p:cNvSpPr/>
          <p:nvPr/>
        </p:nvSpPr>
        <p:spPr>
          <a:xfrm>
            <a:off x="6572674"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W40</a:t>
            </a:r>
          </a:p>
        </p:txBody>
      </p:sp>
      <p:sp>
        <p:nvSpPr>
          <p:cNvPr id="82" name="Rectangle 81">
            <a:extLst>
              <a:ext uri="{FF2B5EF4-FFF2-40B4-BE49-F238E27FC236}">
                <a16:creationId xmlns:a16="http://schemas.microsoft.com/office/drawing/2014/main" xmlns="" id="{45FF17B9-5D5F-47A9-9638-A073AA6720F4}"/>
              </a:ext>
            </a:extLst>
          </p:cNvPr>
          <p:cNvSpPr/>
          <p:nvPr/>
        </p:nvSpPr>
        <p:spPr>
          <a:xfrm>
            <a:off x="7379272"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W41</a:t>
            </a:r>
          </a:p>
        </p:txBody>
      </p:sp>
      <p:sp>
        <p:nvSpPr>
          <p:cNvPr id="83" name="Rectangle 82">
            <a:extLst>
              <a:ext uri="{FF2B5EF4-FFF2-40B4-BE49-F238E27FC236}">
                <a16:creationId xmlns:a16="http://schemas.microsoft.com/office/drawing/2014/main" xmlns="" id="{59E6D4BE-61DB-4899-96AB-7EDD842C2E81}"/>
              </a:ext>
            </a:extLst>
          </p:cNvPr>
          <p:cNvSpPr/>
          <p:nvPr/>
        </p:nvSpPr>
        <p:spPr>
          <a:xfrm>
            <a:off x="8179422"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W42</a:t>
            </a:r>
          </a:p>
        </p:txBody>
      </p:sp>
      <p:sp>
        <p:nvSpPr>
          <p:cNvPr id="84" name="Rectangle 83">
            <a:extLst>
              <a:ext uri="{FF2B5EF4-FFF2-40B4-BE49-F238E27FC236}">
                <a16:creationId xmlns:a16="http://schemas.microsoft.com/office/drawing/2014/main" xmlns="" id="{C610DC88-90C5-43F9-8A90-16D593F4C30C}"/>
              </a:ext>
            </a:extLst>
          </p:cNvPr>
          <p:cNvSpPr/>
          <p:nvPr/>
        </p:nvSpPr>
        <p:spPr>
          <a:xfrm>
            <a:off x="8986020"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W43</a:t>
            </a:r>
          </a:p>
        </p:txBody>
      </p:sp>
      <p:sp>
        <p:nvSpPr>
          <p:cNvPr id="85" name="Rectangle 84">
            <a:extLst>
              <a:ext uri="{FF2B5EF4-FFF2-40B4-BE49-F238E27FC236}">
                <a16:creationId xmlns:a16="http://schemas.microsoft.com/office/drawing/2014/main" xmlns="" id="{C34C729C-0A2C-4E6D-847C-2F84DB0E3EE8}"/>
              </a:ext>
            </a:extLst>
          </p:cNvPr>
          <p:cNvSpPr/>
          <p:nvPr/>
        </p:nvSpPr>
        <p:spPr>
          <a:xfrm>
            <a:off x="9792618"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W44</a:t>
            </a:r>
          </a:p>
        </p:txBody>
      </p:sp>
      <p:sp>
        <p:nvSpPr>
          <p:cNvPr id="86" name="Rectangle 85">
            <a:extLst>
              <a:ext uri="{FF2B5EF4-FFF2-40B4-BE49-F238E27FC236}">
                <a16:creationId xmlns:a16="http://schemas.microsoft.com/office/drawing/2014/main" xmlns="" id="{F9F6124A-FC19-4726-AE56-7E2501E666B7}"/>
              </a:ext>
            </a:extLst>
          </p:cNvPr>
          <p:cNvSpPr/>
          <p:nvPr/>
        </p:nvSpPr>
        <p:spPr>
          <a:xfrm>
            <a:off x="1059921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W45</a:t>
            </a:r>
          </a:p>
        </p:txBody>
      </p:sp>
      <p:sp>
        <p:nvSpPr>
          <p:cNvPr id="87" name="Rectangle 86">
            <a:extLst>
              <a:ext uri="{FF2B5EF4-FFF2-40B4-BE49-F238E27FC236}">
                <a16:creationId xmlns:a16="http://schemas.microsoft.com/office/drawing/2014/main" xmlns="" id="{6029C981-9F85-45AA-9519-FE12826053CA}"/>
              </a:ext>
            </a:extLst>
          </p:cNvPr>
          <p:cNvSpPr/>
          <p:nvPr/>
        </p:nvSpPr>
        <p:spPr>
          <a:xfrm>
            <a:off x="1139936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W46</a:t>
            </a:r>
          </a:p>
        </p:txBody>
      </p:sp>
      <p:sp>
        <p:nvSpPr>
          <p:cNvPr id="88" name="Rectangle 87">
            <a:extLst>
              <a:ext uri="{FF2B5EF4-FFF2-40B4-BE49-F238E27FC236}">
                <a16:creationId xmlns:a16="http://schemas.microsoft.com/office/drawing/2014/main" xmlns="" id="{C903A11D-AC2F-4E07-B5CF-7AD99F11A01C}"/>
              </a:ext>
            </a:extLst>
          </p:cNvPr>
          <p:cNvSpPr/>
          <p:nvPr/>
        </p:nvSpPr>
        <p:spPr>
          <a:xfrm>
            <a:off x="12205964"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W47</a:t>
            </a:r>
          </a:p>
        </p:txBody>
      </p:sp>
      <p:sp>
        <p:nvSpPr>
          <p:cNvPr id="90" name="Rectangle 89">
            <a:extLst>
              <a:ext uri="{FF2B5EF4-FFF2-40B4-BE49-F238E27FC236}">
                <a16:creationId xmlns:a16="http://schemas.microsoft.com/office/drawing/2014/main" xmlns="" id="{B743C412-FF29-4376-B9B7-D14E6097281C}"/>
              </a:ext>
            </a:extLst>
          </p:cNvPr>
          <p:cNvSpPr/>
          <p:nvPr/>
        </p:nvSpPr>
        <p:spPr>
          <a:xfrm>
            <a:off x="13024520"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W48</a:t>
            </a:r>
          </a:p>
        </p:txBody>
      </p:sp>
      <p:sp>
        <p:nvSpPr>
          <p:cNvPr id="91" name="Rectangle 90">
            <a:extLst>
              <a:ext uri="{FF2B5EF4-FFF2-40B4-BE49-F238E27FC236}">
                <a16:creationId xmlns:a16="http://schemas.microsoft.com/office/drawing/2014/main" xmlns="" id="{BBA03E2C-DD49-4812-9AE2-062C8BDE3985}"/>
              </a:ext>
            </a:extLst>
          </p:cNvPr>
          <p:cNvSpPr/>
          <p:nvPr/>
        </p:nvSpPr>
        <p:spPr>
          <a:xfrm>
            <a:off x="13831118"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W49</a:t>
            </a:r>
          </a:p>
        </p:txBody>
      </p:sp>
      <p:sp>
        <p:nvSpPr>
          <p:cNvPr id="92" name="Rectangle 91">
            <a:extLst>
              <a:ext uri="{FF2B5EF4-FFF2-40B4-BE49-F238E27FC236}">
                <a16:creationId xmlns:a16="http://schemas.microsoft.com/office/drawing/2014/main" xmlns="" id="{14AF7F09-ADB0-41B2-ACE0-54E37C676C55}"/>
              </a:ext>
            </a:extLst>
          </p:cNvPr>
          <p:cNvSpPr/>
          <p:nvPr/>
        </p:nvSpPr>
        <p:spPr>
          <a:xfrm>
            <a:off x="14631268"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W50</a:t>
            </a:r>
          </a:p>
        </p:txBody>
      </p:sp>
      <p:sp>
        <p:nvSpPr>
          <p:cNvPr id="93" name="Rectangle 92">
            <a:extLst>
              <a:ext uri="{FF2B5EF4-FFF2-40B4-BE49-F238E27FC236}">
                <a16:creationId xmlns:a16="http://schemas.microsoft.com/office/drawing/2014/main" xmlns="" id="{50567A5C-A4B7-4142-B3C1-AF6DD7D09EF0}"/>
              </a:ext>
            </a:extLst>
          </p:cNvPr>
          <p:cNvSpPr/>
          <p:nvPr/>
        </p:nvSpPr>
        <p:spPr>
          <a:xfrm>
            <a:off x="1543786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W51</a:t>
            </a:r>
          </a:p>
        </p:txBody>
      </p:sp>
      <p:sp>
        <p:nvSpPr>
          <p:cNvPr id="94" name="Rectangle 93">
            <a:extLst>
              <a:ext uri="{FF2B5EF4-FFF2-40B4-BE49-F238E27FC236}">
                <a16:creationId xmlns:a16="http://schemas.microsoft.com/office/drawing/2014/main" xmlns="" id="{14085405-2D86-4D70-A544-AC0DE5C9BA20}"/>
              </a:ext>
            </a:extLst>
          </p:cNvPr>
          <p:cNvSpPr/>
          <p:nvPr/>
        </p:nvSpPr>
        <p:spPr>
          <a:xfrm>
            <a:off x="16244464"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W3</a:t>
            </a:r>
          </a:p>
        </p:txBody>
      </p:sp>
      <p:sp>
        <p:nvSpPr>
          <p:cNvPr id="95" name="Rectangle 94">
            <a:extLst>
              <a:ext uri="{FF2B5EF4-FFF2-40B4-BE49-F238E27FC236}">
                <a16:creationId xmlns:a16="http://schemas.microsoft.com/office/drawing/2014/main" xmlns="" id="{0143B292-7EAC-493D-B71D-6AD9E8466D36}"/>
              </a:ext>
            </a:extLst>
          </p:cNvPr>
          <p:cNvSpPr/>
          <p:nvPr/>
        </p:nvSpPr>
        <p:spPr>
          <a:xfrm>
            <a:off x="17051062"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W4</a:t>
            </a:r>
          </a:p>
        </p:txBody>
      </p:sp>
      <p:sp>
        <p:nvSpPr>
          <p:cNvPr id="121" name="Rectangle 120">
            <a:extLst>
              <a:ext uri="{FF2B5EF4-FFF2-40B4-BE49-F238E27FC236}">
                <a16:creationId xmlns:a16="http://schemas.microsoft.com/office/drawing/2014/main" xmlns="" id="{82E7D290-49F9-4BF4-940B-D6AC678410C2}"/>
              </a:ext>
            </a:extLst>
          </p:cNvPr>
          <p:cNvSpPr/>
          <p:nvPr/>
        </p:nvSpPr>
        <p:spPr>
          <a:xfrm>
            <a:off x="17851212"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W5</a:t>
            </a:r>
          </a:p>
        </p:txBody>
      </p:sp>
      <p:sp>
        <p:nvSpPr>
          <p:cNvPr id="122" name="Rectangle 121">
            <a:extLst>
              <a:ext uri="{FF2B5EF4-FFF2-40B4-BE49-F238E27FC236}">
                <a16:creationId xmlns:a16="http://schemas.microsoft.com/office/drawing/2014/main" xmlns="" id="{7EED6D08-433D-4871-85E7-5B1D642512BD}"/>
              </a:ext>
            </a:extLst>
          </p:cNvPr>
          <p:cNvSpPr/>
          <p:nvPr/>
        </p:nvSpPr>
        <p:spPr>
          <a:xfrm>
            <a:off x="18657810"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W6</a:t>
            </a:r>
          </a:p>
        </p:txBody>
      </p:sp>
      <p:sp>
        <p:nvSpPr>
          <p:cNvPr id="123" name="Rectangle 122">
            <a:extLst>
              <a:ext uri="{FF2B5EF4-FFF2-40B4-BE49-F238E27FC236}">
                <a16:creationId xmlns:a16="http://schemas.microsoft.com/office/drawing/2014/main" xmlns="" id="{7BCA791A-EA04-4B1F-8C19-FB50B7180659}"/>
              </a:ext>
            </a:extLst>
          </p:cNvPr>
          <p:cNvSpPr/>
          <p:nvPr/>
        </p:nvSpPr>
        <p:spPr>
          <a:xfrm>
            <a:off x="19464408"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W7</a:t>
            </a:r>
          </a:p>
        </p:txBody>
      </p:sp>
      <p:sp>
        <p:nvSpPr>
          <p:cNvPr id="126" name="Rectangle 125">
            <a:extLst>
              <a:ext uri="{FF2B5EF4-FFF2-40B4-BE49-F238E27FC236}">
                <a16:creationId xmlns:a16="http://schemas.microsoft.com/office/drawing/2014/main" xmlns="" id="{599F7D40-C5B5-4286-A259-677C92D2A149}"/>
              </a:ext>
            </a:extLst>
          </p:cNvPr>
          <p:cNvSpPr/>
          <p:nvPr/>
        </p:nvSpPr>
        <p:spPr>
          <a:xfrm>
            <a:off x="2027100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W8</a:t>
            </a:r>
          </a:p>
        </p:txBody>
      </p:sp>
      <p:sp>
        <p:nvSpPr>
          <p:cNvPr id="130" name="Rectangle 129">
            <a:extLst>
              <a:ext uri="{FF2B5EF4-FFF2-40B4-BE49-F238E27FC236}">
                <a16:creationId xmlns:a16="http://schemas.microsoft.com/office/drawing/2014/main" xmlns="" id="{4CD131FD-C6A7-4DEF-82AC-325CCF4EF28A}"/>
              </a:ext>
            </a:extLst>
          </p:cNvPr>
          <p:cNvSpPr/>
          <p:nvPr/>
        </p:nvSpPr>
        <p:spPr>
          <a:xfrm>
            <a:off x="21071156"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W9</a:t>
            </a:r>
          </a:p>
        </p:txBody>
      </p:sp>
      <p:sp>
        <p:nvSpPr>
          <p:cNvPr id="132" name="Rectangle 131">
            <a:extLst>
              <a:ext uri="{FF2B5EF4-FFF2-40B4-BE49-F238E27FC236}">
                <a16:creationId xmlns:a16="http://schemas.microsoft.com/office/drawing/2014/main" xmlns="" id="{551309D6-0B1F-41FA-9FA5-550AA072610E}"/>
              </a:ext>
            </a:extLst>
          </p:cNvPr>
          <p:cNvSpPr/>
          <p:nvPr/>
        </p:nvSpPr>
        <p:spPr>
          <a:xfrm>
            <a:off x="21877754"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W10</a:t>
            </a:r>
          </a:p>
        </p:txBody>
      </p:sp>
      <p:sp>
        <p:nvSpPr>
          <p:cNvPr id="133" name="Rectangle 132">
            <a:extLst>
              <a:ext uri="{FF2B5EF4-FFF2-40B4-BE49-F238E27FC236}">
                <a16:creationId xmlns:a16="http://schemas.microsoft.com/office/drawing/2014/main" xmlns="" id="{A474AEED-B146-4D79-A6D8-CC0824B7399B}"/>
              </a:ext>
            </a:extLst>
          </p:cNvPr>
          <p:cNvSpPr/>
          <p:nvPr/>
        </p:nvSpPr>
        <p:spPr>
          <a:xfrm>
            <a:off x="22684352"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W11</a:t>
            </a:r>
          </a:p>
        </p:txBody>
      </p:sp>
      <p:sp>
        <p:nvSpPr>
          <p:cNvPr id="134" name="Rectangle 133">
            <a:extLst>
              <a:ext uri="{FF2B5EF4-FFF2-40B4-BE49-F238E27FC236}">
                <a16:creationId xmlns:a16="http://schemas.microsoft.com/office/drawing/2014/main" xmlns="" id="{13EAA8E1-188C-4BC9-B441-F4E12DB5A0BA}"/>
              </a:ext>
            </a:extLst>
          </p:cNvPr>
          <p:cNvSpPr/>
          <p:nvPr/>
        </p:nvSpPr>
        <p:spPr>
          <a:xfrm>
            <a:off x="23490950" y="3284501"/>
            <a:ext cx="729856" cy="476638"/>
          </a:xfrm>
          <a:prstGeom prst="rect">
            <a:avLst/>
          </a:prstGeom>
          <a:solidFill>
            <a:srgbClr val="4D5766">
              <a:lumMod val="75000"/>
            </a:srgbClr>
          </a:solidFill>
          <a:ln>
            <a:noFill/>
          </a:ln>
          <a:effectLst/>
        </p:spPr>
        <p:txBody>
          <a:bodyPr lIns="0" tIns="144000" rIns="0" bIns="144000" anchor="ctr"/>
          <a:lstStyle/>
          <a:p>
            <a:pPr defTabSz="1828754">
              <a:defRPr/>
            </a:pPr>
            <a:r>
              <a:rPr lang="en-GB" sz="2000" dirty="0">
                <a:latin typeface="Nokia Pure Text Light" panose="020B0403020202020204" pitchFamily="34" charset="0"/>
                <a:ea typeface="Nokia Pure Text Light" panose="020B0403020202020204" pitchFamily="34" charset="0"/>
              </a:rPr>
              <a:t>W12</a:t>
            </a:r>
          </a:p>
        </p:txBody>
      </p:sp>
      <p:sp>
        <p:nvSpPr>
          <p:cNvPr id="137" name="Rectangle 136">
            <a:extLst>
              <a:ext uri="{FF2B5EF4-FFF2-40B4-BE49-F238E27FC236}">
                <a16:creationId xmlns:a16="http://schemas.microsoft.com/office/drawing/2014/main" xmlns="" id="{F6C95BE4-1856-4546-A967-765162494C2B}"/>
              </a:ext>
            </a:extLst>
          </p:cNvPr>
          <p:cNvSpPr/>
          <p:nvPr/>
        </p:nvSpPr>
        <p:spPr>
          <a:xfrm>
            <a:off x="10627252" y="1922517"/>
            <a:ext cx="3127124"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November</a:t>
            </a:r>
          </a:p>
        </p:txBody>
      </p:sp>
      <p:sp>
        <p:nvSpPr>
          <p:cNvPr id="138" name="Rectangle 137">
            <a:extLst>
              <a:ext uri="{FF2B5EF4-FFF2-40B4-BE49-F238E27FC236}">
                <a16:creationId xmlns:a16="http://schemas.microsoft.com/office/drawing/2014/main" xmlns="" id="{420DDBC1-9A51-43E7-8195-209AB00E294A}"/>
              </a:ext>
            </a:extLst>
          </p:cNvPr>
          <p:cNvSpPr/>
          <p:nvPr/>
        </p:nvSpPr>
        <p:spPr>
          <a:xfrm>
            <a:off x="16247689" y="1920885"/>
            <a:ext cx="1533230"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January</a:t>
            </a:r>
          </a:p>
        </p:txBody>
      </p:sp>
      <p:sp>
        <p:nvSpPr>
          <p:cNvPr id="139" name="Rectangle 138">
            <a:extLst>
              <a:ext uri="{FF2B5EF4-FFF2-40B4-BE49-F238E27FC236}">
                <a16:creationId xmlns:a16="http://schemas.microsoft.com/office/drawing/2014/main" xmlns="" id="{45FF60B4-EDF6-4400-8301-354946DFA94E}"/>
              </a:ext>
            </a:extLst>
          </p:cNvPr>
          <p:cNvSpPr/>
          <p:nvPr/>
        </p:nvSpPr>
        <p:spPr>
          <a:xfrm>
            <a:off x="17880806" y="1920885"/>
            <a:ext cx="3120056"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February</a:t>
            </a:r>
          </a:p>
        </p:txBody>
      </p:sp>
      <p:sp>
        <p:nvSpPr>
          <p:cNvPr id="140" name="Rectangle 139">
            <a:extLst>
              <a:ext uri="{FF2B5EF4-FFF2-40B4-BE49-F238E27FC236}">
                <a16:creationId xmlns:a16="http://schemas.microsoft.com/office/drawing/2014/main" xmlns="" id="{E790F1C2-75B2-44B5-B958-31294EFD3297}"/>
              </a:ext>
            </a:extLst>
          </p:cNvPr>
          <p:cNvSpPr/>
          <p:nvPr/>
        </p:nvSpPr>
        <p:spPr>
          <a:xfrm>
            <a:off x="21088408" y="1919253"/>
            <a:ext cx="3120056" cy="1212850"/>
          </a:xfrm>
          <a:prstGeom prst="rect">
            <a:avLst/>
          </a:prstGeom>
          <a:solidFill>
            <a:srgbClr val="124191"/>
          </a:solidFill>
          <a:ln>
            <a:noFill/>
          </a:ln>
          <a:effectLst/>
        </p:spPr>
        <p:txBody>
          <a:bodyPr lIns="144000" tIns="144000" rIns="144000" bIns="144000" anchor="ctr"/>
          <a:lstStyle/>
          <a:p>
            <a:pPr defTabSz="1828754">
              <a:defRPr/>
            </a:pPr>
            <a:r>
              <a:rPr lang="en-GB" sz="2400" dirty="0">
                <a:latin typeface="Nokia Pure Text Light" panose="020B0403020202020204" pitchFamily="34" charset="0"/>
                <a:ea typeface="Nokia Pure Text Light" panose="020B0403020202020204" pitchFamily="34" charset="0"/>
              </a:rPr>
              <a:t>March</a:t>
            </a:r>
          </a:p>
        </p:txBody>
      </p:sp>
      <p:cxnSp>
        <p:nvCxnSpPr>
          <p:cNvPr id="141" name="Straight Connector 12">
            <a:extLst>
              <a:ext uri="{FF2B5EF4-FFF2-40B4-BE49-F238E27FC236}">
                <a16:creationId xmlns:a16="http://schemas.microsoft.com/office/drawing/2014/main" xmlns="" id="{91295C5B-8275-4A9A-99E3-567AF73CCBF9}"/>
              </a:ext>
            </a:extLst>
          </p:cNvPr>
          <p:cNvCxnSpPr>
            <a:cxnSpLocks/>
          </p:cNvCxnSpPr>
          <p:nvPr/>
        </p:nvCxnSpPr>
        <p:spPr bwMode="auto">
          <a:xfrm flipV="1">
            <a:off x="88417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2" name="Straight Connector 12">
            <a:extLst>
              <a:ext uri="{FF2B5EF4-FFF2-40B4-BE49-F238E27FC236}">
                <a16:creationId xmlns:a16="http://schemas.microsoft.com/office/drawing/2014/main" xmlns="" id="{3E18CD3D-0A01-4390-88A6-9BE99797DB92}"/>
              </a:ext>
            </a:extLst>
          </p:cNvPr>
          <p:cNvCxnSpPr>
            <a:cxnSpLocks/>
          </p:cNvCxnSpPr>
          <p:nvPr/>
        </p:nvCxnSpPr>
        <p:spPr bwMode="auto">
          <a:xfrm flipV="1">
            <a:off x="169077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3" name="Straight Connector 12">
            <a:extLst>
              <a:ext uri="{FF2B5EF4-FFF2-40B4-BE49-F238E27FC236}">
                <a16:creationId xmlns:a16="http://schemas.microsoft.com/office/drawing/2014/main" xmlns="" id="{6199A327-75CF-44DB-9FCB-057F26328F9E}"/>
              </a:ext>
            </a:extLst>
          </p:cNvPr>
          <p:cNvCxnSpPr>
            <a:cxnSpLocks/>
          </p:cNvCxnSpPr>
          <p:nvPr/>
        </p:nvCxnSpPr>
        <p:spPr bwMode="auto">
          <a:xfrm flipV="1">
            <a:off x="2503892"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4" name="Straight Connector 12">
            <a:extLst>
              <a:ext uri="{FF2B5EF4-FFF2-40B4-BE49-F238E27FC236}">
                <a16:creationId xmlns:a16="http://schemas.microsoft.com/office/drawing/2014/main" xmlns="" id="{D38EC830-1589-4A33-BD72-FD32000A8D78}"/>
              </a:ext>
            </a:extLst>
          </p:cNvPr>
          <p:cNvCxnSpPr>
            <a:cxnSpLocks/>
          </p:cNvCxnSpPr>
          <p:nvPr/>
        </p:nvCxnSpPr>
        <p:spPr bwMode="auto">
          <a:xfrm flipV="1">
            <a:off x="331822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6" name="Straight Connector 12">
            <a:extLst>
              <a:ext uri="{FF2B5EF4-FFF2-40B4-BE49-F238E27FC236}">
                <a16:creationId xmlns:a16="http://schemas.microsoft.com/office/drawing/2014/main" xmlns="" id="{E423511A-12F9-4887-B425-E9B4BA75A98F}"/>
              </a:ext>
            </a:extLst>
          </p:cNvPr>
          <p:cNvCxnSpPr>
            <a:cxnSpLocks/>
          </p:cNvCxnSpPr>
          <p:nvPr/>
        </p:nvCxnSpPr>
        <p:spPr bwMode="auto">
          <a:xfrm flipV="1">
            <a:off x="492414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7" name="Straight Connector 12">
            <a:extLst>
              <a:ext uri="{FF2B5EF4-FFF2-40B4-BE49-F238E27FC236}">
                <a16:creationId xmlns:a16="http://schemas.microsoft.com/office/drawing/2014/main" xmlns="" id="{4D4B2FD1-E88E-4D29-AE27-23137D767E19}"/>
              </a:ext>
            </a:extLst>
          </p:cNvPr>
          <p:cNvCxnSpPr>
            <a:cxnSpLocks/>
          </p:cNvCxnSpPr>
          <p:nvPr/>
        </p:nvCxnSpPr>
        <p:spPr bwMode="auto">
          <a:xfrm flipV="1">
            <a:off x="570658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8" name="Straight Connector 12">
            <a:extLst>
              <a:ext uri="{FF2B5EF4-FFF2-40B4-BE49-F238E27FC236}">
                <a16:creationId xmlns:a16="http://schemas.microsoft.com/office/drawing/2014/main" xmlns="" id="{476A4134-B903-412D-B9F2-1FF6F5A364D1}"/>
              </a:ext>
            </a:extLst>
          </p:cNvPr>
          <p:cNvCxnSpPr>
            <a:cxnSpLocks/>
          </p:cNvCxnSpPr>
          <p:nvPr/>
        </p:nvCxnSpPr>
        <p:spPr bwMode="auto">
          <a:xfrm flipV="1">
            <a:off x="654359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9" name="Straight Connector 12">
            <a:extLst>
              <a:ext uri="{FF2B5EF4-FFF2-40B4-BE49-F238E27FC236}">
                <a16:creationId xmlns:a16="http://schemas.microsoft.com/office/drawing/2014/main" xmlns="" id="{96C74A23-4695-42D2-A61C-8E7E3F55B018}"/>
              </a:ext>
            </a:extLst>
          </p:cNvPr>
          <p:cNvCxnSpPr>
            <a:cxnSpLocks/>
          </p:cNvCxnSpPr>
          <p:nvPr/>
        </p:nvCxnSpPr>
        <p:spPr bwMode="auto">
          <a:xfrm flipV="1">
            <a:off x="732455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0" name="Straight Connector 12">
            <a:extLst>
              <a:ext uri="{FF2B5EF4-FFF2-40B4-BE49-F238E27FC236}">
                <a16:creationId xmlns:a16="http://schemas.microsoft.com/office/drawing/2014/main" xmlns="" id="{F446E106-9459-4B09-ABDF-24B7EAB59634}"/>
              </a:ext>
            </a:extLst>
          </p:cNvPr>
          <p:cNvCxnSpPr>
            <a:cxnSpLocks/>
          </p:cNvCxnSpPr>
          <p:nvPr/>
        </p:nvCxnSpPr>
        <p:spPr bwMode="auto">
          <a:xfrm flipV="1">
            <a:off x="814491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1" name="Straight Connector 12">
            <a:extLst>
              <a:ext uri="{FF2B5EF4-FFF2-40B4-BE49-F238E27FC236}">
                <a16:creationId xmlns:a16="http://schemas.microsoft.com/office/drawing/2014/main" xmlns="" id="{2B6DA14A-6BD0-4FD3-8E54-4E6331A61674}"/>
              </a:ext>
            </a:extLst>
          </p:cNvPr>
          <p:cNvCxnSpPr>
            <a:cxnSpLocks/>
          </p:cNvCxnSpPr>
          <p:nvPr/>
        </p:nvCxnSpPr>
        <p:spPr bwMode="auto">
          <a:xfrm flipV="1">
            <a:off x="893584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2" name="Straight Connector 12">
            <a:extLst>
              <a:ext uri="{FF2B5EF4-FFF2-40B4-BE49-F238E27FC236}">
                <a16:creationId xmlns:a16="http://schemas.microsoft.com/office/drawing/2014/main" xmlns="" id="{0CA84296-3EFF-46C3-84CF-5463661AB238}"/>
              </a:ext>
            </a:extLst>
          </p:cNvPr>
          <p:cNvCxnSpPr>
            <a:cxnSpLocks/>
          </p:cNvCxnSpPr>
          <p:nvPr/>
        </p:nvCxnSpPr>
        <p:spPr bwMode="auto">
          <a:xfrm flipV="1">
            <a:off x="974236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3" name="Straight Connector 12">
            <a:extLst>
              <a:ext uri="{FF2B5EF4-FFF2-40B4-BE49-F238E27FC236}">
                <a16:creationId xmlns:a16="http://schemas.microsoft.com/office/drawing/2014/main" xmlns="" id="{D0D9632F-A54E-4D5D-A45E-7766B2822C13}"/>
              </a:ext>
            </a:extLst>
          </p:cNvPr>
          <p:cNvCxnSpPr>
            <a:cxnSpLocks/>
          </p:cNvCxnSpPr>
          <p:nvPr/>
        </p:nvCxnSpPr>
        <p:spPr bwMode="auto">
          <a:xfrm flipV="1">
            <a:off x="1055150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4" name="Straight Connector 12">
            <a:extLst>
              <a:ext uri="{FF2B5EF4-FFF2-40B4-BE49-F238E27FC236}">
                <a16:creationId xmlns:a16="http://schemas.microsoft.com/office/drawing/2014/main" xmlns="" id="{6B1AE3FA-CE81-45AE-A56A-5A4A9AFB5196}"/>
              </a:ext>
            </a:extLst>
          </p:cNvPr>
          <p:cNvCxnSpPr>
            <a:cxnSpLocks/>
          </p:cNvCxnSpPr>
          <p:nvPr/>
        </p:nvCxnSpPr>
        <p:spPr bwMode="auto">
          <a:xfrm flipV="1">
            <a:off x="11374884"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5" name="Straight Connector 12">
            <a:extLst>
              <a:ext uri="{FF2B5EF4-FFF2-40B4-BE49-F238E27FC236}">
                <a16:creationId xmlns:a16="http://schemas.microsoft.com/office/drawing/2014/main" xmlns="" id="{4307E4A6-5C95-47E6-8A1F-0CB01487943B}"/>
              </a:ext>
            </a:extLst>
          </p:cNvPr>
          <p:cNvCxnSpPr>
            <a:cxnSpLocks/>
          </p:cNvCxnSpPr>
          <p:nvPr/>
        </p:nvCxnSpPr>
        <p:spPr bwMode="auto">
          <a:xfrm flipV="1">
            <a:off x="1216372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6" name="Straight Connector 12">
            <a:extLst>
              <a:ext uri="{FF2B5EF4-FFF2-40B4-BE49-F238E27FC236}">
                <a16:creationId xmlns:a16="http://schemas.microsoft.com/office/drawing/2014/main" xmlns="" id="{FDCCCB89-70AA-449E-A585-4C58D3429E20}"/>
              </a:ext>
            </a:extLst>
          </p:cNvPr>
          <p:cNvCxnSpPr>
            <a:cxnSpLocks/>
          </p:cNvCxnSpPr>
          <p:nvPr/>
        </p:nvCxnSpPr>
        <p:spPr bwMode="auto">
          <a:xfrm flipV="1">
            <a:off x="1298194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7" name="Straight Connector 12">
            <a:extLst>
              <a:ext uri="{FF2B5EF4-FFF2-40B4-BE49-F238E27FC236}">
                <a16:creationId xmlns:a16="http://schemas.microsoft.com/office/drawing/2014/main" xmlns="" id="{01C7E078-30EC-47E0-9AF4-778BB7EEAF9B}"/>
              </a:ext>
            </a:extLst>
          </p:cNvPr>
          <p:cNvCxnSpPr>
            <a:cxnSpLocks/>
          </p:cNvCxnSpPr>
          <p:nvPr/>
        </p:nvCxnSpPr>
        <p:spPr bwMode="auto">
          <a:xfrm flipV="1">
            <a:off x="1378717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8" name="Straight Connector 12">
            <a:extLst>
              <a:ext uri="{FF2B5EF4-FFF2-40B4-BE49-F238E27FC236}">
                <a16:creationId xmlns:a16="http://schemas.microsoft.com/office/drawing/2014/main" xmlns="" id="{172B18F1-FE51-47EA-9006-291FE3E2056C}"/>
              </a:ext>
            </a:extLst>
          </p:cNvPr>
          <p:cNvCxnSpPr>
            <a:cxnSpLocks/>
          </p:cNvCxnSpPr>
          <p:nvPr/>
        </p:nvCxnSpPr>
        <p:spPr bwMode="auto">
          <a:xfrm flipV="1">
            <a:off x="1458167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59" name="Straight Connector 12">
            <a:extLst>
              <a:ext uri="{FF2B5EF4-FFF2-40B4-BE49-F238E27FC236}">
                <a16:creationId xmlns:a16="http://schemas.microsoft.com/office/drawing/2014/main" xmlns="" id="{AC2BB892-A304-4E28-8B0E-7A2FD2619A47}"/>
              </a:ext>
            </a:extLst>
          </p:cNvPr>
          <p:cNvCxnSpPr>
            <a:cxnSpLocks/>
          </p:cNvCxnSpPr>
          <p:nvPr/>
        </p:nvCxnSpPr>
        <p:spPr bwMode="auto">
          <a:xfrm flipV="1">
            <a:off x="1538611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60" name="Straight Connector 12">
            <a:extLst>
              <a:ext uri="{FF2B5EF4-FFF2-40B4-BE49-F238E27FC236}">
                <a16:creationId xmlns:a16="http://schemas.microsoft.com/office/drawing/2014/main" xmlns="" id="{DFAC7D98-F24C-484E-ADC0-FF43912499EA}"/>
              </a:ext>
            </a:extLst>
          </p:cNvPr>
          <p:cNvCxnSpPr>
            <a:cxnSpLocks/>
          </p:cNvCxnSpPr>
          <p:nvPr/>
        </p:nvCxnSpPr>
        <p:spPr bwMode="auto">
          <a:xfrm flipV="1">
            <a:off x="16206546" y="3570799"/>
            <a:ext cx="0" cy="8754742"/>
          </a:xfrm>
          <a:prstGeom prst="line">
            <a:avLst/>
          </a:prstGeom>
          <a:noFill/>
          <a:ln w="57150" algn="ctr">
            <a:solidFill>
              <a:srgbClr val="98A2AE"/>
            </a:solidFill>
            <a:round/>
            <a:headEnd/>
            <a:tailEnd/>
          </a:ln>
          <a:extLst>
            <a:ext uri="{909E8E84-426E-40DD-AFC4-6F175D3DCCD1}">
              <a14:hiddenFill xmlns:a14="http://schemas.microsoft.com/office/drawing/2010/main" xmlns="">
                <a:noFill/>
              </a14:hiddenFill>
            </a:ext>
          </a:extLst>
        </p:spPr>
      </p:cxnSp>
      <p:cxnSp>
        <p:nvCxnSpPr>
          <p:cNvPr id="161" name="Straight Connector 12">
            <a:extLst>
              <a:ext uri="{FF2B5EF4-FFF2-40B4-BE49-F238E27FC236}">
                <a16:creationId xmlns:a16="http://schemas.microsoft.com/office/drawing/2014/main" xmlns="" id="{386EB7EE-CB9B-408E-AB3C-A67EF993FB4F}"/>
              </a:ext>
            </a:extLst>
          </p:cNvPr>
          <p:cNvCxnSpPr>
            <a:cxnSpLocks/>
          </p:cNvCxnSpPr>
          <p:nvPr/>
        </p:nvCxnSpPr>
        <p:spPr bwMode="auto">
          <a:xfrm flipV="1">
            <a:off x="17017442"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62" name="Straight Connector 12">
            <a:extLst>
              <a:ext uri="{FF2B5EF4-FFF2-40B4-BE49-F238E27FC236}">
                <a16:creationId xmlns:a16="http://schemas.microsoft.com/office/drawing/2014/main" xmlns="" id="{DA27CCBE-8E7A-428F-B8A7-9CC9CC0F175D}"/>
              </a:ext>
            </a:extLst>
          </p:cNvPr>
          <p:cNvCxnSpPr>
            <a:cxnSpLocks/>
          </p:cNvCxnSpPr>
          <p:nvPr/>
        </p:nvCxnSpPr>
        <p:spPr bwMode="auto">
          <a:xfrm flipV="1">
            <a:off x="1779817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68" name="Straight Connector 12">
            <a:extLst>
              <a:ext uri="{FF2B5EF4-FFF2-40B4-BE49-F238E27FC236}">
                <a16:creationId xmlns:a16="http://schemas.microsoft.com/office/drawing/2014/main" xmlns="" id="{11589924-E064-48BB-92A3-49797166CB68}"/>
              </a:ext>
            </a:extLst>
          </p:cNvPr>
          <p:cNvCxnSpPr>
            <a:cxnSpLocks/>
          </p:cNvCxnSpPr>
          <p:nvPr/>
        </p:nvCxnSpPr>
        <p:spPr bwMode="auto">
          <a:xfrm flipV="1">
            <a:off x="1862330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69" name="Straight Connector 12">
            <a:extLst>
              <a:ext uri="{FF2B5EF4-FFF2-40B4-BE49-F238E27FC236}">
                <a16:creationId xmlns:a16="http://schemas.microsoft.com/office/drawing/2014/main" xmlns="" id="{0ABD6C61-D23C-4468-8BC9-E2068D8AF85B}"/>
              </a:ext>
            </a:extLst>
          </p:cNvPr>
          <p:cNvCxnSpPr>
            <a:cxnSpLocks/>
          </p:cNvCxnSpPr>
          <p:nvPr/>
        </p:nvCxnSpPr>
        <p:spPr bwMode="auto">
          <a:xfrm flipV="1">
            <a:off x="1942015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70" name="Straight Connector 12">
            <a:extLst>
              <a:ext uri="{FF2B5EF4-FFF2-40B4-BE49-F238E27FC236}">
                <a16:creationId xmlns:a16="http://schemas.microsoft.com/office/drawing/2014/main" xmlns="" id="{F27F9BCD-F360-4F1F-9507-A56D6496738D}"/>
              </a:ext>
            </a:extLst>
          </p:cNvPr>
          <p:cNvCxnSpPr>
            <a:cxnSpLocks/>
          </p:cNvCxnSpPr>
          <p:nvPr/>
        </p:nvCxnSpPr>
        <p:spPr bwMode="auto">
          <a:xfrm flipV="1">
            <a:off x="2022183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71" name="Straight Connector 12">
            <a:extLst>
              <a:ext uri="{FF2B5EF4-FFF2-40B4-BE49-F238E27FC236}">
                <a16:creationId xmlns:a16="http://schemas.microsoft.com/office/drawing/2014/main" xmlns="" id="{B1E65376-714D-41D8-B816-3B5EE7C65CAA}"/>
              </a:ext>
            </a:extLst>
          </p:cNvPr>
          <p:cNvCxnSpPr>
            <a:cxnSpLocks/>
          </p:cNvCxnSpPr>
          <p:nvPr/>
        </p:nvCxnSpPr>
        <p:spPr bwMode="auto">
          <a:xfrm flipV="1">
            <a:off x="2103688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72" name="Straight Connector 12">
            <a:extLst>
              <a:ext uri="{FF2B5EF4-FFF2-40B4-BE49-F238E27FC236}">
                <a16:creationId xmlns:a16="http://schemas.microsoft.com/office/drawing/2014/main" xmlns="" id="{42399DE5-AAE3-4B50-BA93-285DA65C4272}"/>
              </a:ext>
            </a:extLst>
          </p:cNvPr>
          <p:cNvCxnSpPr>
            <a:cxnSpLocks/>
          </p:cNvCxnSpPr>
          <p:nvPr/>
        </p:nvCxnSpPr>
        <p:spPr bwMode="auto">
          <a:xfrm flipV="1">
            <a:off x="21835516"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73" name="Straight Connector 12">
            <a:extLst>
              <a:ext uri="{FF2B5EF4-FFF2-40B4-BE49-F238E27FC236}">
                <a16:creationId xmlns:a16="http://schemas.microsoft.com/office/drawing/2014/main" xmlns="" id="{B817EC41-8A0A-4DCA-BB2D-D4AB3CBC182A}"/>
              </a:ext>
            </a:extLst>
          </p:cNvPr>
          <p:cNvCxnSpPr>
            <a:cxnSpLocks/>
          </p:cNvCxnSpPr>
          <p:nvPr/>
        </p:nvCxnSpPr>
        <p:spPr bwMode="auto">
          <a:xfrm flipV="1">
            <a:off x="22643282"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74" name="Straight Connector 12">
            <a:extLst>
              <a:ext uri="{FF2B5EF4-FFF2-40B4-BE49-F238E27FC236}">
                <a16:creationId xmlns:a16="http://schemas.microsoft.com/office/drawing/2014/main" xmlns="" id="{2FCA279A-EBCD-4480-B7CD-8BF16580E727}"/>
              </a:ext>
            </a:extLst>
          </p:cNvPr>
          <p:cNvCxnSpPr>
            <a:cxnSpLocks/>
          </p:cNvCxnSpPr>
          <p:nvPr/>
        </p:nvCxnSpPr>
        <p:spPr bwMode="auto">
          <a:xfrm flipV="1">
            <a:off x="23439030"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14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130508" y="3570799"/>
            <a:ext cx="0" cy="8754742"/>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sp>
        <p:nvSpPr>
          <p:cNvPr id="176" name="Rectangle: Rounded Corners 175">
            <a:extLst>
              <a:ext uri="{FF2B5EF4-FFF2-40B4-BE49-F238E27FC236}">
                <a16:creationId xmlns:a16="http://schemas.microsoft.com/office/drawing/2014/main" xmlns="" id="{A22A6F19-86DE-4E8B-B5D4-67CBB8727F08}"/>
              </a:ext>
            </a:extLst>
          </p:cNvPr>
          <p:cNvSpPr/>
          <p:nvPr/>
        </p:nvSpPr>
        <p:spPr>
          <a:xfrm>
            <a:off x="23482625" y="4312887"/>
            <a:ext cx="845334" cy="751814"/>
          </a:xfrm>
          <a:prstGeom prst="roundRect">
            <a:avLst/>
          </a:prstGeom>
          <a:solidFill>
            <a:srgbClr val="FF0000"/>
          </a:solidFill>
          <a:ln w="3175" cap="flat" cmpd="sng" algn="ctr">
            <a:noFill/>
            <a:prstDash val="solid"/>
          </a:ln>
          <a:effectLst/>
        </p:spPr>
        <p:txBody>
          <a:bodyPr lIns="0" tIns="182880" rIns="0" bIns="108000"/>
          <a:lstStyle/>
          <a:p>
            <a:pPr defTabSz="1371532">
              <a:defRPr/>
            </a:pPr>
            <a:r>
              <a:rPr lang="en-US" sz="2200" b="1" dirty="0">
                <a:latin typeface="Nokia Pure Text Light" panose="020B0403020202020204" pitchFamily="34" charset="0"/>
                <a:ea typeface="Nokia Pure Text Light" panose="020B0403020202020204" pitchFamily="34" charset="0"/>
              </a:rPr>
              <a:t>TSG</a:t>
            </a:r>
          </a:p>
        </p:txBody>
      </p:sp>
      <p:sp>
        <p:nvSpPr>
          <p:cNvPr id="177" name="Rectangle: Rounded Corners 176">
            <a:extLst>
              <a:ext uri="{FF2B5EF4-FFF2-40B4-BE49-F238E27FC236}">
                <a16:creationId xmlns:a16="http://schemas.microsoft.com/office/drawing/2014/main" xmlns="" id="{A32B019A-74FB-4108-9EDD-78F6B80AF69B}"/>
              </a:ext>
            </a:extLst>
          </p:cNvPr>
          <p:cNvSpPr/>
          <p:nvPr/>
        </p:nvSpPr>
        <p:spPr>
          <a:xfrm>
            <a:off x="4901739" y="4312885"/>
            <a:ext cx="845334" cy="751814"/>
          </a:xfrm>
          <a:prstGeom prst="roundRect">
            <a:avLst/>
          </a:prstGeom>
          <a:solidFill>
            <a:srgbClr val="FF0000"/>
          </a:solidFill>
          <a:ln w="3175" cap="flat" cmpd="sng" algn="ctr">
            <a:noFill/>
            <a:prstDash val="solid"/>
          </a:ln>
          <a:effectLst/>
        </p:spPr>
        <p:txBody>
          <a:bodyPr lIns="0" tIns="182880" rIns="0" bIns="108000"/>
          <a:lstStyle/>
          <a:p>
            <a:pPr defTabSz="1371532">
              <a:defRPr/>
            </a:pPr>
            <a:r>
              <a:rPr lang="en-US" sz="2200" b="1" dirty="0">
                <a:latin typeface="Nokia Pure Text Light" panose="020B0403020202020204" pitchFamily="34" charset="0"/>
                <a:ea typeface="Nokia Pure Text Light" panose="020B0403020202020204" pitchFamily="34" charset="0"/>
              </a:rPr>
              <a:t>TSG</a:t>
            </a:r>
          </a:p>
        </p:txBody>
      </p:sp>
      <p:sp>
        <p:nvSpPr>
          <p:cNvPr id="179" name="Rectangle: Rounded Corners 178">
            <a:extLst>
              <a:ext uri="{FF2B5EF4-FFF2-40B4-BE49-F238E27FC236}">
                <a16:creationId xmlns:a16="http://schemas.microsoft.com/office/drawing/2014/main" xmlns="" id="{E7DE0EC0-73F8-4885-85DD-697FDC81C9F6}"/>
              </a:ext>
            </a:extLst>
          </p:cNvPr>
          <p:cNvSpPr/>
          <p:nvPr/>
        </p:nvSpPr>
        <p:spPr>
          <a:xfrm>
            <a:off x="8201560" y="4312547"/>
            <a:ext cx="724952" cy="840542"/>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180" name="Rectangle: Rounded Corners 179">
            <a:extLst>
              <a:ext uri="{FF2B5EF4-FFF2-40B4-BE49-F238E27FC236}">
                <a16:creationId xmlns:a16="http://schemas.microsoft.com/office/drawing/2014/main" xmlns="" id="{0639BF20-3931-40B7-A7B8-34029C2C6B7B}"/>
              </a:ext>
            </a:extLst>
          </p:cNvPr>
          <p:cNvSpPr/>
          <p:nvPr/>
        </p:nvSpPr>
        <p:spPr>
          <a:xfrm>
            <a:off x="12222493" y="4312547"/>
            <a:ext cx="749014" cy="840542"/>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181" name="Rectangle: Rounded Corners 180">
            <a:extLst>
              <a:ext uri="{FF2B5EF4-FFF2-40B4-BE49-F238E27FC236}">
                <a16:creationId xmlns:a16="http://schemas.microsoft.com/office/drawing/2014/main" xmlns="" id="{4D573982-6520-4B89-BED4-8099B5536B7A}"/>
              </a:ext>
            </a:extLst>
          </p:cNvPr>
          <p:cNvSpPr/>
          <p:nvPr/>
        </p:nvSpPr>
        <p:spPr>
          <a:xfrm>
            <a:off x="14559541" y="4305607"/>
            <a:ext cx="845334" cy="751814"/>
          </a:xfrm>
          <a:prstGeom prst="roundRect">
            <a:avLst/>
          </a:prstGeom>
          <a:solidFill>
            <a:srgbClr val="FF0000"/>
          </a:solidFill>
          <a:ln w="3175" cap="flat" cmpd="sng" algn="ctr">
            <a:noFill/>
            <a:prstDash val="solid"/>
          </a:ln>
          <a:effectLst/>
        </p:spPr>
        <p:txBody>
          <a:bodyPr lIns="0" tIns="182880" rIns="0" bIns="108000"/>
          <a:lstStyle/>
          <a:p>
            <a:pPr defTabSz="1371532">
              <a:defRPr/>
            </a:pPr>
            <a:r>
              <a:rPr lang="en-US" sz="2200" b="1" dirty="0">
                <a:latin typeface="Nokia Pure Text Light" panose="020B0403020202020204" pitchFamily="34" charset="0"/>
                <a:ea typeface="Nokia Pure Text Light" panose="020B0403020202020204" pitchFamily="34" charset="0"/>
              </a:rPr>
              <a:t>TSG</a:t>
            </a:r>
          </a:p>
        </p:txBody>
      </p:sp>
      <p:sp>
        <p:nvSpPr>
          <p:cNvPr id="182" name="Rectangle: Rounded Corners 181">
            <a:extLst>
              <a:ext uri="{FF2B5EF4-FFF2-40B4-BE49-F238E27FC236}">
                <a16:creationId xmlns:a16="http://schemas.microsoft.com/office/drawing/2014/main" xmlns="" id="{6B13BE1E-720D-4269-9FC2-1150969207B5}"/>
              </a:ext>
            </a:extLst>
          </p:cNvPr>
          <p:cNvSpPr/>
          <p:nvPr/>
        </p:nvSpPr>
        <p:spPr>
          <a:xfrm>
            <a:off x="2552446" y="4312547"/>
            <a:ext cx="724952" cy="840542"/>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183" name="Rectangle: Rounded Corners 182">
            <a:extLst>
              <a:ext uri="{FF2B5EF4-FFF2-40B4-BE49-F238E27FC236}">
                <a16:creationId xmlns:a16="http://schemas.microsoft.com/office/drawing/2014/main" xmlns="" id="{F562715C-349B-4102-95DB-AC1AE5357AEF}"/>
              </a:ext>
            </a:extLst>
          </p:cNvPr>
          <p:cNvSpPr/>
          <p:nvPr/>
        </p:nvSpPr>
        <p:spPr>
          <a:xfrm>
            <a:off x="21088768" y="4305607"/>
            <a:ext cx="724952" cy="840542"/>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184" name="Rectangle: Rounded Corners 183">
            <a:extLst>
              <a:ext uri="{FF2B5EF4-FFF2-40B4-BE49-F238E27FC236}">
                <a16:creationId xmlns:a16="http://schemas.microsoft.com/office/drawing/2014/main" xmlns="" id="{C467D48E-4C19-4A96-B4FD-7E9B4E95210C}"/>
              </a:ext>
            </a:extLst>
          </p:cNvPr>
          <p:cNvSpPr/>
          <p:nvPr/>
        </p:nvSpPr>
        <p:spPr>
          <a:xfrm>
            <a:off x="16276688" y="4305607"/>
            <a:ext cx="724952" cy="840542"/>
          </a:xfrm>
          <a:prstGeom prst="roundRect">
            <a:avLst/>
          </a:prstGeom>
          <a:solidFill>
            <a:srgbClr val="53FFA1"/>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2" name="TextBox 1">
            <a:extLst>
              <a:ext uri="{FF2B5EF4-FFF2-40B4-BE49-F238E27FC236}">
                <a16:creationId xmlns:a16="http://schemas.microsoft.com/office/drawing/2014/main" xmlns="" id="{6453241D-C446-4C14-939D-9255A2E916BF}"/>
              </a:ext>
            </a:extLst>
          </p:cNvPr>
          <p:cNvSpPr txBox="1"/>
          <p:nvPr/>
        </p:nvSpPr>
        <p:spPr>
          <a:xfrm>
            <a:off x="-67430" y="4395477"/>
            <a:ext cx="2766319" cy="646331"/>
          </a:xfrm>
          <a:prstGeom prst="rect">
            <a:avLst/>
          </a:prstGeom>
          <a:noFill/>
        </p:spPr>
        <p:txBody>
          <a:bodyPr wrap="square" rtlCol="0">
            <a:spAutoFit/>
          </a:bodyPr>
          <a:lstStyle/>
          <a:p>
            <a:r>
              <a:rPr lang="en-US" sz="3600" dirty="0">
                <a:solidFill>
                  <a:schemeClr val="tx1"/>
                </a:solidFill>
              </a:rPr>
              <a:t>Old obsolete</a:t>
            </a:r>
          </a:p>
        </p:txBody>
      </p:sp>
      <p:sp>
        <p:nvSpPr>
          <p:cNvPr id="189" name="Rectangle: Rounded Corners 188">
            <a:extLst>
              <a:ext uri="{FF2B5EF4-FFF2-40B4-BE49-F238E27FC236}">
                <a16:creationId xmlns:a16="http://schemas.microsoft.com/office/drawing/2014/main" xmlns="" id="{871F20BD-8349-40CC-BF18-85857B467278}"/>
              </a:ext>
            </a:extLst>
          </p:cNvPr>
          <p:cNvSpPr/>
          <p:nvPr/>
        </p:nvSpPr>
        <p:spPr>
          <a:xfrm>
            <a:off x="13014941" y="4312547"/>
            <a:ext cx="749014" cy="7488406"/>
          </a:xfrm>
          <a:prstGeom prst="roundRect">
            <a:avLst/>
          </a:prstGeom>
          <a:solidFill>
            <a:schemeClr val="bg1">
              <a:lumMod val="75000"/>
            </a:schemeClr>
          </a:solidFill>
          <a:ln w="3175" cap="flat" cmpd="sng" algn="ctr">
            <a:noFill/>
            <a:prstDash val="solid"/>
          </a:ln>
          <a:effectLst/>
        </p:spPr>
        <p:txBody>
          <a:bodyPr lIns="0" tIns="182880" rIns="0" bIns="108000"/>
          <a:lstStyle/>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U</a:t>
            </a:r>
          </a:p>
          <a:p>
            <a:pPr defTabSz="1371532">
              <a:defRPr/>
            </a:pPr>
            <a:r>
              <a:rPr lang="en-US" sz="2000" b="1" dirty="0">
                <a:latin typeface="Nokia Pure Text Light" panose="020B0403020202020204" pitchFamily="34" charset="0"/>
                <a:ea typeface="Nokia Pure Text Light" panose="020B0403020202020204" pitchFamily="34" charset="0"/>
              </a:rPr>
              <a:t>S</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T</a:t>
            </a:r>
          </a:p>
          <a:p>
            <a:pPr defTabSz="1371532">
              <a:defRPr/>
            </a:pPr>
            <a:r>
              <a:rPr lang="en-US" sz="2000" b="1" dirty="0">
                <a:latin typeface="Nokia Pure Text Light" panose="020B0403020202020204" pitchFamily="34" charset="0"/>
                <a:ea typeface="Nokia Pure Text Light" panose="020B0403020202020204" pitchFamily="34" charset="0"/>
              </a:rPr>
              <a:t>H</a:t>
            </a:r>
          </a:p>
          <a:p>
            <a:pPr defTabSz="1371532">
              <a:defRPr/>
            </a:pPr>
            <a:r>
              <a:rPr lang="en-US" sz="2000" b="1" dirty="0">
                <a:latin typeface="Nokia Pure Text Light" panose="020B0403020202020204" pitchFamily="34" charset="0"/>
                <a:ea typeface="Nokia Pure Text Light" panose="020B0403020202020204" pitchFamily="34" charset="0"/>
              </a:rPr>
              <a:t>A</a:t>
            </a:r>
          </a:p>
          <a:p>
            <a:pPr defTabSz="1371532">
              <a:defRPr/>
            </a:pPr>
            <a:r>
              <a:rPr lang="en-US" sz="2000" b="1" dirty="0">
                <a:latin typeface="Nokia Pure Text Light" panose="020B0403020202020204" pitchFamily="34" charset="0"/>
                <a:ea typeface="Nokia Pure Text Light" panose="020B0403020202020204" pitchFamily="34" charset="0"/>
              </a:rPr>
              <a:t>N</a:t>
            </a:r>
          </a:p>
          <a:p>
            <a:pPr defTabSz="1371532">
              <a:defRPr/>
            </a:pPr>
            <a:r>
              <a:rPr lang="en-US" sz="2000" b="1" dirty="0">
                <a:latin typeface="Nokia Pure Text Light" panose="020B0403020202020204" pitchFamily="34" charset="0"/>
                <a:ea typeface="Nokia Pure Text Light" panose="020B0403020202020204" pitchFamily="34" charset="0"/>
              </a:rPr>
              <a:t>K</a:t>
            </a:r>
          </a:p>
          <a:p>
            <a:pPr defTabSz="1371532">
              <a:defRPr/>
            </a:pPr>
            <a:r>
              <a:rPr lang="en-US" sz="2000" b="1" dirty="0">
                <a:latin typeface="Nokia Pure Text Light" panose="020B0403020202020204" pitchFamily="34" charset="0"/>
                <a:ea typeface="Nokia Pure Text Light" panose="020B0403020202020204" pitchFamily="34" charset="0"/>
              </a:rPr>
              <a:t>S</a:t>
            </a:r>
          </a:p>
          <a:p>
            <a:pPr defTabSz="1371532">
              <a:defRPr/>
            </a:pPr>
            <a:r>
              <a:rPr lang="en-US" sz="2000" b="1" dirty="0">
                <a:latin typeface="Nokia Pure Text Light" panose="020B0403020202020204" pitchFamily="34" charset="0"/>
                <a:ea typeface="Nokia Pure Text Light" panose="020B0403020202020204" pitchFamily="34" charset="0"/>
              </a:rPr>
              <a:t>G</a:t>
            </a:r>
          </a:p>
          <a:p>
            <a:pPr defTabSz="1371532">
              <a:defRPr/>
            </a:pPr>
            <a:r>
              <a:rPr lang="en-US" sz="2000" b="1" dirty="0">
                <a:latin typeface="Nokia Pure Text Light" panose="020B0403020202020204" pitchFamily="34" charset="0"/>
                <a:ea typeface="Nokia Pure Text Light" panose="020B0403020202020204" pitchFamily="34" charset="0"/>
              </a:rPr>
              <a:t>I</a:t>
            </a:r>
          </a:p>
          <a:p>
            <a:pPr defTabSz="1371532">
              <a:defRPr/>
            </a:pPr>
            <a:r>
              <a:rPr lang="en-US" sz="2000" b="1" dirty="0">
                <a:latin typeface="Nokia Pure Text Light" panose="020B0403020202020204" pitchFamily="34" charset="0"/>
                <a:ea typeface="Nokia Pure Text Light" panose="020B0403020202020204" pitchFamily="34" charset="0"/>
              </a:rPr>
              <a:t>V</a:t>
            </a:r>
          </a:p>
          <a:p>
            <a:pPr defTabSz="1371532">
              <a:defRPr/>
            </a:pPr>
            <a:r>
              <a:rPr lang="en-US" sz="2000" b="1" dirty="0">
                <a:latin typeface="Nokia Pure Text Light" panose="020B0403020202020204" pitchFamily="34" charset="0"/>
                <a:ea typeface="Nokia Pure Text Light" panose="020B0403020202020204" pitchFamily="34" charset="0"/>
              </a:rPr>
              <a:t>I</a:t>
            </a:r>
          </a:p>
          <a:p>
            <a:pPr defTabSz="1371532">
              <a:defRPr/>
            </a:pPr>
            <a:r>
              <a:rPr lang="en-US" sz="2000" b="1" dirty="0">
                <a:latin typeface="Nokia Pure Text Light" panose="020B0403020202020204" pitchFamily="34" charset="0"/>
                <a:ea typeface="Nokia Pure Text Light" panose="020B0403020202020204" pitchFamily="34" charset="0"/>
              </a:rPr>
              <a:t>N</a:t>
            </a:r>
          </a:p>
          <a:p>
            <a:pPr defTabSz="1371532">
              <a:defRPr/>
            </a:pPr>
            <a:r>
              <a:rPr lang="en-US" sz="2000" b="1" dirty="0">
                <a:latin typeface="Nokia Pure Text Light" panose="020B0403020202020204" pitchFamily="34" charset="0"/>
                <a:ea typeface="Nokia Pure Text Light" panose="020B0403020202020204" pitchFamily="34" charset="0"/>
              </a:rPr>
              <a:t>G</a:t>
            </a:r>
          </a:p>
        </p:txBody>
      </p:sp>
      <p:sp>
        <p:nvSpPr>
          <p:cNvPr id="193" name="Rectangle: Rounded Corners 192">
            <a:extLst>
              <a:ext uri="{FF2B5EF4-FFF2-40B4-BE49-F238E27FC236}">
                <a16:creationId xmlns:a16="http://schemas.microsoft.com/office/drawing/2014/main" xmlns="" id="{8C04AEE7-EACE-499E-8E62-23437A324FD4}"/>
              </a:ext>
            </a:extLst>
          </p:cNvPr>
          <p:cNvSpPr/>
          <p:nvPr/>
        </p:nvSpPr>
        <p:spPr>
          <a:xfrm>
            <a:off x="23473931" y="6760903"/>
            <a:ext cx="845334" cy="751814"/>
          </a:xfrm>
          <a:prstGeom prst="roundRect">
            <a:avLst/>
          </a:prstGeom>
          <a:solidFill>
            <a:srgbClr val="FF0000"/>
          </a:solidFill>
          <a:ln w="3175" cap="flat" cmpd="sng" algn="ctr">
            <a:noFill/>
            <a:prstDash val="solid"/>
          </a:ln>
          <a:effectLst/>
        </p:spPr>
        <p:txBody>
          <a:bodyPr lIns="0" tIns="182880" rIns="0" bIns="108000"/>
          <a:lstStyle/>
          <a:p>
            <a:pPr defTabSz="1371532">
              <a:defRPr/>
            </a:pPr>
            <a:r>
              <a:rPr lang="en-US" sz="2200" b="1" dirty="0">
                <a:latin typeface="Nokia Pure Text Light" panose="020B0403020202020204" pitchFamily="34" charset="0"/>
                <a:ea typeface="Nokia Pure Text Light" panose="020B0403020202020204" pitchFamily="34" charset="0"/>
              </a:rPr>
              <a:t>TSG</a:t>
            </a:r>
          </a:p>
        </p:txBody>
      </p:sp>
      <p:sp>
        <p:nvSpPr>
          <p:cNvPr id="195" name="Rectangle: Rounded Corners 194">
            <a:extLst>
              <a:ext uri="{FF2B5EF4-FFF2-40B4-BE49-F238E27FC236}">
                <a16:creationId xmlns:a16="http://schemas.microsoft.com/office/drawing/2014/main" xmlns="" id="{072CA9A7-FEC2-45E2-8B95-E09BDA2E32EF}"/>
              </a:ext>
            </a:extLst>
          </p:cNvPr>
          <p:cNvSpPr/>
          <p:nvPr/>
        </p:nvSpPr>
        <p:spPr>
          <a:xfrm>
            <a:off x="9810709" y="6659959"/>
            <a:ext cx="2282874" cy="840542"/>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RAN1*</a:t>
            </a:r>
          </a:p>
        </p:txBody>
      </p:sp>
      <p:sp>
        <p:nvSpPr>
          <p:cNvPr id="197" name="Rectangle: Rounded Corners 196">
            <a:extLst>
              <a:ext uri="{FF2B5EF4-FFF2-40B4-BE49-F238E27FC236}">
                <a16:creationId xmlns:a16="http://schemas.microsoft.com/office/drawing/2014/main" xmlns="" id="{3C25DA36-1C43-4523-BB96-1D32EF9405F1}"/>
              </a:ext>
            </a:extLst>
          </p:cNvPr>
          <p:cNvSpPr/>
          <p:nvPr/>
        </p:nvSpPr>
        <p:spPr>
          <a:xfrm>
            <a:off x="14606503" y="6753623"/>
            <a:ext cx="845334" cy="751814"/>
          </a:xfrm>
          <a:prstGeom prst="roundRect">
            <a:avLst/>
          </a:prstGeom>
          <a:solidFill>
            <a:srgbClr val="FF0000"/>
          </a:solidFill>
          <a:ln w="3175" cap="flat" cmpd="sng" algn="ctr">
            <a:noFill/>
            <a:prstDash val="solid"/>
          </a:ln>
          <a:effectLst/>
        </p:spPr>
        <p:txBody>
          <a:bodyPr lIns="0" tIns="182880" rIns="0" bIns="108000"/>
          <a:lstStyle/>
          <a:p>
            <a:pPr defTabSz="1371532">
              <a:defRPr/>
            </a:pPr>
            <a:r>
              <a:rPr lang="en-US" sz="2200" b="1" dirty="0">
                <a:latin typeface="Nokia Pure Text Light" panose="020B0403020202020204" pitchFamily="34" charset="0"/>
                <a:ea typeface="Nokia Pure Text Light" panose="020B0403020202020204" pitchFamily="34" charset="0"/>
              </a:rPr>
              <a:t>TSG</a:t>
            </a:r>
          </a:p>
        </p:txBody>
      </p:sp>
      <p:sp>
        <p:nvSpPr>
          <p:cNvPr id="199" name="Rectangle: Rounded Corners 198">
            <a:extLst>
              <a:ext uri="{FF2B5EF4-FFF2-40B4-BE49-F238E27FC236}">
                <a16:creationId xmlns:a16="http://schemas.microsoft.com/office/drawing/2014/main" xmlns="" id="{A26CAAF7-1A76-436B-A95F-EE5702DF46B5}"/>
              </a:ext>
            </a:extLst>
          </p:cNvPr>
          <p:cNvSpPr/>
          <p:nvPr/>
        </p:nvSpPr>
        <p:spPr>
          <a:xfrm>
            <a:off x="21080074" y="6753623"/>
            <a:ext cx="724952" cy="840542"/>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201" name="TextBox 200">
            <a:extLst>
              <a:ext uri="{FF2B5EF4-FFF2-40B4-BE49-F238E27FC236}">
                <a16:creationId xmlns:a16="http://schemas.microsoft.com/office/drawing/2014/main" xmlns="" id="{B25C8D58-5F54-42A9-8DEA-3253C2986B56}"/>
              </a:ext>
            </a:extLst>
          </p:cNvPr>
          <p:cNvSpPr txBox="1"/>
          <p:nvPr/>
        </p:nvSpPr>
        <p:spPr>
          <a:xfrm>
            <a:off x="-157427" y="5947012"/>
            <a:ext cx="2163418" cy="1077218"/>
          </a:xfrm>
          <a:prstGeom prst="rect">
            <a:avLst/>
          </a:prstGeom>
          <a:noFill/>
        </p:spPr>
        <p:txBody>
          <a:bodyPr wrap="square" rtlCol="0">
            <a:spAutoFit/>
          </a:bodyPr>
          <a:lstStyle/>
          <a:p>
            <a:pPr algn="ctr"/>
            <a:r>
              <a:rPr lang="en-US" sz="3200" b="1" dirty="0">
                <a:solidFill>
                  <a:srgbClr val="FF0000"/>
                </a:solidFill>
              </a:rPr>
              <a:t>New</a:t>
            </a:r>
            <a:br>
              <a:rPr lang="en-US" sz="3200" b="1" dirty="0">
                <a:solidFill>
                  <a:srgbClr val="FF0000"/>
                </a:solidFill>
              </a:rPr>
            </a:br>
            <a:r>
              <a:rPr lang="en-US" sz="3200" b="1" dirty="0">
                <a:solidFill>
                  <a:srgbClr val="FF0000"/>
                </a:solidFill>
              </a:rPr>
              <a:t>timeplan</a:t>
            </a:r>
          </a:p>
        </p:txBody>
      </p:sp>
      <p:sp>
        <p:nvSpPr>
          <p:cNvPr id="202" name="Rectangle: Rounded Corners 201">
            <a:extLst>
              <a:ext uri="{FF2B5EF4-FFF2-40B4-BE49-F238E27FC236}">
                <a16:creationId xmlns:a16="http://schemas.microsoft.com/office/drawing/2014/main" xmlns="" id="{B6CDA6FF-6740-49E7-B14C-1831ED62E0F8}"/>
              </a:ext>
            </a:extLst>
          </p:cNvPr>
          <p:cNvSpPr/>
          <p:nvPr/>
        </p:nvSpPr>
        <p:spPr>
          <a:xfrm>
            <a:off x="1761284" y="6707770"/>
            <a:ext cx="1512692" cy="851756"/>
          </a:xfrm>
          <a:prstGeom prst="roundRect">
            <a:avLst/>
          </a:prstGeom>
          <a:solidFill>
            <a:srgbClr val="1E9657"/>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RAN1**</a:t>
            </a:r>
          </a:p>
        </p:txBody>
      </p:sp>
      <p:sp>
        <p:nvSpPr>
          <p:cNvPr id="206" name="Rectangle: Rounded Corners 205">
            <a:extLst>
              <a:ext uri="{FF2B5EF4-FFF2-40B4-BE49-F238E27FC236}">
                <a16:creationId xmlns:a16="http://schemas.microsoft.com/office/drawing/2014/main" xmlns="" id="{67EB9E6A-D945-4C87-912E-5B7519ED90A5}"/>
              </a:ext>
            </a:extLst>
          </p:cNvPr>
          <p:cNvSpPr/>
          <p:nvPr/>
        </p:nvSpPr>
        <p:spPr>
          <a:xfrm>
            <a:off x="16276688" y="6794031"/>
            <a:ext cx="724952" cy="840542"/>
          </a:xfrm>
          <a:prstGeom prst="roundRect">
            <a:avLst/>
          </a:prstGeom>
          <a:solidFill>
            <a:srgbClr val="53FFA1"/>
          </a:solidFill>
          <a:ln w="3175" cap="flat" cmpd="sng" algn="ctr">
            <a:noFill/>
            <a:prstDash val="solid"/>
          </a:ln>
          <a:effectLst/>
        </p:spPr>
        <p:txBody>
          <a:bodyPr lIns="0" tIns="182880" rIns="0" bIns="108000"/>
          <a:lstStyle/>
          <a:p>
            <a:pPr defTabSz="1371532">
              <a:defRPr/>
            </a:pPr>
            <a:r>
              <a:rPr lang="en-US" sz="2000" b="1" dirty="0">
                <a:latin typeface="Nokia Pure Text Light" panose="020B0403020202020204" pitchFamily="34" charset="0"/>
                <a:ea typeface="Nokia Pure Text Light" panose="020B0403020202020204" pitchFamily="34" charset="0"/>
              </a:rPr>
              <a:t>WG</a:t>
            </a:r>
          </a:p>
        </p:txBody>
      </p:sp>
      <p:sp>
        <p:nvSpPr>
          <p:cNvPr id="96" name="Rectangle: Rounded Corners 95">
            <a:extLst>
              <a:ext uri="{FF2B5EF4-FFF2-40B4-BE49-F238E27FC236}">
                <a16:creationId xmlns:a16="http://schemas.microsoft.com/office/drawing/2014/main" xmlns="" id="{7EA64D82-8073-4368-B46C-9ED349A8ACF5}"/>
              </a:ext>
            </a:extLst>
          </p:cNvPr>
          <p:cNvSpPr/>
          <p:nvPr/>
        </p:nvSpPr>
        <p:spPr>
          <a:xfrm>
            <a:off x="6871357" y="4312548"/>
            <a:ext cx="435538" cy="7488404"/>
          </a:xfrm>
          <a:prstGeom prst="roundRect">
            <a:avLst/>
          </a:prstGeom>
          <a:solidFill>
            <a:schemeClr val="bg1">
              <a:lumMod val="75000"/>
            </a:schemeClr>
          </a:solidFill>
          <a:ln w="3175" cap="flat" cmpd="sng" algn="ctr">
            <a:noFill/>
            <a:prstDash val="solid"/>
          </a:ln>
          <a:effectLst/>
        </p:spPr>
        <p:txBody>
          <a:bodyPr lIns="0" tIns="182880" rIns="0" bIns="108000"/>
          <a:lstStyle/>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K</a:t>
            </a:r>
          </a:p>
          <a:p>
            <a:pPr defTabSz="1371532">
              <a:defRPr/>
            </a:pPr>
            <a:r>
              <a:rPr lang="en-US" sz="2000" b="1" dirty="0">
                <a:latin typeface="Nokia Pure Text Light" panose="020B0403020202020204" pitchFamily="34" charset="0"/>
                <a:ea typeface="Nokia Pure Text Light" panose="020B0403020202020204" pitchFamily="34" charset="0"/>
              </a:rPr>
              <a:t>R</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G</a:t>
            </a:r>
          </a:p>
          <a:p>
            <a:pPr defTabSz="1371532">
              <a:defRPr/>
            </a:pPr>
            <a:r>
              <a:rPr lang="en-US" sz="2000" b="1" dirty="0">
                <a:latin typeface="Nokia Pure Text Light" panose="020B0403020202020204" pitchFamily="34" charset="0"/>
                <a:ea typeface="Nokia Pure Text Light" panose="020B0403020202020204" pitchFamily="34" charset="0"/>
              </a:rPr>
              <a:t>O</a:t>
            </a:r>
          </a:p>
          <a:p>
            <a:pPr defTabSz="1371532">
              <a:defRPr/>
            </a:pPr>
            <a:r>
              <a:rPr lang="en-US" sz="2000" b="1" dirty="0">
                <a:latin typeface="Nokia Pure Text Light" panose="020B0403020202020204" pitchFamily="34" charset="0"/>
                <a:ea typeface="Nokia Pure Text Light" panose="020B0403020202020204" pitchFamily="34" charset="0"/>
              </a:rPr>
              <a:t>L</a:t>
            </a:r>
          </a:p>
          <a:p>
            <a:pPr defTabSz="1371532">
              <a:defRPr/>
            </a:pPr>
            <a:r>
              <a:rPr lang="en-US" sz="2000" b="1" dirty="0">
                <a:latin typeface="Nokia Pure Text Light" panose="020B0403020202020204" pitchFamily="34" charset="0"/>
                <a:ea typeface="Nokia Pure Text Light" panose="020B0403020202020204" pitchFamily="34" charset="0"/>
              </a:rPr>
              <a:t>D</a:t>
            </a:r>
          </a:p>
          <a:p>
            <a:pPr defTabSz="1371532">
              <a:defRPr/>
            </a:pP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N</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W</a:t>
            </a:r>
            <a:br>
              <a:rPr lang="en-US" sz="2000" b="1" dirty="0">
                <a:latin typeface="Nokia Pure Text Light" panose="020B0403020202020204" pitchFamily="34" charset="0"/>
                <a:ea typeface="Nokia Pure Text Light" panose="020B0403020202020204" pitchFamily="34" charset="0"/>
              </a:rPr>
            </a:b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E</a:t>
            </a:r>
          </a:p>
          <a:p>
            <a:pPr defTabSz="1371532">
              <a:defRPr/>
            </a:pPr>
            <a:r>
              <a:rPr lang="en-US" sz="2000" b="1" dirty="0">
                <a:latin typeface="Nokia Pure Text Light" panose="020B0403020202020204" pitchFamily="34" charset="0"/>
                <a:ea typeface="Nokia Pure Text Light" panose="020B0403020202020204" pitchFamily="34" charset="0"/>
              </a:rPr>
              <a:t>K</a:t>
            </a:r>
          </a:p>
          <a:p>
            <a:pPr defTabSz="1371532">
              <a:defRPr/>
            </a:pPr>
            <a:endParaRPr lang="en-US" sz="2000" b="1" dirty="0">
              <a:latin typeface="Nokia Pure Text Light" panose="020B0403020202020204" pitchFamily="34" charset="0"/>
              <a:ea typeface="Nokia Pure Text Light" panose="020B0403020202020204" pitchFamily="34" charset="0"/>
            </a:endParaRPr>
          </a:p>
        </p:txBody>
      </p:sp>
      <p:sp>
        <p:nvSpPr>
          <p:cNvPr id="101" name="Rectangle: Rounded Corners 100">
            <a:extLst>
              <a:ext uri="{FF2B5EF4-FFF2-40B4-BE49-F238E27FC236}">
                <a16:creationId xmlns:a16="http://schemas.microsoft.com/office/drawing/2014/main" xmlns="" id="{51137049-1261-4A12-B4D6-6FDA33419C49}"/>
              </a:ext>
            </a:extLst>
          </p:cNvPr>
          <p:cNvSpPr/>
          <p:nvPr/>
        </p:nvSpPr>
        <p:spPr>
          <a:xfrm>
            <a:off x="5794145" y="4312548"/>
            <a:ext cx="353226" cy="7488404"/>
          </a:xfrm>
          <a:prstGeom prst="roundRect">
            <a:avLst/>
          </a:prstGeom>
          <a:solidFill>
            <a:schemeClr val="bg1">
              <a:lumMod val="75000"/>
            </a:schemeClr>
          </a:solidFill>
          <a:ln w="3175" cap="flat" cmpd="sng" algn="ctr">
            <a:noFill/>
            <a:prstDash val="solid"/>
          </a:ln>
          <a:effectLst/>
        </p:spPr>
        <p:txBody>
          <a:bodyPr lIns="0" tIns="182880" rIns="0" bIns="108000"/>
          <a:lstStyle/>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J</a:t>
            </a:r>
          </a:p>
          <a:p>
            <a:pPr defTabSz="1371532">
              <a:defRPr/>
            </a:pPr>
            <a:r>
              <a:rPr lang="en-US" sz="2000" b="1" dirty="0">
                <a:latin typeface="Nokia Pure Text Light" panose="020B0403020202020204" pitchFamily="34" charset="0"/>
                <a:ea typeface="Nokia Pure Text Light" panose="020B0403020202020204" pitchFamily="34" charset="0"/>
              </a:rPr>
              <a:t>P</a:t>
            </a: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endParaRPr lang="en-US" sz="2000" b="1" dirty="0">
              <a:latin typeface="Nokia Pure Text Light" panose="020B0403020202020204" pitchFamily="34" charset="0"/>
              <a:ea typeface="Nokia Pure Text Light" panose="020B0403020202020204" pitchFamily="34" charset="0"/>
            </a:endParaRPr>
          </a:p>
          <a:p>
            <a:pPr defTabSz="1371532">
              <a:defRPr/>
            </a:pPr>
            <a:r>
              <a:rPr lang="en-US" sz="2000" b="1" dirty="0">
                <a:latin typeface="Nokia Pure Text Light" panose="020B0403020202020204" pitchFamily="34" charset="0"/>
                <a:ea typeface="Nokia Pure Text Light" panose="020B0403020202020204" pitchFamily="34" charset="0"/>
              </a:rPr>
              <a:t>H</a:t>
            </a:r>
          </a:p>
          <a:p>
            <a:pPr defTabSz="1371532">
              <a:defRPr/>
            </a:pPr>
            <a:r>
              <a:rPr lang="en-US" sz="2000" b="1" dirty="0">
                <a:latin typeface="Nokia Pure Text Light" panose="020B0403020202020204" pitchFamily="34" charset="0"/>
                <a:ea typeface="Nokia Pure Text Light" panose="020B0403020202020204" pitchFamily="34" charset="0"/>
              </a:rPr>
              <a:t>O</a:t>
            </a:r>
          </a:p>
          <a:p>
            <a:pPr defTabSz="1371532">
              <a:defRPr/>
            </a:pPr>
            <a:r>
              <a:rPr lang="en-US" sz="2000" b="1" dirty="0">
                <a:latin typeface="Nokia Pure Text Light" panose="020B0403020202020204" pitchFamily="34" charset="0"/>
                <a:ea typeface="Nokia Pure Text Light" panose="020B0403020202020204" pitchFamily="34" charset="0"/>
              </a:rPr>
              <a:t>L</a:t>
            </a:r>
          </a:p>
          <a:p>
            <a:pPr defTabSz="1371532">
              <a:defRPr/>
            </a:pPr>
            <a:r>
              <a:rPr lang="en-US" sz="2000" b="1" dirty="0">
                <a:latin typeface="Nokia Pure Text Light" panose="020B0403020202020204" pitchFamily="34" charset="0"/>
                <a:ea typeface="Nokia Pure Text Light" panose="020B0403020202020204" pitchFamily="34" charset="0"/>
              </a:rPr>
              <a:t>I</a:t>
            </a:r>
          </a:p>
          <a:p>
            <a:pPr defTabSz="1371532">
              <a:defRPr/>
            </a:pPr>
            <a:r>
              <a:rPr lang="en-US" sz="2000" b="1" dirty="0">
                <a:latin typeface="Nokia Pure Text Light" panose="020B0403020202020204" pitchFamily="34" charset="0"/>
                <a:ea typeface="Nokia Pure Text Light" panose="020B0403020202020204" pitchFamily="34" charset="0"/>
              </a:rPr>
              <a:t>D</a:t>
            </a:r>
          </a:p>
          <a:p>
            <a:pPr defTabSz="1371532">
              <a:defRPr/>
            </a:pPr>
            <a:r>
              <a:rPr lang="en-US" sz="2000" b="1" dirty="0">
                <a:latin typeface="Nokia Pure Text Light" panose="020B0403020202020204" pitchFamily="34" charset="0"/>
                <a:ea typeface="Nokia Pure Text Light" panose="020B0403020202020204" pitchFamily="34" charset="0"/>
              </a:rPr>
              <a:t>A</a:t>
            </a:r>
          </a:p>
          <a:p>
            <a:pPr defTabSz="1371532">
              <a:defRPr/>
            </a:pPr>
            <a:r>
              <a:rPr lang="en-US" sz="2000" b="1" dirty="0">
                <a:latin typeface="Nokia Pure Text Light" panose="020B0403020202020204" pitchFamily="34" charset="0"/>
                <a:ea typeface="Nokia Pure Text Light" panose="020B0403020202020204" pitchFamily="34" charset="0"/>
              </a:rPr>
              <a:t>Y</a:t>
            </a:r>
          </a:p>
          <a:p>
            <a:pPr defTabSz="1371532">
              <a:defRPr/>
            </a:pPr>
            <a:endParaRPr lang="en-US" sz="2000" b="1" dirty="0">
              <a:latin typeface="Nokia Pure Text Light" panose="020B0403020202020204" pitchFamily="34" charset="0"/>
              <a:ea typeface="Nokia Pure Text Light" panose="020B0403020202020204" pitchFamily="34" charset="0"/>
            </a:endParaRPr>
          </a:p>
        </p:txBody>
      </p:sp>
      <p:sp>
        <p:nvSpPr>
          <p:cNvPr id="194" name="Rectangle: Rounded Corners 193">
            <a:extLst>
              <a:ext uri="{FF2B5EF4-FFF2-40B4-BE49-F238E27FC236}">
                <a16:creationId xmlns:a16="http://schemas.microsoft.com/office/drawing/2014/main" xmlns="" id="{4641BF28-FAD7-4BBE-9F9A-2166A2C8FD1B}"/>
              </a:ext>
            </a:extLst>
          </p:cNvPr>
          <p:cNvSpPr/>
          <p:nvPr/>
        </p:nvSpPr>
        <p:spPr>
          <a:xfrm>
            <a:off x="4919787" y="6795405"/>
            <a:ext cx="845334" cy="751814"/>
          </a:xfrm>
          <a:prstGeom prst="roundRect">
            <a:avLst/>
          </a:prstGeom>
          <a:solidFill>
            <a:srgbClr val="FF0000"/>
          </a:solidFill>
          <a:ln w="3175" cap="flat" cmpd="sng" algn="ctr">
            <a:noFill/>
            <a:prstDash val="solid"/>
          </a:ln>
          <a:effectLst/>
        </p:spPr>
        <p:txBody>
          <a:bodyPr lIns="0" tIns="182880" rIns="0" bIns="108000"/>
          <a:lstStyle/>
          <a:p>
            <a:pPr defTabSz="1371532">
              <a:defRPr/>
            </a:pPr>
            <a:r>
              <a:rPr lang="en-US" sz="2200" b="1" dirty="0">
                <a:latin typeface="Nokia Pure Text Light" panose="020B0403020202020204" pitchFamily="34" charset="0"/>
                <a:ea typeface="Nokia Pure Text Light" panose="020B0403020202020204" pitchFamily="34" charset="0"/>
              </a:rPr>
              <a:t>TSG</a:t>
            </a:r>
          </a:p>
        </p:txBody>
      </p:sp>
      <p:sp>
        <p:nvSpPr>
          <p:cNvPr id="105" name="Rectangle: Rounded Corners 104">
            <a:extLst>
              <a:ext uri="{FF2B5EF4-FFF2-40B4-BE49-F238E27FC236}">
                <a16:creationId xmlns:a16="http://schemas.microsoft.com/office/drawing/2014/main" xmlns="" id="{C87688DC-5DA7-4CFB-9C13-3A3B3506FE5C}"/>
              </a:ext>
            </a:extLst>
          </p:cNvPr>
          <p:cNvSpPr/>
          <p:nvPr/>
        </p:nvSpPr>
        <p:spPr>
          <a:xfrm>
            <a:off x="11410905" y="10864459"/>
            <a:ext cx="1560690" cy="840542"/>
          </a:xfrm>
          <a:prstGeom prst="roundRect">
            <a:avLst/>
          </a:prstGeom>
          <a:solidFill>
            <a:srgbClr val="0066FF"/>
          </a:solidFill>
          <a:ln w="3175" cap="flat" cmpd="sng" algn="ctr">
            <a:noFill/>
            <a:prstDash val="solid"/>
          </a:ln>
          <a:effectLst/>
        </p:spPr>
        <p:txBody>
          <a:bodyPr lIns="0" tIns="182880" rIns="0" bIns="108000"/>
          <a:lstStyle/>
          <a:p>
            <a:pPr defTabSz="1371532"/>
            <a:r>
              <a:rPr lang="en-US" sz="2000" b="1" dirty="0">
                <a:latin typeface="Nokia Pure Text Light" panose="020B0403020202020204" pitchFamily="34" charset="0"/>
                <a:ea typeface="Nokia Pure Text Light" panose="020B0403020202020204" pitchFamily="34" charset="0"/>
              </a:rPr>
              <a:t>RAN5**</a:t>
            </a:r>
          </a:p>
        </p:txBody>
      </p:sp>
      <p:sp>
        <p:nvSpPr>
          <p:cNvPr id="106" name="Rectangle: Rounded Corners 105">
            <a:extLst>
              <a:ext uri="{FF2B5EF4-FFF2-40B4-BE49-F238E27FC236}">
                <a16:creationId xmlns:a16="http://schemas.microsoft.com/office/drawing/2014/main" xmlns="" id="{C4320BEA-0F25-4EA4-AD4A-8CF04FE6861A}"/>
              </a:ext>
            </a:extLst>
          </p:cNvPr>
          <p:cNvSpPr/>
          <p:nvPr/>
        </p:nvSpPr>
        <p:spPr>
          <a:xfrm>
            <a:off x="9785494" y="9840235"/>
            <a:ext cx="2325192" cy="840542"/>
          </a:xfrm>
          <a:prstGeom prst="roundRect">
            <a:avLst/>
          </a:prstGeom>
          <a:solidFill>
            <a:srgbClr val="FA7100"/>
          </a:solidFill>
          <a:ln w="3175" cap="flat" cmpd="sng" algn="ctr">
            <a:noFill/>
            <a:prstDash val="solid"/>
          </a:ln>
          <a:effectLst/>
        </p:spPr>
        <p:txBody>
          <a:bodyPr lIns="108000" tIns="182880" rIns="108000" bIns="108000"/>
          <a:lstStyle/>
          <a:p>
            <a:pPr defTabSz="1371532"/>
            <a:r>
              <a:rPr lang="en-US" sz="2000" b="1" dirty="0">
                <a:latin typeface="Nokia Pure Text Light" panose="020B0403020202020204" pitchFamily="34" charset="0"/>
                <a:ea typeface="Nokia Pure Text Light" panose="020B0403020202020204" pitchFamily="34" charset="0"/>
              </a:rPr>
              <a:t>RAN4*</a:t>
            </a:r>
          </a:p>
        </p:txBody>
      </p:sp>
      <p:sp>
        <p:nvSpPr>
          <p:cNvPr id="107" name="Rectangle: Rounded Corners 106">
            <a:extLst>
              <a:ext uri="{FF2B5EF4-FFF2-40B4-BE49-F238E27FC236}">
                <a16:creationId xmlns:a16="http://schemas.microsoft.com/office/drawing/2014/main" xmlns="" id="{8801FFA4-C935-4B58-8AE0-3C0B6B0861BA}"/>
              </a:ext>
            </a:extLst>
          </p:cNvPr>
          <p:cNvSpPr/>
          <p:nvPr/>
        </p:nvSpPr>
        <p:spPr>
          <a:xfrm>
            <a:off x="10619576" y="8782967"/>
            <a:ext cx="1551476" cy="840542"/>
          </a:xfrm>
          <a:prstGeom prst="roundRect">
            <a:avLst/>
          </a:prstGeom>
          <a:solidFill>
            <a:srgbClr val="663300"/>
          </a:solidFill>
          <a:ln w="3175" cap="flat" cmpd="sng" algn="ctr">
            <a:noFill/>
            <a:prstDash val="solid"/>
          </a:ln>
          <a:effectLst/>
        </p:spPr>
        <p:txBody>
          <a:bodyPr lIns="0" tIns="182880" rIns="0" bIns="108000"/>
          <a:lstStyle/>
          <a:p>
            <a:pPr defTabSz="1371532"/>
            <a:r>
              <a:rPr lang="en-US" sz="2000" b="1" dirty="0">
                <a:latin typeface="Nokia Pure Text Light" panose="020B0403020202020204" pitchFamily="34" charset="0"/>
                <a:ea typeface="Nokia Pure Text Light" panose="020B0403020202020204" pitchFamily="34" charset="0"/>
              </a:rPr>
              <a:t>RAN3**</a:t>
            </a:r>
          </a:p>
        </p:txBody>
      </p:sp>
      <p:sp>
        <p:nvSpPr>
          <p:cNvPr id="108" name="Rectangle: Rounded Corners 107">
            <a:extLst>
              <a:ext uri="{FF2B5EF4-FFF2-40B4-BE49-F238E27FC236}">
                <a16:creationId xmlns:a16="http://schemas.microsoft.com/office/drawing/2014/main" xmlns="" id="{F533FFBB-9CFF-418D-8F17-95CE7844A5E3}"/>
              </a:ext>
            </a:extLst>
          </p:cNvPr>
          <p:cNvSpPr/>
          <p:nvPr/>
        </p:nvSpPr>
        <p:spPr>
          <a:xfrm>
            <a:off x="10628245" y="7723719"/>
            <a:ext cx="1499842" cy="840542"/>
          </a:xfrm>
          <a:prstGeom prst="roundRect">
            <a:avLst/>
          </a:prstGeom>
          <a:solidFill>
            <a:srgbClr val="C800BE"/>
          </a:solidFill>
          <a:ln w="3175" cap="flat" cmpd="sng" algn="ctr">
            <a:noFill/>
            <a:prstDash val="solid"/>
          </a:ln>
          <a:effectLst/>
        </p:spPr>
        <p:txBody>
          <a:bodyPr lIns="0" tIns="182880" rIns="0" bIns="108000"/>
          <a:lstStyle/>
          <a:p>
            <a:pPr defTabSz="1371532"/>
            <a:r>
              <a:rPr lang="en-US" sz="2000" b="1" dirty="0">
                <a:latin typeface="Nokia Pure Text Light" panose="020B0403020202020204" pitchFamily="34" charset="0"/>
                <a:ea typeface="Nokia Pure Text Light" panose="020B0403020202020204" pitchFamily="34" charset="0"/>
              </a:rPr>
              <a:t>RAN2**</a:t>
            </a:r>
          </a:p>
        </p:txBody>
      </p:sp>
      <p:sp>
        <p:nvSpPr>
          <p:cNvPr id="3" name="TextBox 2">
            <a:extLst>
              <a:ext uri="{FF2B5EF4-FFF2-40B4-BE49-F238E27FC236}">
                <a16:creationId xmlns:a16="http://schemas.microsoft.com/office/drawing/2014/main" xmlns="" id="{24C80C1E-3052-4EAC-A08B-D2C28D810E7B}"/>
              </a:ext>
            </a:extLst>
          </p:cNvPr>
          <p:cNvSpPr txBox="1"/>
          <p:nvPr/>
        </p:nvSpPr>
        <p:spPr>
          <a:xfrm>
            <a:off x="3626683" y="12242674"/>
            <a:ext cx="12519773" cy="1569660"/>
          </a:xfrm>
          <a:prstGeom prst="rect">
            <a:avLst/>
          </a:prstGeom>
          <a:noFill/>
        </p:spPr>
        <p:txBody>
          <a:bodyPr wrap="none" rtlCol="0">
            <a:spAutoFit/>
          </a:bodyPr>
          <a:lstStyle/>
          <a:p>
            <a:r>
              <a:rPr lang="en-US" sz="3200" dirty="0">
                <a:solidFill>
                  <a:schemeClr val="tx1"/>
                </a:solidFill>
              </a:rPr>
              <a:t>* 2 separate long-weekend (Fri-Sun) quiet periods will be strictly enforced</a:t>
            </a:r>
            <a:br>
              <a:rPr lang="en-US" sz="3200" dirty="0">
                <a:solidFill>
                  <a:schemeClr val="tx1"/>
                </a:solidFill>
              </a:rPr>
            </a:br>
            <a:r>
              <a:rPr lang="en-US" sz="3200" dirty="0">
                <a:solidFill>
                  <a:schemeClr val="tx1"/>
                </a:solidFill>
              </a:rPr>
              <a:t>** Normal weekend quiet period will be enforced</a:t>
            </a:r>
          </a:p>
          <a:p>
            <a:endParaRPr lang="en-US" sz="3200" dirty="0">
              <a:solidFill>
                <a:schemeClr val="tx1"/>
              </a:solidFill>
            </a:endParaRPr>
          </a:p>
        </p:txBody>
      </p:sp>
      <p:sp>
        <p:nvSpPr>
          <p:cNvPr id="4" name="Left Brace 3">
            <a:extLst>
              <a:ext uri="{FF2B5EF4-FFF2-40B4-BE49-F238E27FC236}">
                <a16:creationId xmlns:a16="http://schemas.microsoft.com/office/drawing/2014/main" xmlns="" id="{DBF1D736-B64F-42EE-854E-1BBA4B468F9A}"/>
              </a:ext>
            </a:extLst>
          </p:cNvPr>
          <p:cNvSpPr/>
          <p:nvPr/>
        </p:nvSpPr>
        <p:spPr bwMode="auto">
          <a:xfrm rot="5400000">
            <a:off x="7886975" y="-6403211"/>
            <a:ext cx="645970" cy="15902338"/>
          </a:xfrm>
          <a:prstGeom prst="leftBrace">
            <a:avLst>
              <a:gd name="adj1" fmla="val 8333"/>
              <a:gd name="adj2" fmla="val 50759"/>
            </a:avLst>
          </a:prstGeom>
          <a:no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l" defTabSz="1828800" eaLnBrk="0" fontAlgn="base">
              <a:spcBef>
                <a:spcPct val="0"/>
              </a:spcBef>
              <a:spcAft>
                <a:spcPct val="0"/>
              </a:spcAft>
            </a:pPr>
            <a:endParaRPr lang="en-US" sz="2000">
              <a:solidFill>
                <a:schemeClr val="tx1"/>
              </a:solidFill>
              <a:effectLst/>
              <a:latin typeface="Arial" charset="0"/>
            </a:endParaRPr>
          </a:p>
        </p:txBody>
      </p:sp>
      <p:sp>
        <p:nvSpPr>
          <p:cNvPr id="99" name="TextBox 98">
            <a:extLst>
              <a:ext uri="{FF2B5EF4-FFF2-40B4-BE49-F238E27FC236}">
                <a16:creationId xmlns:a16="http://schemas.microsoft.com/office/drawing/2014/main" xmlns="" id="{648EA7BD-73E3-4741-8E24-92FE243ECAED}"/>
              </a:ext>
            </a:extLst>
          </p:cNvPr>
          <p:cNvSpPr txBox="1"/>
          <p:nvPr/>
        </p:nvSpPr>
        <p:spPr>
          <a:xfrm>
            <a:off x="4949322" y="683128"/>
            <a:ext cx="6227987" cy="1077218"/>
          </a:xfrm>
          <a:prstGeom prst="rect">
            <a:avLst/>
          </a:prstGeom>
          <a:noFill/>
        </p:spPr>
        <p:txBody>
          <a:bodyPr wrap="none" rtlCol="0">
            <a:spAutoFit/>
          </a:bodyPr>
          <a:lstStyle/>
          <a:p>
            <a:r>
              <a:rPr lang="en-US" sz="3200" dirty="0">
                <a:solidFill>
                  <a:schemeClr val="tx1"/>
                </a:solidFill>
              </a:rPr>
              <a:t>Confirmed as E-meetings by default </a:t>
            </a:r>
          </a:p>
          <a:p>
            <a:endParaRPr lang="en-US" sz="3200" dirty="0">
              <a:solidFill>
                <a:schemeClr val="tx1"/>
              </a:solidFill>
            </a:endParaRPr>
          </a:p>
        </p:txBody>
      </p:sp>
      <p:sp>
        <p:nvSpPr>
          <p:cNvPr id="100" name="Left Brace 99">
            <a:extLst>
              <a:ext uri="{FF2B5EF4-FFF2-40B4-BE49-F238E27FC236}">
                <a16:creationId xmlns:a16="http://schemas.microsoft.com/office/drawing/2014/main" xmlns="" id="{9DA9714E-0829-424C-9E90-91BED6987C51}"/>
              </a:ext>
            </a:extLst>
          </p:cNvPr>
          <p:cNvSpPr/>
          <p:nvPr/>
        </p:nvSpPr>
        <p:spPr bwMode="auto">
          <a:xfrm rot="5400000">
            <a:off x="19861851" y="-2392415"/>
            <a:ext cx="645970" cy="7880746"/>
          </a:xfrm>
          <a:prstGeom prst="leftBrace">
            <a:avLst>
              <a:gd name="adj1" fmla="val 8333"/>
              <a:gd name="adj2" fmla="val 50759"/>
            </a:avLst>
          </a:prstGeom>
          <a:no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l" defTabSz="1828800" eaLnBrk="0" fontAlgn="base">
              <a:spcBef>
                <a:spcPct val="0"/>
              </a:spcBef>
              <a:spcAft>
                <a:spcPct val="0"/>
              </a:spcAft>
            </a:pPr>
            <a:endParaRPr lang="en-US" sz="2000">
              <a:solidFill>
                <a:schemeClr val="tx1"/>
              </a:solidFill>
              <a:effectLst/>
              <a:latin typeface="Arial" charset="0"/>
            </a:endParaRPr>
          </a:p>
        </p:txBody>
      </p:sp>
      <p:sp>
        <p:nvSpPr>
          <p:cNvPr id="102" name="TextBox 101">
            <a:extLst>
              <a:ext uri="{FF2B5EF4-FFF2-40B4-BE49-F238E27FC236}">
                <a16:creationId xmlns:a16="http://schemas.microsoft.com/office/drawing/2014/main" xmlns="" id="{123901F8-372A-40D5-B9A8-A7E4C90025CD}"/>
              </a:ext>
            </a:extLst>
          </p:cNvPr>
          <p:cNvSpPr txBox="1"/>
          <p:nvPr/>
        </p:nvSpPr>
        <p:spPr>
          <a:xfrm>
            <a:off x="19718123" y="683128"/>
            <a:ext cx="827470" cy="1077218"/>
          </a:xfrm>
          <a:prstGeom prst="rect">
            <a:avLst/>
          </a:prstGeom>
          <a:noFill/>
        </p:spPr>
        <p:txBody>
          <a:bodyPr wrap="none" rtlCol="0">
            <a:spAutoFit/>
          </a:bodyPr>
          <a:lstStyle/>
          <a:p>
            <a:r>
              <a:rPr lang="en-US" sz="3200" dirty="0">
                <a:solidFill>
                  <a:schemeClr val="tx1"/>
                </a:solidFill>
              </a:rPr>
              <a:t>TBC</a:t>
            </a:r>
          </a:p>
          <a:p>
            <a:endParaRPr lang="en-US" sz="3200" dirty="0">
              <a:solidFill>
                <a:schemeClr val="tx1"/>
              </a:solidFill>
            </a:endParaRPr>
          </a:p>
        </p:txBody>
      </p:sp>
      <p:sp>
        <p:nvSpPr>
          <p:cNvPr id="6" name="Rectangle 5">
            <a:extLst>
              <a:ext uri="{FF2B5EF4-FFF2-40B4-BE49-F238E27FC236}">
                <a16:creationId xmlns:a16="http://schemas.microsoft.com/office/drawing/2014/main" xmlns="" id="{162D7421-30C8-4AD0-941E-77D215AB376E}"/>
              </a:ext>
            </a:extLst>
          </p:cNvPr>
          <p:cNvSpPr/>
          <p:nvPr/>
        </p:nvSpPr>
        <p:spPr bwMode="auto">
          <a:xfrm>
            <a:off x="38790" y="4158921"/>
            <a:ext cx="16011864" cy="1168710"/>
          </a:xfrm>
          <a:prstGeom prst="rect">
            <a:avLst/>
          </a:prstGeom>
          <a:solidFill>
            <a:srgbClr val="D9D9D9">
              <a:alpha val="63922"/>
            </a:srgbClr>
          </a:solidFill>
          <a:ln w="9525" cap="flat" cmpd="sng" algn="ctr">
            <a:no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l" defTabSz="1828800" eaLnBrk="0" fontAlgn="base">
              <a:spcBef>
                <a:spcPct val="0"/>
              </a:spcBef>
              <a:spcAft>
                <a:spcPct val="0"/>
              </a:spcAft>
            </a:pPr>
            <a:endParaRPr lang="en-US" sz="2000" dirty="0">
              <a:solidFill>
                <a:schemeClr val="tx1"/>
              </a:solidFill>
              <a:effectLst/>
              <a:latin typeface="Arial" charset="0"/>
            </a:endParaRPr>
          </a:p>
        </p:txBody>
      </p:sp>
      <p:sp>
        <p:nvSpPr>
          <p:cNvPr id="7" name="Rectangle: Rounded Corners 6">
            <a:extLst>
              <a:ext uri="{FF2B5EF4-FFF2-40B4-BE49-F238E27FC236}">
                <a16:creationId xmlns:a16="http://schemas.microsoft.com/office/drawing/2014/main" xmlns="" id="{1ECA5D98-49C9-45D6-936F-99815A11F798}"/>
              </a:ext>
            </a:extLst>
          </p:cNvPr>
          <p:cNvSpPr/>
          <p:nvPr/>
        </p:nvSpPr>
        <p:spPr bwMode="auto">
          <a:xfrm>
            <a:off x="103515" y="5986731"/>
            <a:ext cx="16011870" cy="7557554"/>
          </a:xfrm>
          <a:prstGeom prst="roundRect">
            <a:avLst>
              <a:gd name="adj" fmla="val 3641"/>
            </a:avLst>
          </a:prstGeom>
          <a:noFill/>
          <a:ln w="19050" cap="flat" cmpd="sng" algn="ctr">
            <a:solidFill>
              <a:srgbClr val="FF0000"/>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l" defTabSz="1828800" eaLnBrk="0" fontAlgn="base">
              <a:spcBef>
                <a:spcPct val="0"/>
              </a:spcBef>
              <a:spcAft>
                <a:spcPct val="0"/>
              </a:spcAft>
            </a:pPr>
            <a:endParaRPr lang="en-US" sz="2000">
              <a:solidFill>
                <a:schemeClr val="tx1"/>
              </a:solidFill>
              <a:effectLst/>
              <a:latin typeface="Arial" charset="0"/>
            </a:endParaRPr>
          </a:p>
        </p:txBody>
      </p:sp>
      <p:sp>
        <p:nvSpPr>
          <p:cNvPr id="103" name="Rectangle: Rounded Corners 102">
            <a:extLst>
              <a:ext uri="{FF2B5EF4-FFF2-40B4-BE49-F238E27FC236}">
                <a16:creationId xmlns:a16="http://schemas.microsoft.com/office/drawing/2014/main" xmlns="" id="{6FEEB490-DD79-4B3D-863D-C1ADBF5162E8}"/>
              </a:ext>
            </a:extLst>
          </p:cNvPr>
          <p:cNvSpPr/>
          <p:nvPr/>
        </p:nvSpPr>
        <p:spPr>
          <a:xfrm>
            <a:off x="1760439" y="7723719"/>
            <a:ext cx="1499842" cy="840542"/>
          </a:xfrm>
          <a:prstGeom prst="roundRect">
            <a:avLst/>
          </a:prstGeom>
          <a:solidFill>
            <a:srgbClr val="C800BE"/>
          </a:solidFill>
          <a:ln w="3175" cap="flat" cmpd="sng" algn="ctr">
            <a:noFill/>
            <a:prstDash val="solid"/>
          </a:ln>
          <a:effectLst/>
        </p:spPr>
        <p:txBody>
          <a:bodyPr lIns="0" tIns="182880" rIns="0" bIns="108000"/>
          <a:lstStyle/>
          <a:p>
            <a:pPr defTabSz="1371532"/>
            <a:r>
              <a:rPr lang="en-US" sz="2000" b="1" dirty="0">
                <a:latin typeface="Nokia Pure Text Light" panose="020B0403020202020204" pitchFamily="34" charset="0"/>
                <a:ea typeface="Nokia Pure Text Light" panose="020B0403020202020204" pitchFamily="34" charset="0"/>
              </a:rPr>
              <a:t>RAN2**</a:t>
            </a:r>
          </a:p>
        </p:txBody>
      </p:sp>
      <p:sp>
        <p:nvSpPr>
          <p:cNvPr id="104" name="Rectangle: Rounded Corners 103">
            <a:extLst>
              <a:ext uri="{FF2B5EF4-FFF2-40B4-BE49-F238E27FC236}">
                <a16:creationId xmlns:a16="http://schemas.microsoft.com/office/drawing/2014/main" xmlns="" id="{25679C69-0384-4C70-B024-A651A7BFD722}"/>
              </a:ext>
            </a:extLst>
          </p:cNvPr>
          <p:cNvSpPr/>
          <p:nvPr/>
        </p:nvSpPr>
        <p:spPr>
          <a:xfrm>
            <a:off x="1733076" y="8765715"/>
            <a:ext cx="1551476" cy="840542"/>
          </a:xfrm>
          <a:prstGeom prst="roundRect">
            <a:avLst/>
          </a:prstGeom>
          <a:solidFill>
            <a:srgbClr val="663300"/>
          </a:solidFill>
          <a:ln w="3175" cap="flat" cmpd="sng" algn="ctr">
            <a:noFill/>
            <a:prstDash val="solid"/>
          </a:ln>
          <a:effectLst/>
        </p:spPr>
        <p:txBody>
          <a:bodyPr lIns="0" tIns="182880" rIns="0" bIns="108000"/>
          <a:lstStyle/>
          <a:p>
            <a:pPr defTabSz="1371532"/>
            <a:r>
              <a:rPr lang="en-US" sz="2000" b="1" dirty="0">
                <a:latin typeface="Nokia Pure Text Light" panose="020B0403020202020204" pitchFamily="34" charset="0"/>
                <a:ea typeface="Nokia Pure Text Light" panose="020B0403020202020204" pitchFamily="34" charset="0"/>
              </a:rPr>
              <a:t>RAN3**</a:t>
            </a:r>
          </a:p>
        </p:txBody>
      </p:sp>
      <p:sp>
        <p:nvSpPr>
          <p:cNvPr id="109" name="Rectangle: Rounded Corners 108">
            <a:extLst>
              <a:ext uri="{FF2B5EF4-FFF2-40B4-BE49-F238E27FC236}">
                <a16:creationId xmlns:a16="http://schemas.microsoft.com/office/drawing/2014/main" xmlns="" id="{7E01E975-F4E8-4047-AA79-62D960FF14CA}"/>
              </a:ext>
            </a:extLst>
          </p:cNvPr>
          <p:cNvSpPr/>
          <p:nvPr/>
        </p:nvSpPr>
        <p:spPr>
          <a:xfrm>
            <a:off x="1748464" y="9805731"/>
            <a:ext cx="1533744" cy="840542"/>
          </a:xfrm>
          <a:prstGeom prst="roundRect">
            <a:avLst/>
          </a:prstGeom>
          <a:solidFill>
            <a:srgbClr val="FA7100"/>
          </a:solidFill>
          <a:ln w="3175" cap="flat" cmpd="sng" algn="ctr">
            <a:noFill/>
            <a:prstDash val="solid"/>
          </a:ln>
          <a:effectLst/>
        </p:spPr>
        <p:txBody>
          <a:bodyPr lIns="108000" tIns="182880" rIns="108000" bIns="108000"/>
          <a:lstStyle/>
          <a:p>
            <a:pPr defTabSz="1371532"/>
            <a:r>
              <a:rPr lang="en-US" sz="2000" b="1" dirty="0">
                <a:latin typeface="Nokia Pure Text Light" panose="020B0403020202020204" pitchFamily="34" charset="0"/>
                <a:ea typeface="Nokia Pure Text Light" panose="020B0403020202020204" pitchFamily="34" charset="0"/>
              </a:rPr>
              <a:t>RAN4**</a:t>
            </a:r>
          </a:p>
        </p:txBody>
      </p:sp>
      <p:sp>
        <p:nvSpPr>
          <p:cNvPr id="110" name="Rectangle: Rounded Corners 109">
            <a:extLst>
              <a:ext uri="{FF2B5EF4-FFF2-40B4-BE49-F238E27FC236}">
                <a16:creationId xmlns:a16="http://schemas.microsoft.com/office/drawing/2014/main" xmlns="" id="{238D5D00-D148-4BFF-A56D-1CEE1C4FCF2D}"/>
              </a:ext>
            </a:extLst>
          </p:cNvPr>
          <p:cNvSpPr/>
          <p:nvPr/>
        </p:nvSpPr>
        <p:spPr>
          <a:xfrm>
            <a:off x="1719803" y="10812703"/>
            <a:ext cx="1555782" cy="840542"/>
          </a:xfrm>
          <a:prstGeom prst="roundRect">
            <a:avLst/>
          </a:prstGeom>
          <a:solidFill>
            <a:srgbClr val="0066FF"/>
          </a:solidFill>
          <a:ln w="3175" cap="flat" cmpd="sng" algn="ctr">
            <a:noFill/>
            <a:prstDash val="solid"/>
          </a:ln>
          <a:effectLst/>
        </p:spPr>
        <p:txBody>
          <a:bodyPr lIns="0" tIns="182880" rIns="0" bIns="108000"/>
          <a:lstStyle/>
          <a:p>
            <a:pPr defTabSz="1371532"/>
            <a:r>
              <a:rPr lang="en-US" sz="2000" b="1" dirty="0">
                <a:latin typeface="Nokia Pure Text Light" panose="020B0403020202020204" pitchFamily="34" charset="0"/>
                <a:ea typeface="Nokia Pure Text Light" panose="020B0403020202020204" pitchFamily="34" charset="0"/>
              </a:rPr>
              <a:t>RAN5**</a:t>
            </a:r>
          </a:p>
        </p:txBody>
      </p:sp>
      <p:sp>
        <p:nvSpPr>
          <p:cNvPr id="112" name="Title 1">
            <a:extLst>
              <a:ext uri="{FF2B5EF4-FFF2-40B4-BE49-F238E27FC236}">
                <a16:creationId xmlns:a16="http://schemas.microsoft.com/office/drawing/2014/main" xmlns="" id="{E5C67768-595F-4D4F-BFB5-24862B5E0B2E}"/>
              </a:ext>
            </a:extLst>
          </p:cNvPr>
          <p:cNvSpPr txBox="1">
            <a:spLocks/>
          </p:cNvSpPr>
          <p:nvPr/>
        </p:nvSpPr>
        <p:spPr bwMode="auto">
          <a:xfrm>
            <a:off x="10099621" y="77933"/>
            <a:ext cx="10331915" cy="147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82880" tIns="91440" rIns="182880" bIns="91440" numCol="1" anchor="ctr" anchorCtr="0" compatLnSpc="1">
            <a:prstTxWarp prst="textNoShape">
              <a:avLst/>
            </a:prstTxWarp>
          </a:bodyPr>
          <a:lstStyle>
            <a:lvl1pPr algn="ctr" rtl="0" eaLnBrk="0" fontAlgn="base" hangingPunct="0">
              <a:spcBef>
                <a:spcPct val="0"/>
              </a:spcBef>
              <a:spcAft>
                <a:spcPct val="0"/>
              </a:spcAft>
              <a:defRPr sz="6400">
                <a:solidFill>
                  <a:srgbClr val="FF0000"/>
                </a:solidFill>
                <a:latin typeface="+mj-lt"/>
                <a:ea typeface="+mj-ea"/>
                <a:cs typeface="+mj-cs"/>
              </a:defRPr>
            </a:lvl1pPr>
            <a:lvl2pPr algn="ctr" rtl="0" eaLnBrk="0" fontAlgn="base" hangingPunct="0">
              <a:spcBef>
                <a:spcPct val="0"/>
              </a:spcBef>
              <a:spcAft>
                <a:spcPct val="0"/>
              </a:spcAft>
              <a:defRPr sz="6400">
                <a:solidFill>
                  <a:srgbClr val="FF0000"/>
                </a:solidFill>
                <a:latin typeface="Calibri" pitchFamily="34" charset="0"/>
              </a:defRPr>
            </a:lvl2pPr>
            <a:lvl3pPr algn="ctr" rtl="0" eaLnBrk="0" fontAlgn="base" hangingPunct="0">
              <a:spcBef>
                <a:spcPct val="0"/>
              </a:spcBef>
              <a:spcAft>
                <a:spcPct val="0"/>
              </a:spcAft>
              <a:defRPr sz="6400">
                <a:solidFill>
                  <a:srgbClr val="FF0000"/>
                </a:solidFill>
                <a:latin typeface="Calibri" pitchFamily="34" charset="0"/>
              </a:defRPr>
            </a:lvl3pPr>
            <a:lvl4pPr algn="ctr" rtl="0" eaLnBrk="0" fontAlgn="base" hangingPunct="0">
              <a:spcBef>
                <a:spcPct val="0"/>
              </a:spcBef>
              <a:spcAft>
                <a:spcPct val="0"/>
              </a:spcAft>
              <a:defRPr sz="6400">
                <a:solidFill>
                  <a:srgbClr val="FF0000"/>
                </a:solidFill>
                <a:latin typeface="Calibri" pitchFamily="34" charset="0"/>
              </a:defRPr>
            </a:lvl4pPr>
            <a:lvl5pPr algn="ctr" rtl="0" eaLnBrk="0" fontAlgn="base" hangingPunct="0">
              <a:spcBef>
                <a:spcPct val="0"/>
              </a:spcBef>
              <a:spcAft>
                <a:spcPct val="0"/>
              </a:spcAft>
              <a:defRPr sz="6400">
                <a:solidFill>
                  <a:srgbClr val="FF0000"/>
                </a:solidFill>
                <a:latin typeface="Calibri" pitchFamily="34" charset="0"/>
              </a:defRPr>
            </a:lvl5pPr>
            <a:lvl6pPr marL="914378" algn="ctr" rtl="0" eaLnBrk="0" fontAlgn="base" hangingPunct="0">
              <a:spcBef>
                <a:spcPct val="0"/>
              </a:spcBef>
              <a:spcAft>
                <a:spcPct val="0"/>
              </a:spcAft>
              <a:defRPr sz="6400">
                <a:solidFill>
                  <a:srgbClr val="FF0000"/>
                </a:solidFill>
                <a:latin typeface="Calibri" pitchFamily="34" charset="0"/>
              </a:defRPr>
            </a:lvl6pPr>
            <a:lvl7pPr marL="1828754" algn="ctr" rtl="0" eaLnBrk="0" fontAlgn="base" hangingPunct="0">
              <a:spcBef>
                <a:spcPct val="0"/>
              </a:spcBef>
              <a:spcAft>
                <a:spcPct val="0"/>
              </a:spcAft>
              <a:defRPr sz="6400">
                <a:solidFill>
                  <a:srgbClr val="FF0000"/>
                </a:solidFill>
                <a:latin typeface="Calibri" pitchFamily="34" charset="0"/>
              </a:defRPr>
            </a:lvl7pPr>
            <a:lvl8pPr marL="2743132" algn="ctr" rtl="0" eaLnBrk="0" fontAlgn="base" hangingPunct="0">
              <a:spcBef>
                <a:spcPct val="0"/>
              </a:spcBef>
              <a:spcAft>
                <a:spcPct val="0"/>
              </a:spcAft>
              <a:defRPr sz="6400">
                <a:solidFill>
                  <a:srgbClr val="FF0000"/>
                </a:solidFill>
                <a:latin typeface="Calibri" pitchFamily="34" charset="0"/>
              </a:defRPr>
            </a:lvl8pPr>
            <a:lvl9pPr marL="3657508" algn="ctr" rtl="0" eaLnBrk="0" fontAlgn="base" hangingPunct="0">
              <a:spcBef>
                <a:spcPct val="0"/>
              </a:spcBef>
              <a:spcAft>
                <a:spcPct val="0"/>
              </a:spcAft>
              <a:defRPr sz="6400">
                <a:solidFill>
                  <a:srgbClr val="FF0000"/>
                </a:solidFill>
                <a:latin typeface="Calibri" pitchFamily="34" charset="0"/>
              </a:defRPr>
            </a:lvl9pPr>
          </a:lstStyle>
          <a:p>
            <a:pPr defTabSz="914400"/>
            <a:r>
              <a:rPr lang="en-US" sz="4400" u="sng" dirty="0">
                <a:effectLst/>
              </a:rPr>
              <a:t>RAN meeting plan for 2H2020</a:t>
            </a:r>
            <a:r>
              <a:rPr lang="en-US" sz="6000" dirty="0">
                <a:effectLst/>
              </a:rPr>
              <a:t/>
            </a:r>
            <a:br>
              <a:rPr lang="en-US" sz="6000" dirty="0">
                <a:effectLst/>
              </a:rPr>
            </a:br>
            <a:r>
              <a:rPr lang="en-US" sz="2800" dirty="0">
                <a:effectLst/>
              </a:rPr>
              <a:t>	     </a:t>
            </a:r>
            <a:r>
              <a:rPr lang="en-US" sz="2800" i="1" dirty="0">
                <a:effectLst/>
              </a:rPr>
              <a:t>RAN Chairman, RAN1 Chairman, RAN2 Chairman, 		RAN3 Chairman, RAN4 Chairman, RAN5 Chairman</a:t>
            </a:r>
            <a:endParaRPr lang="en-US" sz="6000" i="1" dirty="0">
              <a:effectLst/>
            </a:endParaRPr>
          </a:p>
        </p:txBody>
      </p:sp>
    </p:spTree>
    <p:extLst>
      <p:ext uri="{BB962C8B-B14F-4D97-AF65-F5344CB8AC3E}">
        <p14:creationId xmlns:p14="http://schemas.microsoft.com/office/powerpoint/2010/main" xmlns="" val="874970529"/>
      </p:ext>
    </p:extLst>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xmlns="" id="{26231DE9-5FC7-41AA-92B4-FFF7F32AF875}"/>
              </a:ext>
            </a:extLst>
          </p:cNvPr>
          <p:cNvGrpSpPr/>
          <p:nvPr/>
        </p:nvGrpSpPr>
        <p:grpSpPr>
          <a:xfrm>
            <a:off x="2981807" y="1759456"/>
            <a:ext cx="8906306" cy="11791952"/>
            <a:chOff x="2565058" y="879728"/>
            <a:chExt cx="4453153" cy="5895976"/>
          </a:xfrm>
        </p:grpSpPr>
        <p:cxnSp>
          <p:nvCxnSpPr>
            <p:cNvPr id="21508" name="Straight Connector 4">
              <a:extLst>
                <a:ext uri="{FF2B5EF4-FFF2-40B4-BE49-F238E27FC236}">
                  <a16:creationId xmlns:a16="http://schemas.microsoft.com/office/drawing/2014/main" xmlns="" id="{96ABE926-CDAF-4DA1-B9A5-07C273E42BCD}"/>
                </a:ext>
              </a:extLst>
            </p:cNvPr>
            <p:cNvCxnSpPr>
              <a:cxnSpLocks/>
            </p:cNvCxnSpPr>
            <p:nvPr/>
          </p:nvCxnSpPr>
          <p:spPr bwMode="auto">
            <a:xfrm flipV="1">
              <a:off x="3696262"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0" name="Straight Connector 6">
              <a:extLst>
                <a:ext uri="{FF2B5EF4-FFF2-40B4-BE49-F238E27FC236}">
                  <a16:creationId xmlns:a16="http://schemas.microsoft.com/office/drawing/2014/main" xmlns="" id="{F080480B-062E-4B86-A103-35B7A679B6A8}"/>
                </a:ext>
              </a:extLst>
            </p:cNvPr>
            <p:cNvCxnSpPr>
              <a:cxnSpLocks/>
            </p:cNvCxnSpPr>
            <p:nvPr/>
          </p:nvCxnSpPr>
          <p:spPr bwMode="auto">
            <a:xfrm flipV="1">
              <a:off x="259226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1" name="Straight Connector 7">
              <a:extLst>
                <a:ext uri="{FF2B5EF4-FFF2-40B4-BE49-F238E27FC236}">
                  <a16:creationId xmlns:a16="http://schemas.microsoft.com/office/drawing/2014/main" xmlns="" id="{CFF1D499-8237-4625-8C92-0AE6BF680EC0}"/>
                </a:ext>
              </a:extLst>
            </p:cNvPr>
            <p:cNvCxnSpPr>
              <a:cxnSpLocks/>
            </p:cNvCxnSpPr>
            <p:nvPr/>
          </p:nvCxnSpPr>
          <p:spPr bwMode="auto">
            <a:xfrm flipV="1">
              <a:off x="2565058" y="879728"/>
              <a:ext cx="0" cy="5895976"/>
            </a:xfrm>
            <a:prstGeom prst="line">
              <a:avLst/>
            </a:prstGeom>
            <a:noFill/>
            <a:ln w="28575" algn="ctr">
              <a:solidFill>
                <a:schemeClr val="tx1"/>
              </a:solidFill>
              <a:round/>
              <a:headEnd/>
              <a:tailEnd/>
            </a:ln>
            <a:extLst>
              <a:ext uri="{909E8E84-426E-40DD-AFC4-6F175D3DCCD1}">
                <a14:hiddenFill xmlns:a14="http://schemas.microsoft.com/office/drawing/2010/main" xmlns="">
                  <a:noFill/>
                </a14:hiddenFill>
              </a:ext>
            </a:extLst>
          </p:spPr>
        </p:cxnSp>
        <p:cxnSp>
          <p:nvCxnSpPr>
            <p:cNvPr id="21513" name="Straight Connector 9">
              <a:extLst>
                <a:ext uri="{FF2B5EF4-FFF2-40B4-BE49-F238E27FC236}">
                  <a16:creationId xmlns:a16="http://schemas.microsoft.com/office/drawing/2014/main" xmlns="" id="{2B625C6B-89D0-4383-B2AD-F88D7B225CC1}"/>
                </a:ext>
              </a:extLst>
            </p:cNvPr>
            <p:cNvCxnSpPr>
              <a:cxnSpLocks/>
            </p:cNvCxnSpPr>
            <p:nvPr/>
          </p:nvCxnSpPr>
          <p:spPr bwMode="auto">
            <a:xfrm flipV="1">
              <a:off x="4803648"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4" name="Straight Connector 10">
              <a:extLst>
                <a:ext uri="{FF2B5EF4-FFF2-40B4-BE49-F238E27FC236}">
                  <a16:creationId xmlns:a16="http://schemas.microsoft.com/office/drawing/2014/main" xmlns="" id="{2CFF8DE0-645D-49AD-B953-AC3111005CFF}"/>
                </a:ext>
              </a:extLst>
            </p:cNvPr>
            <p:cNvCxnSpPr>
              <a:cxnSpLocks/>
            </p:cNvCxnSpPr>
            <p:nvPr/>
          </p:nvCxnSpPr>
          <p:spPr bwMode="auto">
            <a:xfrm flipV="1">
              <a:off x="701821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53" name="Straight Connector 7">
              <a:extLst>
                <a:ext uri="{FF2B5EF4-FFF2-40B4-BE49-F238E27FC236}">
                  <a16:creationId xmlns:a16="http://schemas.microsoft.com/office/drawing/2014/main" xmlns="" id="{A1D93AA2-4C4D-475D-B7FF-B0974E413E9E}"/>
                </a:ext>
              </a:extLst>
            </p:cNvPr>
            <p:cNvCxnSpPr>
              <a:cxnSpLocks/>
            </p:cNvCxnSpPr>
            <p:nvPr/>
          </p:nvCxnSpPr>
          <p:spPr bwMode="auto">
            <a:xfrm flipV="1">
              <a:off x="4815355" y="879728"/>
              <a:ext cx="0" cy="5895976"/>
            </a:xfrm>
            <a:prstGeom prst="line">
              <a:avLst/>
            </a:prstGeom>
            <a:noFill/>
            <a:ln w="28575" algn="ctr">
              <a:solidFill>
                <a:schemeClr val="tx1"/>
              </a:solidFill>
              <a:round/>
              <a:headEnd/>
              <a:tailEnd/>
            </a:ln>
            <a:extLst>
              <a:ext uri="{909E8E84-426E-40DD-AFC4-6F175D3DCCD1}">
                <a14:hiddenFill xmlns:a14="http://schemas.microsoft.com/office/drawing/2010/main" xmlns="">
                  <a:noFill/>
                </a14:hiddenFill>
              </a:ext>
            </a:extLst>
          </p:spPr>
        </p:cxnSp>
      </p:grpSp>
      <p:sp>
        <p:nvSpPr>
          <p:cNvPr id="51" name="Rectangle: Rounded Corners 50">
            <a:extLst>
              <a:ext uri="{FF2B5EF4-FFF2-40B4-BE49-F238E27FC236}">
                <a16:creationId xmlns:a16="http://schemas.microsoft.com/office/drawing/2014/main" xmlns="" id="{DB5DE75B-4D22-4694-9D68-4D2BF3B58AF0}"/>
              </a:ext>
            </a:extLst>
          </p:cNvPr>
          <p:cNvSpPr/>
          <p:nvPr/>
        </p:nvSpPr>
        <p:spPr>
          <a:xfrm>
            <a:off x="3196121" y="8321269"/>
            <a:ext cx="8917338" cy="536996"/>
          </a:xfrm>
          <a:prstGeom prst="roundRect">
            <a:avLst/>
          </a:prstGeom>
          <a:solidFill>
            <a:srgbClr val="FF0000"/>
          </a:solidFill>
          <a:ln w="3175" cap="flat" cmpd="sng" algn="ctr">
            <a:noFill/>
            <a:prstDash val="solid"/>
          </a:ln>
          <a:effectLst/>
        </p:spPr>
        <p:txBody>
          <a:bodyPr lIns="144000" tIns="144000" rIns="144000" bIns="144000"/>
          <a:ls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828708">
              <a:defRPr/>
            </a:pPr>
            <a:r>
              <a:rPr lang="en-US" sz="2400" b="1" u="sng" kern="0" dirty="0">
                <a:solidFill>
                  <a:srgbClr val="FFFFFF"/>
                </a:solidFill>
                <a:effectLst/>
                <a:latin typeface="Nokia Pure Text Light" panose="020B0403020202020204" pitchFamily="34" charset="0"/>
                <a:ea typeface="Nokia Pure Text Light" panose="020B0403020202020204" pitchFamily="34" charset="0"/>
              </a:rPr>
              <a:t>Power saving:</a:t>
            </a:r>
            <a:r>
              <a:rPr lang="en-US" sz="2400" kern="0" dirty="0">
                <a:solidFill>
                  <a:srgbClr val="FFFFFF"/>
                </a:solidFill>
                <a:effectLst/>
                <a:latin typeface="Nokia Pure Text Light" panose="020B0403020202020204" pitchFamily="34" charset="0"/>
                <a:ea typeface="Nokia Pure Text Light" panose="020B0403020202020204" pitchFamily="34" charset="0"/>
              </a:rPr>
              <a:t> idle/inactive focus, critical element on connected mode</a:t>
            </a:r>
            <a:r>
              <a:rPr lang="en-US" kern="0" dirty="0">
                <a:solidFill>
                  <a:srgbClr val="FFFFFF"/>
                </a:solidFill>
                <a:effectLst/>
                <a:latin typeface="Nokia Pure Text Light" panose="020B0403020202020204" pitchFamily="34" charset="0"/>
                <a:ea typeface="Nokia Pure Text Light" panose="020B0403020202020204" pitchFamily="34" charset="0"/>
              </a:rPr>
              <a:t> </a:t>
            </a:r>
            <a:endParaRPr lang="en-US" sz="2400" kern="0" dirty="0">
              <a:solidFill>
                <a:srgbClr val="FFFFFF"/>
              </a:solidFill>
              <a:effectLst/>
              <a:latin typeface="Nokia Pure Text Light" panose="020B0403020202020204" pitchFamily="34" charset="0"/>
              <a:ea typeface="Nokia Pure Text Light" panose="020B0403020202020204" pitchFamily="34" charset="0"/>
            </a:endParaRPr>
          </a:p>
        </p:txBody>
      </p:sp>
      <p:sp>
        <p:nvSpPr>
          <p:cNvPr id="44" name="Rectangle 43">
            <a:extLst>
              <a:ext uri="{FF2B5EF4-FFF2-40B4-BE49-F238E27FC236}">
                <a16:creationId xmlns:a16="http://schemas.microsoft.com/office/drawing/2014/main" xmlns="" id="{89BF3C2C-DE30-43A4-9672-BB087808FDDC}"/>
              </a:ext>
            </a:extLst>
          </p:cNvPr>
          <p:cNvSpPr/>
          <p:nvPr/>
        </p:nvSpPr>
        <p:spPr>
          <a:xfrm>
            <a:off x="886744" y="1192534"/>
            <a:ext cx="2092326" cy="716936"/>
          </a:xfrm>
          <a:prstGeom prst="rect">
            <a:avLst/>
          </a:prstGeom>
          <a:solidFill>
            <a:schemeClr val="bg1">
              <a:lumMod val="65000"/>
            </a:schemeClr>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2020 Q2</a:t>
            </a:r>
          </a:p>
        </p:txBody>
      </p:sp>
      <p:sp>
        <p:nvSpPr>
          <p:cNvPr id="45" name="Rectangle 44">
            <a:extLst>
              <a:ext uri="{FF2B5EF4-FFF2-40B4-BE49-F238E27FC236}">
                <a16:creationId xmlns:a16="http://schemas.microsoft.com/office/drawing/2014/main" xmlns="" id="{F578AB52-3A9B-42C8-AC27-99F1F84A6146}"/>
              </a:ext>
            </a:extLst>
          </p:cNvPr>
          <p:cNvSpPr/>
          <p:nvPr/>
        </p:nvSpPr>
        <p:spPr>
          <a:xfrm>
            <a:off x="3099716" y="1192531"/>
            <a:ext cx="2092326" cy="716938"/>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2020 Q3</a:t>
            </a:r>
          </a:p>
        </p:txBody>
      </p:sp>
      <p:sp>
        <p:nvSpPr>
          <p:cNvPr id="54" name="Rectangle 53">
            <a:extLst>
              <a:ext uri="{FF2B5EF4-FFF2-40B4-BE49-F238E27FC236}">
                <a16:creationId xmlns:a16="http://schemas.microsoft.com/office/drawing/2014/main" xmlns="" id="{9E54C7E0-DB7C-49EB-8B86-876A6BB7EA73}"/>
              </a:ext>
            </a:extLst>
          </p:cNvPr>
          <p:cNvSpPr/>
          <p:nvPr/>
        </p:nvSpPr>
        <p:spPr>
          <a:xfrm>
            <a:off x="7525664" y="1211585"/>
            <a:ext cx="2092326" cy="69788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2021 Q1</a:t>
            </a:r>
          </a:p>
        </p:txBody>
      </p:sp>
      <p:sp>
        <p:nvSpPr>
          <p:cNvPr id="55" name="Rectangle 54">
            <a:extLst>
              <a:ext uri="{FF2B5EF4-FFF2-40B4-BE49-F238E27FC236}">
                <a16:creationId xmlns:a16="http://schemas.microsoft.com/office/drawing/2014/main" xmlns="" id="{EECB0FF3-EE16-4EDA-9195-7FB4C4056ED8}"/>
              </a:ext>
            </a:extLst>
          </p:cNvPr>
          <p:cNvSpPr/>
          <p:nvPr/>
        </p:nvSpPr>
        <p:spPr>
          <a:xfrm>
            <a:off x="9735464" y="1211585"/>
            <a:ext cx="2092326" cy="69788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2021 Q2</a:t>
            </a:r>
          </a:p>
        </p:txBody>
      </p:sp>
      <p:sp>
        <p:nvSpPr>
          <p:cNvPr id="64" name="Rectangle 63">
            <a:extLst>
              <a:ext uri="{FF2B5EF4-FFF2-40B4-BE49-F238E27FC236}">
                <a16:creationId xmlns:a16="http://schemas.microsoft.com/office/drawing/2014/main" xmlns="" id="{131791AB-82B9-4A27-A501-E941282D1856}"/>
              </a:ext>
            </a:extLst>
          </p:cNvPr>
          <p:cNvSpPr/>
          <p:nvPr/>
        </p:nvSpPr>
        <p:spPr>
          <a:xfrm>
            <a:off x="5312696" y="1211585"/>
            <a:ext cx="2089150" cy="69788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2020 Q4</a:t>
            </a:r>
          </a:p>
        </p:txBody>
      </p:sp>
      <p:sp>
        <p:nvSpPr>
          <p:cNvPr id="67" name="Rectangle: Rounded Corners 66">
            <a:extLst>
              <a:ext uri="{FF2B5EF4-FFF2-40B4-BE49-F238E27FC236}">
                <a16:creationId xmlns:a16="http://schemas.microsoft.com/office/drawing/2014/main" xmlns="" id="{955C17D3-7A53-47B8-947A-5BFA7CE82737}"/>
              </a:ext>
            </a:extLst>
          </p:cNvPr>
          <p:cNvSpPr/>
          <p:nvPr/>
        </p:nvSpPr>
        <p:spPr>
          <a:xfrm>
            <a:off x="3053245" y="2143092"/>
            <a:ext cx="9009748" cy="498835"/>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MIMO: </a:t>
            </a:r>
            <a:r>
              <a:rPr lang="en-US" sz="2000" dirty="0">
                <a:effectLst/>
                <a:latin typeface="Nokia Pure Text Light" panose="020B0403020202020204" pitchFamily="34" charset="0"/>
                <a:ea typeface="Nokia Pure Text Light" panose="020B0403020202020204" pitchFamily="34" charset="0"/>
              </a:rPr>
              <a:t>as per email discussion conclusion</a:t>
            </a:r>
            <a:endParaRPr lang="en-US" sz="2400" dirty="0">
              <a:effectLst/>
              <a:latin typeface="Nokia Pure Text Light" panose="020B0403020202020204" pitchFamily="34" charset="0"/>
              <a:ea typeface="Nokia Pure Text Light" panose="020B0403020202020204" pitchFamily="34" charset="0"/>
            </a:endParaRPr>
          </a:p>
        </p:txBody>
      </p:sp>
      <p:sp>
        <p:nvSpPr>
          <p:cNvPr id="69" name="Rectangle: Rounded Corners 68">
            <a:extLst>
              <a:ext uri="{FF2B5EF4-FFF2-40B4-BE49-F238E27FC236}">
                <a16:creationId xmlns:a16="http://schemas.microsoft.com/office/drawing/2014/main" xmlns="" id="{F196D681-6A5C-498F-B5FF-2E1027899232}"/>
              </a:ext>
            </a:extLst>
          </p:cNvPr>
          <p:cNvSpPr/>
          <p:nvPr/>
        </p:nvSpPr>
        <p:spPr>
          <a:xfrm>
            <a:off x="3092139" y="2742089"/>
            <a:ext cx="8970852" cy="647044"/>
          </a:xfrm>
          <a:prstGeom prst="roundRect">
            <a:avLst/>
          </a:prstGeom>
          <a:solidFill>
            <a:srgbClr val="FF0000"/>
          </a:solidFill>
          <a:ln w="3175" cap="flat" cmpd="sng" algn="ctr">
            <a:noFill/>
            <a:prstDash val="solid"/>
          </a:ln>
          <a:effectLst/>
        </p:spPr>
        <p:txBody>
          <a:bodyPr lIns="0" tIns="0" rIns="0" bIns="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a:t>
            </a:r>
            <a:r>
              <a:rPr lang="en-US" sz="2400" b="1" u="sng" dirty="0" err="1">
                <a:effectLst/>
                <a:latin typeface="Nokia Pure Text Light" panose="020B0403020202020204" pitchFamily="34" charset="0"/>
                <a:ea typeface="Nokia Pure Text Light" panose="020B0403020202020204" pitchFamily="34" charset="0"/>
              </a:rPr>
              <a:t>Sidelink</a:t>
            </a:r>
            <a:r>
              <a:rPr lang="en-US" sz="2400" b="1" u="sng" dirty="0">
                <a:effectLst/>
                <a:latin typeface="Nokia Pure Text Light" panose="020B0403020202020204" pitchFamily="34" charset="0"/>
                <a:ea typeface="Nokia Pure Text Light" panose="020B0403020202020204" pitchFamily="34" charset="0"/>
              </a:rPr>
              <a:t> enhancements:</a:t>
            </a:r>
            <a:r>
              <a:rPr lang="en-US" sz="2400" dirty="0">
                <a:effectLst/>
                <a:latin typeface="Nokia Pure Text Light" panose="020B0403020202020204" pitchFamily="34" charset="0"/>
                <a:ea typeface="Nokia Pure Text Light" panose="020B0403020202020204" pitchFamily="34" charset="0"/>
              </a:rPr>
              <a:t> </a:t>
            </a:r>
            <a:r>
              <a:rPr lang="en-US" sz="2000" dirty="0">
                <a:effectLst/>
                <a:latin typeface="Nokia Pure Text Light" panose="020B0403020202020204" pitchFamily="34" charset="0"/>
                <a:ea typeface="Nokia Pure Text Light" panose="020B0403020202020204" pitchFamily="34" charset="0"/>
              </a:rPr>
              <a:t>Power efficiency, Resource allocation and potential other critical leftovers (TBD in March) </a:t>
            </a:r>
            <a:endParaRPr lang="en-US" sz="2200" dirty="0">
              <a:effectLst/>
              <a:latin typeface="Nokia Pure Text Light" panose="020B0403020202020204" pitchFamily="34" charset="0"/>
              <a:ea typeface="Nokia Pure Text Light" panose="020B0403020202020204" pitchFamily="34" charset="0"/>
            </a:endParaRPr>
          </a:p>
        </p:txBody>
      </p:sp>
      <p:sp>
        <p:nvSpPr>
          <p:cNvPr id="61" name="Rectangle: Rounded Corners 60">
            <a:extLst>
              <a:ext uri="{FF2B5EF4-FFF2-40B4-BE49-F238E27FC236}">
                <a16:creationId xmlns:a16="http://schemas.microsoft.com/office/drawing/2014/main" xmlns="" id="{21D1C74B-D218-4463-87A6-269C25A7CBBD}"/>
              </a:ext>
            </a:extLst>
          </p:cNvPr>
          <p:cNvSpPr/>
          <p:nvPr/>
        </p:nvSpPr>
        <p:spPr>
          <a:xfrm>
            <a:off x="5357080" y="6779351"/>
            <a:ext cx="6756410" cy="661190"/>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Positioning </a:t>
            </a:r>
            <a:r>
              <a:rPr lang="en-US" sz="2400" b="1" u="sng" dirty="0" err="1">
                <a:effectLst/>
                <a:latin typeface="Nokia Pure Text Light" panose="020B0403020202020204" pitchFamily="34" charset="0"/>
                <a:ea typeface="Nokia Pure Text Light" panose="020B0403020202020204" pitchFamily="34" charset="0"/>
              </a:rPr>
              <a:t>enh</a:t>
            </a:r>
            <a:r>
              <a:rPr lang="en-US" sz="2400" b="1" u="sng" dirty="0">
                <a:effectLst/>
                <a:latin typeface="Nokia Pure Text Light" panose="020B0403020202020204" pitchFamily="34" charset="0"/>
                <a:ea typeface="Nokia Pure Text Light" panose="020B0403020202020204" pitchFamily="34" charset="0"/>
              </a:rPr>
              <a:t>:</a:t>
            </a:r>
            <a:r>
              <a:rPr lang="en-US" sz="2400" dirty="0">
                <a:effectLst/>
                <a:latin typeface="Nokia Pure Text Light" panose="020B0403020202020204" pitchFamily="34" charset="0"/>
                <a:ea typeface="Nokia Pure Text Light" panose="020B0403020202020204" pitchFamily="34" charset="0"/>
              </a:rPr>
              <a:t> </a:t>
            </a:r>
            <a:r>
              <a:rPr lang="en-US" sz="2200" dirty="0" err="1">
                <a:effectLst/>
                <a:latin typeface="Nokia Pure Text Light" panose="020B0403020202020204" pitchFamily="34" charset="0"/>
                <a:ea typeface="Nokia Pure Text Light" panose="020B0403020202020204" pitchFamily="34" charset="0"/>
              </a:rPr>
              <a:t>IIoT</a:t>
            </a:r>
            <a:endParaRPr lang="en-US" sz="2400" dirty="0">
              <a:effectLst/>
              <a:latin typeface="Nokia Pure Text Light" panose="020B0403020202020204" pitchFamily="34" charset="0"/>
              <a:ea typeface="Nokia Pure Text Light" panose="020B0403020202020204" pitchFamily="34" charset="0"/>
            </a:endParaRPr>
          </a:p>
        </p:txBody>
      </p:sp>
      <p:sp>
        <p:nvSpPr>
          <p:cNvPr id="62" name="Rectangle: Rounded Corners 61">
            <a:extLst>
              <a:ext uri="{FF2B5EF4-FFF2-40B4-BE49-F238E27FC236}">
                <a16:creationId xmlns:a16="http://schemas.microsoft.com/office/drawing/2014/main" xmlns="" id="{322D0952-8536-4150-A435-995260F3635F}"/>
              </a:ext>
            </a:extLst>
          </p:cNvPr>
          <p:cNvSpPr/>
          <p:nvPr/>
        </p:nvSpPr>
        <p:spPr>
          <a:xfrm>
            <a:off x="5357082" y="11912692"/>
            <a:ext cx="6756390" cy="588910"/>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200" dirty="0">
                <a:effectLst/>
                <a:latin typeface="Nokia Pure Text Light" panose="020B0403020202020204" pitchFamily="34" charset="0"/>
                <a:ea typeface="Nokia Pure Text Light" panose="020B0403020202020204" pitchFamily="34" charset="0"/>
              </a:rPr>
              <a:t>Other </a:t>
            </a:r>
            <a:r>
              <a:rPr lang="en-US" sz="2200" dirty="0" err="1">
                <a:effectLst/>
                <a:latin typeface="Nokia Pure Text Light" panose="020B0403020202020204" pitchFamily="34" charset="0"/>
                <a:ea typeface="Nokia Pure Text Light" panose="020B0403020202020204" pitchFamily="34" charset="0"/>
              </a:rPr>
              <a:t>misc</a:t>
            </a:r>
            <a:r>
              <a:rPr lang="en-US" sz="2200" dirty="0">
                <a:effectLst/>
                <a:latin typeface="Nokia Pure Text Light" panose="020B0403020202020204" pitchFamily="34" charset="0"/>
                <a:ea typeface="Nokia Pure Text Light" panose="020B0403020202020204" pitchFamily="34" charset="0"/>
              </a:rPr>
              <a:t> impacts coming from RAN2/3/4</a:t>
            </a:r>
          </a:p>
        </p:txBody>
      </p:sp>
      <p:sp>
        <p:nvSpPr>
          <p:cNvPr id="65" name="Title 2">
            <a:extLst>
              <a:ext uri="{FF2B5EF4-FFF2-40B4-BE49-F238E27FC236}">
                <a16:creationId xmlns:a16="http://schemas.microsoft.com/office/drawing/2014/main" xmlns="" id="{3D2649A0-691D-4A9F-AFAB-820E5BD022CA}"/>
              </a:ext>
            </a:extLst>
          </p:cNvPr>
          <p:cNvSpPr>
            <a:spLocks noGrp="1"/>
          </p:cNvSpPr>
          <p:nvPr>
            <p:ph type="title"/>
          </p:nvPr>
        </p:nvSpPr>
        <p:spPr>
          <a:xfrm>
            <a:off x="1179517" y="-117725"/>
            <a:ext cx="18224502" cy="1286850"/>
          </a:xfrm>
        </p:spPr>
        <p:txBody>
          <a:bodyPr/>
          <a:lstStyle/>
          <a:p>
            <a:r>
              <a:rPr lang="en-US" altLang="fi-FI" b="1" i="1" kern="1200" dirty="0">
                <a:solidFill>
                  <a:schemeClr val="tx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RAN1 Rel17</a:t>
            </a:r>
          </a:p>
        </p:txBody>
      </p:sp>
      <p:sp>
        <p:nvSpPr>
          <p:cNvPr id="56" name="Rectangle: Rounded Corners 55">
            <a:extLst>
              <a:ext uri="{FF2B5EF4-FFF2-40B4-BE49-F238E27FC236}">
                <a16:creationId xmlns:a16="http://schemas.microsoft.com/office/drawing/2014/main" xmlns="" id="{54D3CCD1-6FCD-40EE-9777-F219BCDE2ADA}"/>
              </a:ext>
            </a:extLst>
          </p:cNvPr>
          <p:cNvSpPr/>
          <p:nvPr/>
        </p:nvSpPr>
        <p:spPr>
          <a:xfrm>
            <a:off x="5267823" y="7569044"/>
            <a:ext cx="6852106" cy="64627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NR-Light:</a:t>
            </a:r>
            <a:r>
              <a:rPr lang="en-US" sz="2400" b="1" dirty="0">
                <a:effectLst/>
                <a:latin typeface="Nokia Pure Text Light" panose="020B0403020202020204" pitchFamily="34" charset="0"/>
                <a:ea typeface="Nokia Pure Text Light" panose="020B0403020202020204" pitchFamily="34" charset="0"/>
              </a:rPr>
              <a:t> </a:t>
            </a:r>
            <a:r>
              <a:rPr lang="en-US" sz="2200" dirty="0">
                <a:effectLst/>
                <a:latin typeface="Nokia Pure Text Light" panose="020B0403020202020204" pitchFamily="34" charset="0"/>
                <a:ea typeface="Nokia Pure Text Light" panose="020B0403020202020204" pitchFamily="34" charset="0"/>
              </a:rPr>
              <a:t>based on SI outcome</a:t>
            </a:r>
            <a:r>
              <a:rPr lang="en-US" sz="2400" dirty="0">
                <a:effectLst/>
                <a:latin typeface="Nokia Pure Text Light" panose="020B0403020202020204" pitchFamily="34" charset="0"/>
                <a:ea typeface="Nokia Pure Text Light" panose="020B0403020202020204" pitchFamily="34" charset="0"/>
              </a:rPr>
              <a:t> </a:t>
            </a:r>
            <a:endParaRPr lang="en-US" sz="2400" b="1" u="sng" dirty="0">
              <a:effectLst/>
              <a:latin typeface="Nokia Pure Text Light" panose="020B0403020202020204" pitchFamily="34" charset="0"/>
              <a:ea typeface="Nokia Pure Text Light" panose="020B0403020202020204" pitchFamily="34" charset="0"/>
            </a:endParaRPr>
          </a:p>
        </p:txBody>
      </p:sp>
      <p:sp>
        <p:nvSpPr>
          <p:cNvPr id="66" name="Rectangle: Rounded Corners 65">
            <a:extLst>
              <a:ext uri="{FF2B5EF4-FFF2-40B4-BE49-F238E27FC236}">
                <a16:creationId xmlns:a16="http://schemas.microsoft.com/office/drawing/2014/main" xmlns="" id="{80F92036-FA8A-47B9-9201-D9D06C80B6ED}"/>
              </a:ext>
            </a:extLst>
          </p:cNvPr>
          <p:cNvSpPr/>
          <p:nvPr/>
        </p:nvSpPr>
        <p:spPr>
          <a:xfrm>
            <a:off x="3124683" y="4774582"/>
            <a:ext cx="8938310" cy="510551"/>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a:t>
            </a:r>
            <a:r>
              <a:rPr lang="en-US" sz="2400" b="1" u="sng" dirty="0" err="1">
                <a:effectLst/>
                <a:latin typeface="Nokia Pure Text Light" panose="020B0403020202020204" pitchFamily="34" charset="0"/>
                <a:ea typeface="Nokia Pure Text Light" panose="020B0403020202020204" pitchFamily="34" charset="0"/>
              </a:rPr>
              <a:t>IIoT</a:t>
            </a:r>
            <a:r>
              <a:rPr lang="en-US" sz="2400" b="1" u="sng" dirty="0">
                <a:effectLst/>
                <a:latin typeface="Nokia Pure Text Light" panose="020B0403020202020204" pitchFamily="34" charset="0"/>
                <a:ea typeface="Nokia Pure Text Light" panose="020B0403020202020204" pitchFamily="34" charset="0"/>
              </a:rPr>
              <a:t>/URLLC:</a:t>
            </a:r>
            <a:r>
              <a:rPr lang="en-US" sz="2000" dirty="0">
                <a:effectLst/>
                <a:latin typeface="Nokia Pure Text Light" panose="020B0403020202020204" pitchFamily="34" charset="0"/>
                <a:ea typeface="Nokia Pure Text Light" panose="020B0403020202020204" pitchFamily="34" charset="0"/>
              </a:rPr>
              <a:t> </a:t>
            </a:r>
            <a:r>
              <a:rPr lang="en-US" sz="1600" dirty="0">
                <a:effectLst/>
                <a:latin typeface="Nokia Pure Text Light" panose="020B0403020202020204" pitchFamily="34" charset="0"/>
                <a:ea typeface="Nokia Pure Text Light" panose="020B0403020202020204" pitchFamily="34" charset="0"/>
              </a:rPr>
              <a:t>as per email discussion conclusion</a:t>
            </a:r>
            <a:endParaRPr lang="en-US" sz="2400" dirty="0">
              <a:effectLst/>
              <a:latin typeface="Nokia Pure Text Light" panose="020B0403020202020204" pitchFamily="34" charset="0"/>
              <a:ea typeface="Nokia Pure Text Light" panose="020B0403020202020204" pitchFamily="34" charset="0"/>
            </a:endParaRPr>
          </a:p>
        </p:txBody>
      </p:sp>
      <p:sp>
        <p:nvSpPr>
          <p:cNvPr id="83" name="Rectangle: Rounded Corners 82">
            <a:extLst>
              <a:ext uri="{FF2B5EF4-FFF2-40B4-BE49-F238E27FC236}">
                <a16:creationId xmlns:a16="http://schemas.microsoft.com/office/drawing/2014/main" xmlns="" id="{8985ED3F-5498-47FA-BBC7-920BB8B747A1}"/>
              </a:ext>
            </a:extLst>
          </p:cNvPr>
          <p:cNvSpPr/>
          <p:nvPr/>
        </p:nvSpPr>
        <p:spPr>
          <a:xfrm>
            <a:off x="5357079" y="9049577"/>
            <a:ext cx="6756408" cy="61747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dirty="0">
                <a:effectLst/>
                <a:latin typeface="Nokia Pure Text Light" panose="020B0403020202020204" pitchFamily="34" charset="0"/>
                <a:ea typeface="Nokia Pure Text Light" panose="020B0403020202020204" pitchFamily="34" charset="0"/>
              </a:rPr>
              <a:t> </a:t>
            </a:r>
            <a:r>
              <a:rPr lang="en-US" sz="2400" b="1" u="sng" dirty="0">
                <a:effectLst/>
                <a:latin typeface="Nokia Pure Text Light" panose="020B0403020202020204" pitchFamily="34" charset="0"/>
                <a:ea typeface="Nokia Pure Text Light" panose="020B0403020202020204" pitchFamily="34" charset="0"/>
              </a:rPr>
              <a:t>NR Coverage </a:t>
            </a:r>
            <a:r>
              <a:rPr lang="en-US" sz="2400" b="1" u="sng" dirty="0" err="1">
                <a:effectLst/>
                <a:latin typeface="Nokia Pure Text Light" panose="020B0403020202020204" pitchFamily="34" charset="0"/>
                <a:ea typeface="Nokia Pure Text Light" panose="020B0403020202020204" pitchFamily="34" charset="0"/>
              </a:rPr>
              <a:t>enh</a:t>
            </a:r>
            <a:r>
              <a:rPr lang="en-US" sz="2400" b="1" u="sng" dirty="0">
                <a:effectLst/>
                <a:latin typeface="Nokia Pure Text Light" panose="020B0403020202020204" pitchFamily="34" charset="0"/>
                <a:ea typeface="Nokia Pure Text Light" panose="020B0403020202020204" pitchFamily="34" charset="0"/>
              </a:rPr>
              <a:t>: </a:t>
            </a:r>
            <a:r>
              <a:rPr lang="en-US" sz="2400" dirty="0">
                <a:effectLst/>
                <a:latin typeface="Nokia Pure Text Light" panose="020B0403020202020204" pitchFamily="34" charset="0"/>
                <a:ea typeface="Nokia Pure Text Light" panose="020B0403020202020204" pitchFamily="34" charset="0"/>
              </a:rPr>
              <a:t>based on SI outcome</a:t>
            </a:r>
          </a:p>
        </p:txBody>
      </p:sp>
      <p:sp>
        <p:nvSpPr>
          <p:cNvPr id="85" name="Rectangle: Rounded Corners 84">
            <a:extLst>
              <a:ext uri="{FF2B5EF4-FFF2-40B4-BE49-F238E27FC236}">
                <a16:creationId xmlns:a16="http://schemas.microsoft.com/office/drawing/2014/main" xmlns="" id="{D4E0BBB4-6CA9-4D95-B693-B547BA3B929E}"/>
              </a:ext>
            </a:extLst>
          </p:cNvPr>
          <p:cNvSpPr/>
          <p:nvPr/>
        </p:nvSpPr>
        <p:spPr>
          <a:xfrm>
            <a:off x="961592" y="9072263"/>
            <a:ext cx="4287390" cy="629490"/>
          </a:xfrm>
          <a:prstGeom prst="roundRect">
            <a:avLst/>
          </a:prstGeom>
          <a:solidFill>
            <a:srgbClr val="FF9B9B"/>
          </a:solidFill>
          <a:ln w="3175" cap="flat" cmpd="sng" algn="ctr">
            <a:noFill/>
            <a:prstDash val="solid"/>
          </a:ln>
          <a:effectLst/>
        </p:spPr>
        <p:txBody>
          <a:bodyPr lIns="144000" tIns="0" rIns="144000" bIns="0"/>
          <a:lstStyle/>
          <a:p>
            <a:pPr defTabSz="1828708" hangingPunct="1">
              <a:defRPr/>
            </a:pPr>
            <a:r>
              <a:rPr lang="en-US" sz="2200" b="1" u="sng" dirty="0">
                <a:effectLst/>
                <a:latin typeface="Nokia Pure Text Light" panose="020B0403020202020204" pitchFamily="34" charset="0"/>
                <a:ea typeface="Nokia Pure Text Light" panose="020B0403020202020204" pitchFamily="34" charset="0"/>
              </a:rPr>
              <a:t>NR Coverage </a:t>
            </a:r>
            <a:r>
              <a:rPr lang="en-US" sz="2200" b="1" u="sng" dirty="0" err="1">
                <a:effectLst/>
                <a:latin typeface="Nokia Pure Text Light" panose="020B0403020202020204" pitchFamily="34" charset="0"/>
                <a:ea typeface="Nokia Pure Text Light" panose="020B0403020202020204" pitchFamily="34" charset="0"/>
              </a:rPr>
              <a:t>enh</a:t>
            </a:r>
            <a:r>
              <a:rPr lang="en-US" sz="2200" b="1" u="sng" dirty="0">
                <a:effectLst/>
                <a:latin typeface="Nokia Pure Text Light" panose="020B0403020202020204" pitchFamily="34" charset="0"/>
                <a:ea typeface="Nokia Pure Text Light" panose="020B0403020202020204" pitchFamily="34" charset="0"/>
              </a:rPr>
              <a:t>:</a:t>
            </a:r>
            <a:r>
              <a:rPr lang="en-US" sz="2200" dirty="0">
                <a:effectLst/>
                <a:latin typeface="Nokia Pure Text Light" panose="020B0403020202020204" pitchFamily="34" charset="0"/>
                <a:ea typeface="Nokia Pure Text Light" panose="020B0403020202020204" pitchFamily="34" charset="0"/>
              </a:rPr>
              <a:t> </a:t>
            </a:r>
            <a:r>
              <a:rPr lang="en-US" sz="1600" dirty="0">
                <a:effectLst/>
                <a:latin typeface="Nokia Pure Text Light" panose="020B0403020202020204" pitchFamily="34" charset="0"/>
                <a:ea typeface="Nokia Pure Text Light" panose="020B0403020202020204" pitchFamily="34" charset="0"/>
              </a:rPr>
              <a:t>low mobility, incl voice, identify bottleneck channel(s)</a:t>
            </a:r>
            <a:endParaRPr lang="en-US" sz="2200" dirty="0">
              <a:effectLst/>
              <a:latin typeface="Nokia Pure Text Light" panose="020B0403020202020204" pitchFamily="34" charset="0"/>
              <a:ea typeface="Nokia Pure Text Light" panose="020B0403020202020204" pitchFamily="34" charset="0"/>
            </a:endParaRPr>
          </a:p>
        </p:txBody>
      </p:sp>
      <p:sp>
        <p:nvSpPr>
          <p:cNvPr id="89" name="Rectangle: Rounded Corners 88">
            <a:extLst>
              <a:ext uri="{FF2B5EF4-FFF2-40B4-BE49-F238E27FC236}">
                <a16:creationId xmlns:a16="http://schemas.microsoft.com/office/drawing/2014/main" xmlns="" id="{ACEA624E-6D0B-45B4-8F56-8D7BBC3F9DA5}"/>
              </a:ext>
            </a:extLst>
          </p:cNvPr>
          <p:cNvSpPr/>
          <p:nvPr/>
        </p:nvSpPr>
        <p:spPr>
          <a:xfrm>
            <a:off x="3124683" y="9770082"/>
            <a:ext cx="8981541" cy="516942"/>
          </a:xfrm>
          <a:prstGeom prst="roundRect">
            <a:avLst/>
          </a:prstGeom>
          <a:solidFill>
            <a:srgbClr val="FF9B9B"/>
          </a:solidFill>
          <a:ln w="3175" cap="flat" cmpd="sng" algn="ctr">
            <a:noFill/>
            <a:prstDash val="solid"/>
          </a:ln>
          <a:effectLst/>
        </p:spPr>
        <p:txBody>
          <a:bodyPr lIns="144000" tIns="0" rIns="144000" bIns="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XR Study:</a:t>
            </a:r>
            <a:r>
              <a:rPr lang="en-US" sz="2400" dirty="0">
                <a:effectLst/>
                <a:latin typeface="Nokia Pure Text Light" panose="020B0403020202020204" pitchFamily="34" charset="0"/>
                <a:ea typeface="Nokia Pure Text Light" panose="020B0403020202020204" pitchFamily="34" charset="0"/>
              </a:rPr>
              <a:t> </a:t>
            </a:r>
            <a:r>
              <a:rPr lang="en-US" sz="1600" dirty="0">
                <a:effectLst/>
                <a:latin typeface="Nokia Pure Text Light" panose="020B0403020202020204" pitchFamily="34" charset="0"/>
                <a:ea typeface="Nokia Pure Text Light" panose="020B0403020202020204" pitchFamily="34" charset="0"/>
              </a:rPr>
              <a:t>traffic modelling, evaluation methodology, [characterization]</a:t>
            </a:r>
          </a:p>
        </p:txBody>
      </p:sp>
      <p:sp>
        <p:nvSpPr>
          <p:cNvPr id="40" name="Rectangle: Rounded Corners 39">
            <a:extLst>
              <a:ext uri="{FF2B5EF4-FFF2-40B4-BE49-F238E27FC236}">
                <a16:creationId xmlns:a16="http://schemas.microsoft.com/office/drawing/2014/main" xmlns="" id="{9F28435C-2D58-4EB9-98BE-D7D10C23B917}"/>
              </a:ext>
            </a:extLst>
          </p:cNvPr>
          <p:cNvSpPr/>
          <p:nvPr/>
        </p:nvSpPr>
        <p:spPr>
          <a:xfrm>
            <a:off x="5284649" y="3431887"/>
            <a:ext cx="6778344" cy="584844"/>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Extending current NR operation </a:t>
            </a:r>
            <a:r>
              <a:rPr lang="en-US" sz="2400" b="1" u="sng" dirty="0" err="1">
                <a:effectLst/>
                <a:latin typeface="Nokia Pure Text Light" panose="020B0403020202020204" pitchFamily="34" charset="0"/>
                <a:ea typeface="Nokia Pure Text Light" panose="020B0403020202020204" pitchFamily="34" charset="0"/>
              </a:rPr>
              <a:t>upto</a:t>
            </a:r>
            <a:r>
              <a:rPr lang="en-US" sz="2400" b="1" u="sng" dirty="0">
                <a:effectLst/>
                <a:latin typeface="Nokia Pure Text Light" panose="020B0403020202020204" pitchFamily="34" charset="0"/>
                <a:ea typeface="Nokia Pure Text Light" panose="020B0403020202020204" pitchFamily="34" charset="0"/>
              </a:rPr>
              <a:t> 71 GHz</a:t>
            </a:r>
          </a:p>
          <a:p>
            <a:pPr defTabSz="1828708" hangingPunct="1">
              <a:defRPr/>
            </a:pPr>
            <a:endParaRPr lang="en-US" sz="2400" b="1" u="sng" dirty="0">
              <a:effectLst/>
              <a:latin typeface="Nokia Pure Text Light" panose="020B0403020202020204" pitchFamily="34" charset="0"/>
              <a:ea typeface="Nokia Pure Text Light" panose="020B0403020202020204" pitchFamily="34" charset="0"/>
            </a:endParaRPr>
          </a:p>
        </p:txBody>
      </p:sp>
      <p:sp>
        <p:nvSpPr>
          <p:cNvPr id="42" name="Rectangle: Rounded Corners 41">
            <a:extLst>
              <a:ext uri="{FF2B5EF4-FFF2-40B4-BE49-F238E27FC236}">
                <a16:creationId xmlns:a16="http://schemas.microsoft.com/office/drawing/2014/main" xmlns="" id="{8C3F9D5E-715F-4B53-A4CC-5281FB2D7917}"/>
              </a:ext>
            </a:extLst>
          </p:cNvPr>
          <p:cNvSpPr/>
          <p:nvPr/>
        </p:nvSpPr>
        <p:spPr>
          <a:xfrm>
            <a:off x="3053245" y="11125870"/>
            <a:ext cx="9060226" cy="732790"/>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000" dirty="0">
                <a:effectLst/>
                <a:latin typeface="Nokia Pure Text Light" panose="020B0403020202020204" pitchFamily="34" charset="0"/>
                <a:ea typeface="Nokia Pure Text Light" panose="020B0403020202020204" pitchFamily="34" charset="0"/>
              </a:rPr>
              <a:t>Impacts coming from RAN2/3-led items with specific RAN1 objectives (IAB,  Multicast)</a:t>
            </a:r>
            <a:endParaRPr lang="en-US" sz="2400" dirty="0">
              <a:effectLst/>
              <a:latin typeface="Nokia Pure Text Light" panose="020B0403020202020204" pitchFamily="34" charset="0"/>
              <a:ea typeface="Nokia Pure Text Light" panose="020B0403020202020204" pitchFamily="34" charset="0"/>
            </a:endParaRPr>
          </a:p>
        </p:txBody>
      </p:sp>
      <p:sp>
        <p:nvSpPr>
          <p:cNvPr id="63" name="Rectangle: Rounded Corners 62">
            <a:extLst>
              <a:ext uri="{FF2B5EF4-FFF2-40B4-BE49-F238E27FC236}">
                <a16:creationId xmlns:a16="http://schemas.microsoft.com/office/drawing/2014/main" xmlns="" id="{910ADF38-12A3-4068-A1D3-97A7455629A1}"/>
              </a:ext>
            </a:extLst>
          </p:cNvPr>
          <p:cNvSpPr/>
          <p:nvPr/>
        </p:nvSpPr>
        <p:spPr>
          <a:xfrm>
            <a:off x="904651" y="3435545"/>
            <a:ext cx="4316764" cy="577528"/>
          </a:xfrm>
          <a:prstGeom prst="roundRect">
            <a:avLst/>
          </a:prstGeom>
          <a:solidFill>
            <a:srgbClr val="FF9B9B"/>
          </a:solidFill>
          <a:ln w="3175" cap="flat" cmpd="sng" algn="ctr">
            <a:noFill/>
            <a:prstDash val="solid"/>
          </a:ln>
          <a:effectLst/>
        </p:spPr>
        <p:txBody>
          <a:bodyPr lIns="144000" tIns="0" rIns="144000" bIns="0"/>
          <a:lstStyle/>
          <a:p>
            <a:pPr defTabSz="1828708" hangingPunct="1">
              <a:defRPr/>
            </a:pPr>
            <a:r>
              <a:rPr lang="en-US" sz="1800" b="1" u="sng" dirty="0">
                <a:effectLst/>
                <a:latin typeface="Nokia Pure Text Light" panose="020B0403020202020204" pitchFamily="34" charset="0"/>
                <a:ea typeface="Nokia Pure Text Light" panose="020B0403020202020204" pitchFamily="34" charset="0"/>
              </a:rPr>
              <a:t>Study enhancements for 52.6-71 GHz with existing waveform (RAN1, RAN4)</a:t>
            </a:r>
          </a:p>
        </p:txBody>
      </p:sp>
      <p:sp>
        <p:nvSpPr>
          <p:cNvPr id="68" name="Rectangle: Rounded Corners 67">
            <a:extLst>
              <a:ext uri="{FF2B5EF4-FFF2-40B4-BE49-F238E27FC236}">
                <a16:creationId xmlns:a16="http://schemas.microsoft.com/office/drawing/2014/main" xmlns="" id="{641BF039-9679-4FC2-8417-A92A5DD85903}"/>
              </a:ext>
            </a:extLst>
          </p:cNvPr>
          <p:cNvSpPr/>
          <p:nvPr/>
        </p:nvSpPr>
        <p:spPr>
          <a:xfrm>
            <a:off x="3124682" y="6000744"/>
            <a:ext cx="6493299" cy="642942"/>
          </a:xfrm>
          <a:prstGeom prst="roundRect">
            <a:avLst/>
          </a:prstGeom>
          <a:solidFill>
            <a:srgbClr val="FF0000"/>
          </a:solidFill>
          <a:ln w="3175" cap="flat" cmpd="sng" algn="ctr">
            <a:noFill/>
            <a:prstDash val="solid"/>
          </a:ln>
          <a:effectLst/>
        </p:spPr>
        <p:txBody>
          <a:bodyPr lIns="0" tIns="0" rIns="0" bIns="0"/>
          <a:lstStyle/>
          <a:p>
            <a:pPr defTabSz="1828708" hangingPunct="1"/>
            <a:r>
              <a:rPr lang="en-US" sz="2400" b="1" u="sng" dirty="0">
                <a:effectLst/>
                <a:latin typeface="Nokia Pure Text Light" panose="020B0403020202020204" pitchFamily="34" charset="0"/>
                <a:ea typeface="Nokia Pure Text Light" panose="020B0403020202020204" pitchFamily="34" charset="0"/>
              </a:rPr>
              <a:t>NR over NTN: </a:t>
            </a:r>
            <a:r>
              <a:rPr lang="en-US" sz="2000" dirty="0">
                <a:effectLst/>
                <a:latin typeface="Nokia Pure Text Light" panose="020B0403020202020204" pitchFamily="34" charset="0"/>
                <a:ea typeface="Nokia Pure Text Light" panose="020B0403020202020204" pitchFamily="34" charset="0"/>
              </a:rPr>
              <a:t>LEO, GEO and transparent only, GNSS assumed</a:t>
            </a:r>
            <a:r>
              <a:rPr lang="en-US" sz="1800" dirty="0">
                <a:effectLst/>
                <a:latin typeface="Nokia Pure Text Light" panose="020B0403020202020204" pitchFamily="34" charset="0"/>
                <a:ea typeface="Nokia Pure Text Light" panose="020B0403020202020204" pitchFamily="34" charset="0"/>
              </a:rPr>
              <a:t>.</a:t>
            </a:r>
            <a:r>
              <a:rPr lang="en-US" sz="2400" dirty="0">
                <a:effectLst/>
                <a:latin typeface="Nokia Pure Text Light" panose="020B0403020202020204" pitchFamily="34" charset="0"/>
                <a:ea typeface="Nokia Pure Text Light" panose="020B0403020202020204" pitchFamily="34" charset="0"/>
              </a:rPr>
              <a:t> </a:t>
            </a:r>
          </a:p>
        </p:txBody>
      </p:sp>
      <p:sp>
        <p:nvSpPr>
          <p:cNvPr id="41" name="Rectangle: Rounded Corners 40">
            <a:extLst>
              <a:ext uri="{FF2B5EF4-FFF2-40B4-BE49-F238E27FC236}">
                <a16:creationId xmlns:a16="http://schemas.microsoft.com/office/drawing/2014/main" xmlns="" id="{C6B3B1D1-FDA3-4A5A-891F-2824D64D9614}"/>
              </a:ext>
            </a:extLst>
          </p:cNvPr>
          <p:cNvSpPr/>
          <p:nvPr/>
        </p:nvSpPr>
        <p:spPr>
          <a:xfrm>
            <a:off x="3053245" y="10426953"/>
            <a:ext cx="9060214" cy="574451"/>
          </a:xfrm>
          <a:prstGeom prst="roundRect">
            <a:avLst/>
          </a:prstGeom>
          <a:solidFill>
            <a:srgbClr val="FF0000"/>
          </a:solidFill>
          <a:ln w="3175" cap="flat" cmpd="sng" algn="ctr">
            <a:noFill/>
            <a:prstDash val="solid"/>
          </a:ln>
          <a:effectLst/>
        </p:spPr>
        <p:txBody>
          <a:bodyPr lIns="144000" tIns="144000" rIns="144000" bIns="144000"/>
          <a:ls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828708">
              <a:defRPr/>
            </a:pPr>
            <a:r>
              <a:rPr lang="en-US" sz="2400" b="1" u="sng" kern="0" dirty="0">
                <a:solidFill>
                  <a:srgbClr val="FFFFFF"/>
                </a:solidFill>
                <a:effectLst/>
                <a:latin typeface="Nokia Pure Text Light" panose="020B0403020202020204" pitchFamily="34" charset="0"/>
                <a:ea typeface="Nokia Pure Text Light" panose="020B0403020202020204" pitchFamily="34" charset="0"/>
              </a:rPr>
              <a:t>NB-IoT / </a:t>
            </a:r>
            <a:r>
              <a:rPr lang="en-US" sz="2400" b="1" u="sng" kern="0" dirty="0" err="1">
                <a:solidFill>
                  <a:srgbClr val="FFFFFF"/>
                </a:solidFill>
                <a:effectLst/>
                <a:latin typeface="Nokia Pure Text Light" panose="020B0403020202020204" pitchFamily="34" charset="0"/>
                <a:ea typeface="Nokia Pure Text Light" panose="020B0403020202020204" pitchFamily="34" charset="0"/>
              </a:rPr>
              <a:t>eMTC</a:t>
            </a:r>
            <a:r>
              <a:rPr lang="en-US" sz="2400" b="1" u="sng" kern="0" dirty="0">
                <a:solidFill>
                  <a:srgbClr val="FFFFFF"/>
                </a:solidFill>
                <a:effectLst/>
                <a:latin typeface="Nokia Pure Text Light" panose="020B0403020202020204" pitchFamily="34" charset="0"/>
                <a:ea typeface="Nokia Pure Text Light" panose="020B0403020202020204" pitchFamily="34" charset="0"/>
              </a:rPr>
              <a:t> enhancements:</a:t>
            </a:r>
            <a:r>
              <a:rPr lang="en-US" sz="2400" kern="0" dirty="0">
                <a:solidFill>
                  <a:srgbClr val="FFFFFF"/>
                </a:solidFill>
                <a:effectLst/>
                <a:latin typeface="Nokia Pure Text Light" panose="020B0403020202020204" pitchFamily="34" charset="0"/>
                <a:ea typeface="Nokia Pure Text Light" panose="020B0403020202020204" pitchFamily="34" charset="0"/>
              </a:rPr>
              <a:t> </a:t>
            </a:r>
            <a:r>
              <a:rPr lang="en-US" sz="2000" kern="0" dirty="0">
                <a:solidFill>
                  <a:srgbClr val="FFFFFF"/>
                </a:solidFill>
                <a:effectLst/>
                <a:latin typeface="Nokia Pure Text Light" panose="020B0403020202020204" pitchFamily="34" charset="0"/>
                <a:ea typeface="Nokia Pure Text Light" panose="020B0403020202020204" pitchFamily="34" charset="0"/>
              </a:rPr>
              <a:t>16QAM, RLF enhancements</a:t>
            </a:r>
            <a:endParaRPr lang="en-US" sz="2400" kern="0" dirty="0">
              <a:solidFill>
                <a:srgbClr val="FFFFFF"/>
              </a:solidFill>
              <a:effectLst/>
              <a:latin typeface="Nokia Pure Text Light" panose="020B0403020202020204" pitchFamily="34" charset="0"/>
              <a:ea typeface="Nokia Pure Text Light" panose="020B0403020202020204" pitchFamily="34" charset="0"/>
            </a:endParaRPr>
          </a:p>
        </p:txBody>
      </p:sp>
      <p:sp>
        <p:nvSpPr>
          <p:cNvPr id="46" name="Rectangle: Rounded Corners 45">
            <a:extLst>
              <a:ext uri="{FF2B5EF4-FFF2-40B4-BE49-F238E27FC236}">
                <a16:creationId xmlns:a16="http://schemas.microsoft.com/office/drawing/2014/main" xmlns="" id="{AD62ACFE-0CE0-47EC-B48C-033C42576F02}"/>
              </a:ext>
            </a:extLst>
          </p:cNvPr>
          <p:cNvSpPr/>
          <p:nvPr/>
        </p:nvSpPr>
        <p:spPr>
          <a:xfrm>
            <a:off x="7582602" y="12627072"/>
            <a:ext cx="4530870" cy="588910"/>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200" dirty="0">
                <a:effectLst/>
                <a:latin typeface="Nokia Pure Text Light" panose="020B0403020202020204" pitchFamily="34" charset="0"/>
                <a:ea typeface="Nokia Pure Text Light" panose="020B0403020202020204" pitchFamily="34" charset="0"/>
              </a:rPr>
              <a:t>Reserved for TEI17</a:t>
            </a:r>
          </a:p>
        </p:txBody>
      </p:sp>
      <p:sp>
        <p:nvSpPr>
          <p:cNvPr id="48" name="Rectangle: Rounded Corners 47">
            <a:extLst>
              <a:ext uri="{FF2B5EF4-FFF2-40B4-BE49-F238E27FC236}">
                <a16:creationId xmlns:a16="http://schemas.microsoft.com/office/drawing/2014/main" xmlns="" id="{6AC85D30-2FD9-40FA-B7AD-D1B2BAC07703}"/>
              </a:ext>
            </a:extLst>
          </p:cNvPr>
          <p:cNvSpPr/>
          <p:nvPr/>
        </p:nvSpPr>
        <p:spPr>
          <a:xfrm>
            <a:off x="3122067" y="4100084"/>
            <a:ext cx="8940924" cy="607982"/>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DSS enhancement</a:t>
            </a:r>
            <a:endParaRPr lang="en-US" sz="2400" dirty="0">
              <a:effectLst/>
              <a:latin typeface="Nokia Pure Text Light" panose="020B0403020202020204" pitchFamily="34" charset="0"/>
              <a:ea typeface="Nokia Pure Text Light" panose="020B0403020202020204" pitchFamily="34" charset="0"/>
            </a:endParaRPr>
          </a:p>
        </p:txBody>
      </p:sp>
      <p:sp>
        <p:nvSpPr>
          <p:cNvPr id="50" name="Rectangle: Rounded Corners 49">
            <a:extLst>
              <a:ext uri="{FF2B5EF4-FFF2-40B4-BE49-F238E27FC236}">
                <a16:creationId xmlns:a16="http://schemas.microsoft.com/office/drawing/2014/main" xmlns="" id="{531F3A5E-AFA6-4E61-AC6E-B18A4638C1CA}"/>
              </a:ext>
            </a:extLst>
          </p:cNvPr>
          <p:cNvSpPr/>
          <p:nvPr/>
        </p:nvSpPr>
        <p:spPr>
          <a:xfrm>
            <a:off x="3196121" y="5378873"/>
            <a:ext cx="8863745" cy="557676"/>
          </a:xfrm>
          <a:prstGeom prst="roundRect">
            <a:avLst/>
          </a:prstGeom>
          <a:solidFill>
            <a:srgbClr val="FF9B9B"/>
          </a:solidFill>
          <a:ln w="3175" cap="flat" cmpd="sng" algn="ctr">
            <a:noFill/>
            <a:prstDash val="solid"/>
          </a:ln>
          <a:effectLst/>
        </p:spPr>
        <p:txBody>
          <a:bodyPr lIns="0" tIns="0" rIns="0" bIns="0"/>
          <a:lstStyle/>
          <a:p>
            <a:pPr defTabSz="1828708" hangingPunct="1"/>
            <a:r>
              <a:rPr lang="en-US" sz="2400" b="1" u="sng" dirty="0">
                <a:effectLst/>
                <a:latin typeface="Nokia Pure Text Light" panose="020B0403020202020204" pitchFamily="34" charset="0"/>
                <a:ea typeface="Nokia Pure Text Light" panose="020B0403020202020204" pitchFamily="34" charset="0"/>
              </a:rPr>
              <a:t>IOT over NTN </a:t>
            </a:r>
            <a:r>
              <a:rPr lang="en-US" sz="2000" dirty="0">
                <a:effectLst/>
                <a:latin typeface="Nokia Pure Text Light" panose="020B0403020202020204" pitchFamily="34" charset="0"/>
                <a:ea typeface="Nokia Pure Text Light" panose="020B0403020202020204" pitchFamily="34" charset="0"/>
              </a:rPr>
              <a:t>GNSS assumed</a:t>
            </a:r>
            <a:endParaRPr lang="en-US" sz="2400" dirty="0">
              <a:effectLst/>
              <a:latin typeface="Nokia Pure Text Light" panose="020B0403020202020204" pitchFamily="34" charset="0"/>
              <a:ea typeface="Nokia Pure Text Light" panose="020B0403020202020204" pitchFamily="34" charset="0"/>
            </a:endParaRPr>
          </a:p>
        </p:txBody>
      </p:sp>
      <p:sp>
        <p:nvSpPr>
          <p:cNvPr id="52" name="Rectangle: Rounded Corners 51">
            <a:extLst>
              <a:ext uri="{FF2B5EF4-FFF2-40B4-BE49-F238E27FC236}">
                <a16:creationId xmlns:a16="http://schemas.microsoft.com/office/drawing/2014/main" xmlns="" id="{D05E2A16-A0E6-4A9C-8FA4-58BF084B336A}"/>
              </a:ext>
            </a:extLst>
          </p:cNvPr>
          <p:cNvSpPr/>
          <p:nvPr/>
        </p:nvSpPr>
        <p:spPr>
          <a:xfrm>
            <a:off x="943681" y="6743496"/>
            <a:ext cx="4284044" cy="717144"/>
          </a:xfrm>
          <a:prstGeom prst="roundRect">
            <a:avLst/>
          </a:prstGeom>
          <a:solidFill>
            <a:srgbClr val="FF9B9B"/>
          </a:solidFill>
          <a:ln w="3175" cap="flat" cmpd="sng" algn="ctr">
            <a:noFill/>
            <a:prstDash val="solid"/>
          </a:ln>
          <a:effectLst/>
        </p:spPr>
        <p:txBody>
          <a:bodyPr lIns="144000" tIns="0" rIns="144000" bIns="0"/>
          <a:lstStyle/>
          <a:p>
            <a:pPr defTabSz="1828708" hangingPunct="1"/>
            <a:r>
              <a:rPr lang="en-US" sz="2400" b="1" u="sng" dirty="0">
                <a:effectLst/>
                <a:latin typeface="Nokia Pure Text Light" panose="020B0403020202020204" pitchFamily="34" charset="0"/>
                <a:ea typeface="Nokia Pure Text Light" panose="020B0403020202020204" pitchFamily="34" charset="0"/>
              </a:rPr>
              <a:t>NR Positioning </a:t>
            </a:r>
            <a:r>
              <a:rPr lang="en-US" sz="2400" b="1" u="sng" dirty="0" err="1">
                <a:effectLst/>
                <a:latin typeface="Nokia Pure Text Light" panose="020B0403020202020204" pitchFamily="34" charset="0"/>
                <a:ea typeface="Nokia Pure Text Light" panose="020B0403020202020204" pitchFamily="34" charset="0"/>
              </a:rPr>
              <a:t>enh</a:t>
            </a:r>
            <a:r>
              <a:rPr lang="en-US" sz="2200" dirty="0">
                <a:effectLst/>
                <a:latin typeface="Nokia Pure Text Light" panose="020B0403020202020204" pitchFamily="34" charset="0"/>
                <a:ea typeface="Nokia Pure Text Light" panose="020B0403020202020204" pitchFamily="34" charset="0"/>
              </a:rPr>
              <a:t>: </a:t>
            </a:r>
            <a:r>
              <a:rPr lang="en-US" sz="2200" dirty="0" err="1">
                <a:effectLst/>
                <a:latin typeface="Nokia Pure Text Light" panose="020B0403020202020204" pitchFamily="34" charset="0"/>
                <a:ea typeface="Nokia Pure Text Light" panose="020B0403020202020204" pitchFamily="34" charset="0"/>
              </a:rPr>
              <a:t>IIoT</a:t>
            </a:r>
            <a:endParaRPr lang="en-US" sz="2400" dirty="0">
              <a:effectLst/>
              <a:latin typeface="Nokia Pure Text Light" panose="020B0403020202020204" pitchFamily="34" charset="0"/>
              <a:ea typeface="Nokia Pure Text Light" panose="020B0403020202020204" pitchFamily="34" charset="0"/>
            </a:endParaRPr>
          </a:p>
        </p:txBody>
      </p:sp>
      <p:sp>
        <p:nvSpPr>
          <p:cNvPr id="60" name="Rectangle: Rounded Corners 59">
            <a:extLst>
              <a:ext uri="{FF2B5EF4-FFF2-40B4-BE49-F238E27FC236}">
                <a16:creationId xmlns:a16="http://schemas.microsoft.com/office/drawing/2014/main" xmlns="" id="{BF0A0EF0-9605-4F25-83C3-A12A3944940C}"/>
              </a:ext>
            </a:extLst>
          </p:cNvPr>
          <p:cNvSpPr/>
          <p:nvPr/>
        </p:nvSpPr>
        <p:spPr>
          <a:xfrm>
            <a:off x="961561" y="7540361"/>
            <a:ext cx="4284044" cy="754110"/>
          </a:xfrm>
          <a:prstGeom prst="roundRect">
            <a:avLst/>
          </a:prstGeom>
          <a:solidFill>
            <a:srgbClr val="FF9B9B"/>
          </a:solidFill>
          <a:ln w="3175" cap="flat" cmpd="sng" algn="ctr">
            <a:noFill/>
            <a:prstDash val="solid"/>
          </a:ln>
          <a:effectLst/>
        </p:spPr>
        <p:txBody>
          <a:bodyPr lIns="144000" tIns="0" rIns="144000" bIns="0"/>
          <a:lstStyle/>
          <a:p>
            <a:pPr defTabSz="1828708" hangingPunct="1"/>
            <a:r>
              <a:rPr lang="en-US" sz="2400" b="1" u="sng" dirty="0">
                <a:effectLst/>
                <a:latin typeface="Nokia Pure Text Light" panose="020B0403020202020204" pitchFamily="34" charset="0"/>
                <a:ea typeface="Nokia Pure Text Light" panose="020B0403020202020204" pitchFamily="34" charset="0"/>
              </a:rPr>
              <a:t>NR Light</a:t>
            </a:r>
            <a:r>
              <a:rPr lang="en-US" sz="2200" dirty="0">
                <a:effectLst/>
                <a:latin typeface="Nokia Pure Text Light" panose="020B0403020202020204" pitchFamily="34" charset="0"/>
                <a:ea typeface="Nokia Pure Text Light" panose="020B0403020202020204" pitchFamily="34" charset="0"/>
              </a:rPr>
              <a:t>: lower complexity UEs, Power saving, coverage</a:t>
            </a:r>
            <a:endParaRPr lang="en-US" sz="2400" dirty="0">
              <a:effectLst/>
              <a:latin typeface="Nokia Pure Text Light" panose="020B0403020202020204" pitchFamily="34" charset="0"/>
              <a:ea typeface="Nokia Pure Text Light" panose="020B0403020202020204" pitchFamily="34" charset="0"/>
            </a:endParaRPr>
          </a:p>
        </p:txBody>
      </p:sp>
      <p:sp>
        <p:nvSpPr>
          <p:cNvPr id="36" name="内容占位符 1"/>
          <p:cNvSpPr>
            <a:spLocks noGrp="1"/>
          </p:cNvSpPr>
          <p:nvPr>
            <p:ph idx="1"/>
          </p:nvPr>
        </p:nvSpPr>
        <p:spPr>
          <a:xfrm>
            <a:off x="12556213" y="928646"/>
            <a:ext cx="11253504" cy="10841170"/>
          </a:xfrm>
        </p:spPr>
        <p:txBody>
          <a:bodyPr/>
          <a:lstStyle/>
          <a:p>
            <a:pPr>
              <a:spcBef>
                <a:spcPts val="1200"/>
              </a:spcBef>
              <a:buFont typeface="Arial" panose="020B0604020202020204" pitchFamily="34" charset="0"/>
              <a:buChar char="•"/>
            </a:pPr>
            <a:r>
              <a:rPr lang="en-US" altLang="zh-CN" sz="3600" dirty="0"/>
              <a:t>RAN1 already started Rel-17 SIs discussion in May.  Considering that Rel-16 completion is almost done in RAN1, other Rel-17 WIs/SIs can start in August meeting. </a:t>
            </a:r>
          </a:p>
          <a:p>
            <a:pPr lvl="1">
              <a:spcBef>
                <a:spcPts val="1200"/>
              </a:spcBef>
            </a:pPr>
            <a:r>
              <a:rPr lang="en-US" altLang="zh-CN" sz="3200" dirty="0"/>
              <a:t>One thing need to be highlighted is that Q4 has single long e-meeting, the efficiency may not be too optimistic if these items are initiated in this e-meeting even the discussion will last longer</a:t>
            </a:r>
          </a:p>
          <a:p>
            <a:pPr>
              <a:spcBef>
                <a:spcPts val="1200"/>
              </a:spcBef>
              <a:buFont typeface="Arial" panose="020B0604020202020204" pitchFamily="34" charset="0"/>
              <a:buChar char="•"/>
            </a:pPr>
            <a:r>
              <a:rPr lang="en-US" altLang="zh-CN" sz="3600" dirty="0"/>
              <a:t>Even though e-meetings have limited efficiency and ability to make progress on controversial topics, one good thing about e-meetings is that the email discussions can start in parallel, and there is no dependency between each items. So there is no need to consider any prioritizations for Rel-17 items. </a:t>
            </a:r>
            <a:endParaRPr lang="en-US" altLang="zh-CN" sz="4000" dirty="0"/>
          </a:p>
          <a:p>
            <a:pPr lvl="1">
              <a:spcBef>
                <a:spcPts val="1200"/>
              </a:spcBef>
            </a:pPr>
            <a:r>
              <a:rPr lang="en-US" altLang="zh-CN" sz="3200" dirty="0"/>
              <a:t>According to original work plan, IOT over NTN and NR XR will start later than other items. Considering the difficulty of converging in the initial discussion of each study item during e-meeting, it is suggested to start the discussion also in August.</a:t>
            </a:r>
            <a:endParaRPr lang="en-US" altLang="zh-CN" sz="4000" dirty="0"/>
          </a:p>
          <a:p>
            <a:r>
              <a:rPr lang="en-US" altLang="zh-CN" sz="3600" dirty="0"/>
              <a:t>Proposal 1: All the RAN1 Rel-17 WIs/SIs can start in August including IOT over NTN and NR XR study items. No prioritizations among the items should be considered.</a:t>
            </a:r>
          </a:p>
          <a:p>
            <a:endParaRPr lang="en-US" altLang="zh-CN" sz="4000" dirty="0"/>
          </a:p>
          <a:p>
            <a:pPr>
              <a:buNone/>
            </a:pPr>
            <a:endParaRPr lang="zh-CN" altLang="en-US" sz="4000" dirty="0"/>
          </a:p>
        </p:txBody>
      </p:sp>
    </p:spTree>
    <p:extLst>
      <p:ext uri="{BB962C8B-B14F-4D97-AF65-F5344CB8AC3E}">
        <p14:creationId xmlns:p14="http://schemas.microsoft.com/office/powerpoint/2010/main" xmlns="" val="1952010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BB7DCF17-BE95-4154-BA2E-C3F46466538D}"/>
              </a:ext>
            </a:extLst>
          </p:cNvPr>
          <p:cNvGrpSpPr/>
          <p:nvPr/>
        </p:nvGrpSpPr>
        <p:grpSpPr>
          <a:xfrm>
            <a:off x="1191140" y="1924096"/>
            <a:ext cx="11048858" cy="11791952"/>
            <a:chOff x="1524262" y="879728"/>
            <a:chExt cx="5524429" cy="5895976"/>
          </a:xfrm>
        </p:grpSpPr>
        <p:cxnSp>
          <p:nvCxnSpPr>
            <p:cNvPr id="21508" name="Straight Connector 4">
              <a:extLst>
                <a:ext uri="{FF2B5EF4-FFF2-40B4-BE49-F238E27FC236}">
                  <a16:creationId xmlns:a16="http://schemas.microsoft.com/office/drawing/2014/main" xmlns="" id="{96ABE926-CDAF-4DA1-B9A5-07C273E42BCD}"/>
                </a:ext>
              </a:extLst>
            </p:cNvPr>
            <p:cNvCxnSpPr>
              <a:cxnSpLocks/>
            </p:cNvCxnSpPr>
            <p:nvPr/>
          </p:nvCxnSpPr>
          <p:spPr bwMode="auto">
            <a:xfrm flipV="1">
              <a:off x="3726742"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0" name="Straight Connector 6">
              <a:extLst>
                <a:ext uri="{FF2B5EF4-FFF2-40B4-BE49-F238E27FC236}">
                  <a16:creationId xmlns:a16="http://schemas.microsoft.com/office/drawing/2014/main" xmlns="" id="{F080480B-062E-4B86-A103-35B7A679B6A8}"/>
                </a:ext>
              </a:extLst>
            </p:cNvPr>
            <p:cNvCxnSpPr>
              <a:cxnSpLocks/>
            </p:cNvCxnSpPr>
            <p:nvPr/>
          </p:nvCxnSpPr>
          <p:spPr bwMode="auto">
            <a:xfrm flipV="1">
              <a:off x="262274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3" name="Straight Connector 9">
              <a:extLst>
                <a:ext uri="{FF2B5EF4-FFF2-40B4-BE49-F238E27FC236}">
                  <a16:creationId xmlns:a16="http://schemas.microsoft.com/office/drawing/2014/main" xmlns="" id="{2B625C6B-89D0-4383-B2AD-F88D7B225CC1}"/>
                </a:ext>
              </a:extLst>
            </p:cNvPr>
            <p:cNvCxnSpPr>
              <a:cxnSpLocks/>
            </p:cNvCxnSpPr>
            <p:nvPr/>
          </p:nvCxnSpPr>
          <p:spPr bwMode="auto">
            <a:xfrm flipV="1">
              <a:off x="5939536"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4" name="Straight Connector 10">
              <a:extLst>
                <a:ext uri="{FF2B5EF4-FFF2-40B4-BE49-F238E27FC236}">
                  <a16:creationId xmlns:a16="http://schemas.microsoft.com/office/drawing/2014/main" xmlns="" id="{2CFF8DE0-645D-49AD-B953-AC3111005CFF}"/>
                </a:ext>
              </a:extLst>
            </p:cNvPr>
            <p:cNvCxnSpPr>
              <a:cxnSpLocks/>
            </p:cNvCxnSpPr>
            <p:nvPr/>
          </p:nvCxnSpPr>
          <p:spPr bwMode="auto">
            <a:xfrm flipV="1">
              <a:off x="704869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53" name="Straight Connector 7">
              <a:extLst>
                <a:ext uri="{FF2B5EF4-FFF2-40B4-BE49-F238E27FC236}">
                  <a16:creationId xmlns:a16="http://schemas.microsoft.com/office/drawing/2014/main" xmlns="" id="{A1D93AA2-4C4D-475D-B7FF-B0974E413E9E}"/>
                </a:ext>
              </a:extLst>
            </p:cNvPr>
            <p:cNvCxnSpPr>
              <a:cxnSpLocks/>
            </p:cNvCxnSpPr>
            <p:nvPr/>
          </p:nvCxnSpPr>
          <p:spPr bwMode="auto">
            <a:xfrm flipV="1">
              <a:off x="3738545" y="879728"/>
              <a:ext cx="0" cy="5895976"/>
            </a:xfrm>
            <a:prstGeom prst="line">
              <a:avLst/>
            </a:prstGeom>
            <a:noFill/>
            <a:ln w="28575" algn="ctr">
              <a:solidFill>
                <a:schemeClr val="tx1"/>
              </a:solidFill>
              <a:round/>
              <a:headEnd/>
              <a:tailEnd/>
            </a:ln>
            <a:extLst>
              <a:ext uri="{909E8E84-426E-40DD-AFC4-6F175D3DCCD1}">
                <a14:hiddenFill xmlns:a14="http://schemas.microsoft.com/office/drawing/2010/main" xmlns="">
                  <a:noFill/>
                </a14:hiddenFill>
              </a:ext>
            </a:extLst>
          </p:spPr>
        </p:cxnSp>
        <p:cxnSp>
          <p:nvCxnSpPr>
            <p:cNvPr id="56" name="Straight Connector 6">
              <a:extLst>
                <a:ext uri="{FF2B5EF4-FFF2-40B4-BE49-F238E27FC236}">
                  <a16:creationId xmlns:a16="http://schemas.microsoft.com/office/drawing/2014/main" xmlns="" id="{27C52B88-E4DC-46BF-A12C-4B93FC067F28}"/>
                </a:ext>
              </a:extLst>
            </p:cNvPr>
            <p:cNvCxnSpPr>
              <a:cxnSpLocks/>
            </p:cNvCxnSpPr>
            <p:nvPr/>
          </p:nvCxnSpPr>
          <p:spPr bwMode="auto">
            <a:xfrm flipV="1">
              <a:off x="1524262"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grpSp>
      <p:sp>
        <p:nvSpPr>
          <p:cNvPr id="44" name="Rectangle 43">
            <a:extLst>
              <a:ext uri="{FF2B5EF4-FFF2-40B4-BE49-F238E27FC236}">
                <a16:creationId xmlns:a16="http://schemas.microsoft.com/office/drawing/2014/main" xmlns="" id="{89BF3C2C-DE30-43A4-9672-BB087808FDDC}"/>
              </a:ext>
            </a:extLst>
          </p:cNvPr>
          <p:cNvSpPr/>
          <p:nvPr/>
        </p:nvSpPr>
        <p:spPr>
          <a:xfrm>
            <a:off x="1238624" y="1357174"/>
            <a:ext cx="2092326" cy="71693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2020 Q3</a:t>
            </a:r>
          </a:p>
        </p:txBody>
      </p:sp>
      <p:sp>
        <p:nvSpPr>
          <p:cNvPr id="45" name="Rectangle 44">
            <a:extLst>
              <a:ext uri="{FF2B5EF4-FFF2-40B4-BE49-F238E27FC236}">
                <a16:creationId xmlns:a16="http://schemas.microsoft.com/office/drawing/2014/main" xmlns="" id="{F578AB52-3A9B-42C8-AC27-99F1F84A6146}"/>
              </a:ext>
            </a:extLst>
          </p:cNvPr>
          <p:cNvSpPr/>
          <p:nvPr/>
        </p:nvSpPr>
        <p:spPr>
          <a:xfrm>
            <a:off x="3451594" y="1357175"/>
            <a:ext cx="2092326" cy="716938"/>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2020 Q4</a:t>
            </a:r>
          </a:p>
        </p:txBody>
      </p:sp>
      <p:sp>
        <p:nvSpPr>
          <p:cNvPr id="54" name="Rectangle 53">
            <a:extLst>
              <a:ext uri="{FF2B5EF4-FFF2-40B4-BE49-F238E27FC236}">
                <a16:creationId xmlns:a16="http://schemas.microsoft.com/office/drawing/2014/main" xmlns="" id="{9E54C7E0-DB7C-49EB-8B86-876A6BB7EA73}"/>
              </a:ext>
            </a:extLst>
          </p:cNvPr>
          <p:cNvSpPr/>
          <p:nvPr/>
        </p:nvSpPr>
        <p:spPr>
          <a:xfrm>
            <a:off x="7877546" y="1376229"/>
            <a:ext cx="2092326" cy="69788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2021Q2</a:t>
            </a:r>
          </a:p>
        </p:txBody>
      </p:sp>
      <p:sp>
        <p:nvSpPr>
          <p:cNvPr id="55" name="Rectangle 54">
            <a:extLst>
              <a:ext uri="{FF2B5EF4-FFF2-40B4-BE49-F238E27FC236}">
                <a16:creationId xmlns:a16="http://schemas.microsoft.com/office/drawing/2014/main" xmlns="" id="{EECB0FF3-EE16-4EDA-9195-7FB4C4056ED8}"/>
              </a:ext>
            </a:extLst>
          </p:cNvPr>
          <p:cNvSpPr/>
          <p:nvPr/>
        </p:nvSpPr>
        <p:spPr>
          <a:xfrm>
            <a:off x="10087346" y="1376229"/>
            <a:ext cx="2092326" cy="69788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2021 Q3</a:t>
            </a:r>
          </a:p>
        </p:txBody>
      </p:sp>
      <p:sp>
        <p:nvSpPr>
          <p:cNvPr id="64" name="Rectangle 63">
            <a:extLst>
              <a:ext uri="{FF2B5EF4-FFF2-40B4-BE49-F238E27FC236}">
                <a16:creationId xmlns:a16="http://schemas.microsoft.com/office/drawing/2014/main" xmlns="" id="{131791AB-82B9-4A27-A501-E941282D1856}"/>
              </a:ext>
            </a:extLst>
          </p:cNvPr>
          <p:cNvSpPr/>
          <p:nvPr/>
        </p:nvSpPr>
        <p:spPr>
          <a:xfrm>
            <a:off x="5664578" y="1376229"/>
            <a:ext cx="2089150" cy="697886"/>
          </a:xfrm>
          <a:prstGeom prst="rect">
            <a:avLst/>
          </a:prstGeom>
          <a:solidFill>
            <a:srgbClr val="124191"/>
          </a:solidFill>
          <a:ln>
            <a:noFill/>
          </a:ln>
          <a:effectLst/>
        </p:spPr>
        <p:txBody>
          <a:bodyPr lIns="144000" tIns="144000" rIns="144000" bIns="144000" anchor="ctr"/>
          <a:lstStyle/>
          <a:p>
            <a:pPr defTabSz="1828708" hangingPunct="1"/>
            <a:r>
              <a:rPr lang="en-GB" sz="2400" dirty="0">
                <a:effectLst/>
                <a:latin typeface="Nokia Pure Text Light" panose="020B0403020202020204" pitchFamily="34" charset="0"/>
                <a:ea typeface="Nokia Pure Text Light" panose="020B0403020202020204" pitchFamily="34" charset="0"/>
              </a:rPr>
              <a:t>20201Q1</a:t>
            </a:r>
          </a:p>
        </p:txBody>
      </p:sp>
      <p:sp>
        <p:nvSpPr>
          <p:cNvPr id="67" name="Rectangle: Rounded Corners 66">
            <a:extLst>
              <a:ext uri="{FF2B5EF4-FFF2-40B4-BE49-F238E27FC236}">
                <a16:creationId xmlns:a16="http://schemas.microsoft.com/office/drawing/2014/main" xmlns="" id="{955C17D3-7A53-47B8-947A-5BFA7CE82737}"/>
              </a:ext>
            </a:extLst>
          </p:cNvPr>
          <p:cNvSpPr/>
          <p:nvPr/>
        </p:nvSpPr>
        <p:spPr>
          <a:xfrm>
            <a:off x="1251463" y="2470641"/>
            <a:ext cx="11163408" cy="602446"/>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Multicast:</a:t>
            </a:r>
            <a:r>
              <a:rPr lang="en-US" sz="2400" dirty="0">
                <a:effectLst/>
                <a:latin typeface="Nokia Pure Text Light" panose="020B0403020202020204" pitchFamily="34" charset="0"/>
                <a:ea typeface="Nokia Pure Text Light" panose="020B0403020202020204" pitchFamily="34" charset="0"/>
              </a:rPr>
              <a:t> single cell with </a:t>
            </a:r>
            <a:r>
              <a:rPr lang="en-US" sz="2400" dirty="0" err="1">
                <a:effectLst/>
                <a:latin typeface="Nokia Pure Text Light" panose="020B0403020202020204" pitchFamily="34" charset="0"/>
                <a:ea typeface="Nokia Pure Text Light" panose="020B0403020202020204" pitchFamily="34" charset="0"/>
              </a:rPr>
              <a:t>fw</a:t>
            </a:r>
            <a:r>
              <a:rPr lang="en-US" sz="2400" dirty="0">
                <a:effectLst/>
                <a:latin typeface="Nokia Pure Text Light" panose="020B0403020202020204" pitchFamily="34" charset="0"/>
                <a:ea typeface="Nokia Pure Text Light" panose="020B0403020202020204" pitchFamily="34" charset="0"/>
              </a:rPr>
              <a:t> compatibility to multicell </a:t>
            </a:r>
          </a:p>
        </p:txBody>
      </p:sp>
      <p:sp>
        <p:nvSpPr>
          <p:cNvPr id="69" name="Rectangle: Rounded Corners 68">
            <a:extLst>
              <a:ext uri="{FF2B5EF4-FFF2-40B4-BE49-F238E27FC236}">
                <a16:creationId xmlns:a16="http://schemas.microsoft.com/office/drawing/2014/main" xmlns="" id="{F196D681-6A5C-498F-B5FF-2E1027899232}"/>
              </a:ext>
            </a:extLst>
          </p:cNvPr>
          <p:cNvSpPr/>
          <p:nvPr/>
        </p:nvSpPr>
        <p:spPr>
          <a:xfrm>
            <a:off x="3451591" y="3147675"/>
            <a:ext cx="8963280" cy="535742"/>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Non-Public Networks </a:t>
            </a:r>
            <a:r>
              <a:rPr lang="en-US" sz="2400" b="1" u="sng" dirty="0" err="1">
                <a:effectLst/>
                <a:latin typeface="Nokia Pure Text Light" panose="020B0403020202020204" pitchFamily="34" charset="0"/>
                <a:ea typeface="Nokia Pure Text Light" panose="020B0403020202020204" pitchFamily="34" charset="0"/>
              </a:rPr>
              <a:t>enh</a:t>
            </a:r>
            <a:r>
              <a:rPr lang="en-US" sz="2400" b="1" u="sng" dirty="0">
                <a:effectLst/>
                <a:latin typeface="Nokia Pure Text Light" panose="020B0403020202020204" pitchFamily="34" charset="0"/>
                <a:ea typeface="Nokia Pure Text Light" panose="020B0403020202020204" pitchFamily="34" charset="0"/>
              </a:rPr>
              <a:t> (SA2 led):</a:t>
            </a:r>
            <a:r>
              <a:rPr lang="en-US" sz="2400" dirty="0">
                <a:effectLst/>
                <a:latin typeface="Nokia Pure Text Light" panose="020B0403020202020204" pitchFamily="34" charset="0"/>
                <a:ea typeface="Nokia Pure Text Light" panose="020B0403020202020204" pitchFamily="34" charset="0"/>
              </a:rPr>
              <a:t> </a:t>
            </a:r>
            <a:r>
              <a:rPr lang="en-US" sz="2000" dirty="0">
                <a:effectLst/>
                <a:latin typeface="Nokia Pure Text Light" panose="020B0403020202020204" pitchFamily="34" charset="0"/>
                <a:ea typeface="Nokia Pure Text Light" panose="020B0403020202020204" pitchFamily="34" charset="0"/>
              </a:rPr>
              <a:t>incl IoT</a:t>
            </a:r>
            <a:endParaRPr lang="en-US" sz="2400" dirty="0">
              <a:effectLst/>
              <a:latin typeface="Nokia Pure Text Light" panose="020B0403020202020204" pitchFamily="34" charset="0"/>
              <a:ea typeface="Nokia Pure Text Light" panose="020B0403020202020204" pitchFamily="34" charset="0"/>
            </a:endParaRPr>
          </a:p>
        </p:txBody>
      </p:sp>
      <p:sp>
        <p:nvSpPr>
          <p:cNvPr id="73" name="Rectangle: Rounded Corners 72">
            <a:extLst>
              <a:ext uri="{FF2B5EF4-FFF2-40B4-BE49-F238E27FC236}">
                <a16:creationId xmlns:a16="http://schemas.microsoft.com/office/drawing/2014/main" xmlns="" id="{6860E129-32B9-4D8B-BD56-76584BCA40DC}"/>
              </a:ext>
            </a:extLst>
          </p:cNvPr>
          <p:cNvSpPr/>
          <p:nvPr/>
        </p:nvSpPr>
        <p:spPr>
          <a:xfrm>
            <a:off x="1251466" y="3786778"/>
            <a:ext cx="11163410" cy="565332"/>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MR DC/CA enhancements:</a:t>
            </a:r>
            <a:r>
              <a:rPr lang="en-US" sz="2400" b="1" dirty="0">
                <a:effectLst/>
                <a:latin typeface="Nokia Pure Text Light" panose="020B0403020202020204" pitchFamily="34" charset="0"/>
                <a:ea typeface="Nokia Pure Text Light" panose="020B0403020202020204" pitchFamily="34" charset="0"/>
              </a:rPr>
              <a:t> </a:t>
            </a:r>
            <a:r>
              <a:rPr lang="en-US" sz="1800" dirty="0">
                <a:effectLst/>
                <a:latin typeface="Nokia Pure Text Light" panose="020B0403020202020204" pitchFamily="34" charset="0"/>
                <a:ea typeface="Nokia Pure Text Light" panose="020B0403020202020204" pitchFamily="34" charset="0"/>
              </a:rPr>
              <a:t>SCG act/</a:t>
            </a:r>
            <a:r>
              <a:rPr lang="en-US" sz="1800" dirty="0" err="1">
                <a:effectLst/>
                <a:latin typeface="Nokia Pure Text Light" panose="020B0403020202020204" pitchFamily="34" charset="0"/>
                <a:ea typeface="Nokia Pure Text Light" panose="020B0403020202020204" pitchFamily="34" charset="0"/>
              </a:rPr>
              <a:t>deact</a:t>
            </a:r>
            <a:r>
              <a:rPr lang="en-US" sz="1800" dirty="0">
                <a:effectLst/>
                <a:latin typeface="Nokia Pure Text Light" panose="020B0403020202020204" pitchFamily="34" charset="0"/>
                <a:ea typeface="Nokia Pure Text Light" panose="020B0403020202020204" pitchFamily="34" charset="0"/>
              </a:rPr>
              <a:t> </a:t>
            </a:r>
            <a:r>
              <a:rPr lang="en-US" sz="1800" dirty="0" err="1">
                <a:effectLst/>
                <a:latin typeface="Nokia Pure Text Light" panose="020B0403020202020204" pitchFamily="34" charset="0"/>
                <a:ea typeface="Nokia Pure Text Light" panose="020B0403020202020204" pitchFamily="34" charset="0"/>
              </a:rPr>
              <a:t>enh</a:t>
            </a:r>
            <a:r>
              <a:rPr lang="en-US" sz="1800" dirty="0">
                <a:effectLst/>
                <a:latin typeface="Nokia Pure Text Light" panose="020B0403020202020204" pitchFamily="34" charset="0"/>
                <a:ea typeface="Nokia Pure Text Light" panose="020B0403020202020204" pitchFamily="34" charset="0"/>
              </a:rPr>
              <a:t>.</a:t>
            </a:r>
            <a:endParaRPr lang="en-US" sz="1400" b="1" dirty="0">
              <a:effectLst/>
              <a:latin typeface="Nokia Pure Text Light" panose="020B0403020202020204" pitchFamily="34" charset="0"/>
              <a:ea typeface="Nokia Pure Text Light" panose="020B0403020202020204" pitchFamily="34" charset="0"/>
            </a:endParaRPr>
          </a:p>
        </p:txBody>
      </p:sp>
      <p:sp>
        <p:nvSpPr>
          <p:cNvPr id="75" name="Rectangle: Rounded Corners 74">
            <a:extLst>
              <a:ext uri="{FF2B5EF4-FFF2-40B4-BE49-F238E27FC236}">
                <a16:creationId xmlns:a16="http://schemas.microsoft.com/office/drawing/2014/main" xmlns="" id="{1E609D3B-288E-4D41-AF93-B02F1BE92900}"/>
              </a:ext>
            </a:extLst>
          </p:cNvPr>
          <p:cNvSpPr/>
          <p:nvPr/>
        </p:nvSpPr>
        <p:spPr>
          <a:xfrm>
            <a:off x="1251459" y="5071297"/>
            <a:ext cx="11156948" cy="539194"/>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r>
              <a:rPr lang="en-US" sz="2400" b="1" u="sng" dirty="0">
                <a:effectLst/>
                <a:latin typeface="Nokia Pure Text Light" panose="020B0403020202020204" pitchFamily="34" charset="0"/>
                <a:ea typeface="Nokia Pure Text Light" panose="020B0403020202020204" pitchFamily="34" charset="0"/>
              </a:rPr>
              <a:t>NR NTN: </a:t>
            </a:r>
            <a:r>
              <a:rPr lang="en-US" sz="2200" dirty="0">
                <a:effectLst/>
                <a:latin typeface="Nokia Pure Text Light" panose="020B0403020202020204" pitchFamily="34" charset="0"/>
                <a:ea typeface="Nokia Pure Text Light" panose="020B0403020202020204" pitchFamily="34" charset="0"/>
              </a:rPr>
              <a:t>LEO, GEO and transparent case only</a:t>
            </a:r>
            <a:endParaRPr lang="en-US" sz="2400" dirty="0">
              <a:effectLst/>
              <a:latin typeface="Nokia Pure Text Light" panose="020B0403020202020204" pitchFamily="34" charset="0"/>
              <a:ea typeface="Nokia Pure Text Light" panose="020B0403020202020204" pitchFamily="34" charset="0"/>
            </a:endParaRPr>
          </a:p>
        </p:txBody>
      </p:sp>
      <p:sp>
        <p:nvSpPr>
          <p:cNvPr id="79" name="Rectangle: Rounded Corners 78">
            <a:extLst>
              <a:ext uri="{FF2B5EF4-FFF2-40B4-BE49-F238E27FC236}">
                <a16:creationId xmlns:a16="http://schemas.microsoft.com/office/drawing/2014/main" xmlns="" id="{88E52DFB-209B-4743-B151-AE120252B806}"/>
              </a:ext>
            </a:extLst>
          </p:cNvPr>
          <p:cNvSpPr/>
          <p:nvPr/>
        </p:nvSpPr>
        <p:spPr>
          <a:xfrm>
            <a:off x="3451598" y="6944523"/>
            <a:ext cx="8956818" cy="63583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IAB </a:t>
            </a:r>
            <a:r>
              <a:rPr lang="en-US" sz="2400" b="1" u="sng" dirty="0" err="1">
                <a:effectLst/>
                <a:latin typeface="Nokia Pure Text Light" panose="020B0403020202020204" pitchFamily="34" charset="0"/>
                <a:ea typeface="Nokia Pure Text Light" panose="020B0403020202020204" pitchFamily="34" charset="0"/>
              </a:rPr>
              <a:t>enh</a:t>
            </a:r>
            <a:r>
              <a:rPr lang="en-US" sz="2400" b="1" u="sng" dirty="0">
                <a:effectLst/>
                <a:latin typeface="Nokia Pure Text Light" panose="020B0403020202020204" pitchFamily="34" charset="0"/>
                <a:ea typeface="Nokia Pure Text Light" panose="020B0403020202020204" pitchFamily="34" charset="0"/>
              </a:rPr>
              <a:t>:</a:t>
            </a:r>
            <a:r>
              <a:rPr lang="en-US" sz="2400" dirty="0">
                <a:effectLst/>
                <a:latin typeface="Nokia Pure Text Light" panose="020B0403020202020204" pitchFamily="34" charset="0"/>
                <a:ea typeface="Nokia Pure Text Light" panose="020B0403020202020204" pitchFamily="34" charset="0"/>
              </a:rPr>
              <a:t> </a:t>
            </a:r>
            <a:r>
              <a:rPr lang="en-US" sz="1800" dirty="0">
                <a:effectLst/>
                <a:latin typeface="Nokia Pure Text Light" panose="020B0403020202020204" pitchFamily="34" charset="0"/>
                <a:ea typeface="Nokia Pure Text Light" panose="020B0403020202020204" pitchFamily="34" charset="0"/>
              </a:rPr>
              <a:t>Topology </a:t>
            </a:r>
            <a:r>
              <a:rPr lang="en-US" sz="1800" dirty="0" err="1">
                <a:effectLst/>
                <a:latin typeface="Nokia Pure Text Light" panose="020B0403020202020204" pitchFamily="34" charset="0"/>
                <a:ea typeface="Nokia Pure Text Light" panose="020B0403020202020204" pitchFamily="34" charset="0"/>
              </a:rPr>
              <a:t>enh</a:t>
            </a:r>
            <a:r>
              <a:rPr lang="en-US" sz="1800" dirty="0">
                <a:effectLst/>
                <a:latin typeface="Nokia Pure Text Light" panose="020B0403020202020204" pitchFamily="34" charset="0"/>
                <a:ea typeface="Nokia Pure Text Light" panose="020B0403020202020204" pitchFamily="34" charset="0"/>
              </a:rPr>
              <a:t> (transparent to core), Duplexing </a:t>
            </a:r>
            <a:r>
              <a:rPr lang="en-US" sz="1800" dirty="0" err="1">
                <a:effectLst/>
                <a:latin typeface="Nokia Pure Text Light" panose="020B0403020202020204" pitchFamily="34" charset="0"/>
                <a:ea typeface="Nokia Pure Text Light" panose="020B0403020202020204" pitchFamily="34" charset="0"/>
              </a:rPr>
              <a:t>enh</a:t>
            </a:r>
            <a:r>
              <a:rPr lang="en-US" sz="1800" dirty="0">
                <a:effectLst/>
                <a:latin typeface="Nokia Pure Text Light" panose="020B0403020202020204" pitchFamily="34" charset="0"/>
                <a:ea typeface="Nokia Pure Text Light" panose="020B0403020202020204" pitchFamily="34" charset="0"/>
              </a:rPr>
              <a:t> (RAN1), as per email discussion</a:t>
            </a:r>
            <a:endParaRPr lang="en-US" sz="1600" dirty="0">
              <a:effectLst/>
              <a:latin typeface="Nokia Pure Text Light" panose="020B0403020202020204" pitchFamily="34" charset="0"/>
              <a:ea typeface="Nokia Pure Text Light" panose="020B0403020202020204" pitchFamily="34" charset="0"/>
            </a:endParaRPr>
          </a:p>
        </p:txBody>
      </p:sp>
      <p:sp>
        <p:nvSpPr>
          <p:cNvPr id="62" name="Rectangle: Rounded Corners 61">
            <a:extLst>
              <a:ext uri="{FF2B5EF4-FFF2-40B4-BE49-F238E27FC236}">
                <a16:creationId xmlns:a16="http://schemas.microsoft.com/office/drawing/2014/main" xmlns="" id="{322D0952-8536-4150-A435-995260F3635F}"/>
              </a:ext>
            </a:extLst>
          </p:cNvPr>
          <p:cNvSpPr/>
          <p:nvPr/>
        </p:nvSpPr>
        <p:spPr>
          <a:xfrm>
            <a:off x="3438798" y="11832673"/>
            <a:ext cx="9004122" cy="588910"/>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dirty="0">
                <a:effectLst/>
                <a:latin typeface="Nokia Pure Text Light" panose="020B0403020202020204" pitchFamily="34" charset="0"/>
                <a:ea typeface="Nokia Pure Text Light" panose="020B0403020202020204" pitchFamily="34" charset="0"/>
              </a:rPr>
              <a:t>Impacts coming from RAN1/3/4-led items, SA/CT, TEI17</a:t>
            </a:r>
          </a:p>
        </p:txBody>
      </p:sp>
      <p:sp>
        <p:nvSpPr>
          <p:cNvPr id="65" name="Title 2">
            <a:extLst>
              <a:ext uri="{FF2B5EF4-FFF2-40B4-BE49-F238E27FC236}">
                <a16:creationId xmlns:a16="http://schemas.microsoft.com/office/drawing/2014/main" xmlns="" id="{3D2649A0-691D-4A9F-AFAB-820E5BD022CA}"/>
              </a:ext>
            </a:extLst>
          </p:cNvPr>
          <p:cNvSpPr>
            <a:spLocks noGrp="1"/>
          </p:cNvSpPr>
          <p:nvPr>
            <p:ph type="title"/>
          </p:nvPr>
        </p:nvSpPr>
        <p:spPr>
          <a:xfrm>
            <a:off x="1179521" y="-201545"/>
            <a:ext cx="18224502" cy="1286850"/>
          </a:xfrm>
        </p:spPr>
        <p:txBody>
          <a:bodyPr/>
          <a:lstStyle/>
          <a:p>
            <a:r>
              <a:rPr lang="en-US" altLang="fi-FI" b="1" i="1" kern="1200" dirty="0">
                <a:solidFill>
                  <a:schemeClr val="tx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RAN2 Rel17</a:t>
            </a:r>
          </a:p>
        </p:txBody>
      </p:sp>
      <p:sp>
        <p:nvSpPr>
          <p:cNvPr id="66" name="Rectangle: Rounded Corners 65">
            <a:extLst>
              <a:ext uri="{FF2B5EF4-FFF2-40B4-BE49-F238E27FC236}">
                <a16:creationId xmlns:a16="http://schemas.microsoft.com/office/drawing/2014/main" xmlns="" id="{10ED8FB1-8227-478A-9187-A5DB5A06E39F}"/>
              </a:ext>
            </a:extLst>
          </p:cNvPr>
          <p:cNvSpPr/>
          <p:nvPr/>
        </p:nvSpPr>
        <p:spPr>
          <a:xfrm>
            <a:off x="3451593" y="4442147"/>
            <a:ext cx="8963276" cy="57163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Multi SIM:</a:t>
            </a:r>
            <a:r>
              <a:rPr lang="en-US" sz="2000" dirty="0">
                <a:effectLst/>
                <a:latin typeface="Nokia Pure Text Light" panose="020B0403020202020204" pitchFamily="34" charset="0"/>
                <a:ea typeface="Nokia Pure Text Light" panose="020B0403020202020204" pitchFamily="34" charset="0"/>
              </a:rPr>
              <a:t> </a:t>
            </a:r>
            <a:r>
              <a:rPr lang="en-US" sz="1800" dirty="0" err="1">
                <a:effectLst/>
                <a:latin typeface="Nokia Pure Text Light" panose="020B0403020202020204" pitchFamily="34" charset="0"/>
                <a:ea typeface="Nokia Pure Text Light" panose="020B0403020202020204" pitchFamily="34" charset="0"/>
              </a:rPr>
              <a:t>paging.handling</a:t>
            </a:r>
            <a:r>
              <a:rPr lang="en-US" sz="1800" dirty="0">
                <a:effectLst/>
                <a:latin typeface="Nokia Pure Text Light" panose="020B0403020202020204" pitchFamily="34" charset="0"/>
                <a:ea typeface="Nokia Pure Text Light" panose="020B0403020202020204" pitchFamily="34" charset="0"/>
              </a:rPr>
              <a:t>, RRC release, as per email discussion</a:t>
            </a:r>
            <a:endParaRPr lang="en-US" sz="2400" dirty="0">
              <a:effectLst/>
              <a:latin typeface="Nokia Pure Text Light" panose="020B0403020202020204" pitchFamily="34" charset="0"/>
              <a:ea typeface="Nokia Pure Text Light" panose="020B0403020202020204" pitchFamily="34" charset="0"/>
            </a:endParaRPr>
          </a:p>
        </p:txBody>
      </p:sp>
      <p:sp>
        <p:nvSpPr>
          <p:cNvPr id="34" name="Rectangle: Rounded Corners 33">
            <a:extLst>
              <a:ext uri="{FF2B5EF4-FFF2-40B4-BE49-F238E27FC236}">
                <a16:creationId xmlns:a16="http://schemas.microsoft.com/office/drawing/2014/main" xmlns="" id="{4CE253CB-9382-45E9-B66B-F69313B0B8AA}"/>
              </a:ext>
            </a:extLst>
          </p:cNvPr>
          <p:cNvSpPr/>
          <p:nvPr/>
        </p:nvSpPr>
        <p:spPr>
          <a:xfrm>
            <a:off x="3451595" y="9798557"/>
            <a:ext cx="4292604" cy="571638"/>
          </a:xfrm>
          <a:prstGeom prst="roundRect">
            <a:avLst/>
          </a:prstGeom>
          <a:solidFill>
            <a:srgbClr val="FF9B9B"/>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RAN slicing</a:t>
            </a:r>
          </a:p>
        </p:txBody>
      </p:sp>
      <p:sp>
        <p:nvSpPr>
          <p:cNvPr id="35" name="Rectangle: Rounded Corners 34">
            <a:extLst>
              <a:ext uri="{FF2B5EF4-FFF2-40B4-BE49-F238E27FC236}">
                <a16:creationId xmlns:a16="http://schemas.microsoft.com/office/drawing/2014/main" xmlns="" id="{8A0BD762-2067-414D-9A1A-EB2BC18E20FA}"/>
              </a:ext>
            </a:extLst>
          </p:cNvPr>
          <p:cNvSpPr/>
          <p:nvPr/>
        </p:nvSpPr>
        <p:spPr>
          <a:xfrm>
            <a:off x="1251465" y="9039980"/>
            <a:ext cx="4254048" cy="677692"/>
          </a:xfrm>
          <a:prstGeom prst="roundRect">
            <a:avLst/>
          </a:prstGeom>
          <a:solidFill>
            <a:srgbClr val="FF9B9B"/>
          </a:solidFill>
          <a:ln w="3175" cap="flat" cmpd="sng" algn="ctr">
            <a:noFill/>
            <a:prstDash val="solid"/>
          </a:ln>
          <a:effectLst/>
        </p:spPr>
        <p:txBody>
          <a:bodyPr lIns="144000" tIns="0" rIns="144000" bIns="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a:t>
            </a:r>
            <a:r>
              <a:rPr lang="en-US" sz="2400" b="1" u="sng" dirty="0" err="1">
                <a:effectLst/>
                <a:latin typeface="Nokia Pure Text Light" panose="020B0403020202020204" pitchFamily="34" charset="0"/>
                <a:ea typeface="Nokia Pure Text Light" panose="020B0403020202020204" pitchFamily="34" charset="0"/>
              </a:rPr>
              <a:t>Sidelink</a:t>
            </a:r>
            <a:r>
              <a:rPr lang="en-US" sz="2400" b="1" u="sng" dirty="0">
                <a:effectLst/>
                <a:latin typeface="Nokia Pure Text Light" panose="020B0403020202020204" pitchFamily="34" charset="0"/>
                <a:ea typeface="Nokia Pure Text Light" panose="020B0403020202020204" pitchFamily="34" charset="0"/>
              </a:rPr>
              <a:t> relay:</a:t>
            </a:r>
            <a:r>
              <a:rPr lang="en-US" sz="2400" b="1" dirty="0">
                <a:effectLst/>
                <a:latin typeface="Nokia Pure Text Light" panose="020B0403020202020204" pitchFamily="34" charset="0"/>
                <a:ea typeface="Nokia Pure Text Light" panose="020B0403020202020204" pitchFamily="34" charset="0"/>
              </a:rPr>
              <a:t> </a:t>
            </a:r>
            <a:r>
              <a:rPr lang="en-US" sz="2000" dirty="0">
                <a:effectLst/>
                <a:latin typeface="Nokia Pure Text Light" panose="020B0403020202020204" pitchFamily="34" charset="0"/>
                <a:ea typeface="Nokia Pure Text Light" panose="020B0403020202020204" pitchFamily="34" charset="0"/>
              </a:rPr>
              <a:t>identify minimal impact for both L2 and L3</a:t>
            </a:r>
            <a:endParaRPr lang="en-US" sz="2400" dirty="0">
              <a:effectLst/>
              <a:latin typeface="Nokia Pure Text Light" panose="020B0403020202020204" pitchFamily="34" charset="0"/>
              <a:ea typeface="Nokia Pure Text Light" panose="020B0403020202020204" pitchFamily="34" charset="0"/>
            </a:endParaRPr>
          </a:p>
        </p:txBody>
      </p:sp>
      <p:sp>
        <p:nvSpPr>
          <p:cNvPr id="41" name="Rectangle: Rounded Corners 40">
            <a:extLst>
              <a:ext uri="{FF2B5EF4-FFF2-40B4-BE49-F238E27FC236}">
                <a16:creationId xmlns:a16="http://schemas.microsoft.com/office/drawing/2014/main" xmlns="" id="{E357F05C-840C-4AB5-884D-602649C8CC7B}"/>
              </a:ext>
            </a:extLst>
          </p:cNvPr>
          <p:cNvSpPr/>
          <p:nvPr/>
        </p:nvSpPr>
        <p:spPr>
          <a:xfrm>
            <a:off x="3438791" y="7631971"/>
            <a:ext cx="8969620" cy="618114"/>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a:t>
            </a:r>
            <a:r>
              <a:rPr lang="en-US" sz="2400" b="1" u="sng" dirty="0" err="1">
                <a:effectLst/>
                <a:latin typeface="Nokia Pure Text Light" panose="020B0403020202020204" pitchFamily="34" charset="0"/>
                <a:ea typeface="Nokia Pure Text Light" panose="020B0403020202020204" pitchFamily="34" charset="0"/>
              </a:rPr>
              <a:t>IIoT</a:t>
            </a:r>
            <a:r>
              <a:rPr lang="en-US" sz="2400" b="1" u="sng" dirty="0">
                <a:effectLst/>
                <a:latin typeface="Nokia Pure Text Light" panose="020B0403020202020204" pitchFamily="34" charset="0"/>
                <a:ea typeface="Nokia Pure Text Light" panose="020B0403020202020204" pitchFamily="34" charset="0"/>
              </a:rPr>
              <a:t>/URLLC:</a:t>
            </a:r>
            <a:r>
              <a:rPr lang="en-US" sz="2400" dirty="0">
                <a:effectLst/>
                <a:latin typeface="Nokia Pure Text Light" panose="020B0403020202020204" pitchFamily="34" charset="0"/>
                <a:ea typeface="Nokia Pure Text Light" panose="020B0403020202020204" pitchFamily="34" charset="0"/>
              </a:rPr>
              <a:t> </a:t>
            </a:r>
            <a:r>
              <a:rPr lang="en-US" sz="2000" dirty="0">
                <a:effectLst/>
                <a:latin typeface="Nokia Pure Text Light" panose="020B0403020202020204" pitchFamily="34" charset="0"/>
                <a:ea typeface="Nokia Pure Text Light" panose="020B0403020202020204" pitchFamily="34" charset="0"/>
              </a:rPr>
              <a:t>TSC (beyond TSN)  </a:t>
            </a:r>
            <a:endParaRPr lang="en-US" sz="2400" dirty="0">
              <a:effectLst/>
              <a:latin typeface="Nokia Pure Text Light" panose="020B0403020202020204" pitchFamily="34" charset="0"/>
              <a:ea typeface="Nokia Pure Text Light" panose="020B0403020202020204" pitchFamily="34" charset="0"/>
            </a:endParaRPr>
          </a:p>
        </p:txBody>
      </p:sp>
      <p:sp>
        <p:nvSpPr>
          <p:cNvPr id="42" name="Rectangle: Rounded Corners 41">
            <a:extLst>
              <a:ext uri="{FF2B5EF4-FFF2-40B4-BE49-F238E27FC236}">
                <a16:creationId xmlns:a16="http://schemas.microsoft.com/office/drawing/2014/main" xmlns="" id="{2A6D9F07-2354-4535-AD91-7794FC337B83}"/>
              </a:ext>
            </a:extLst>
          </p:cNvPr>
          <p:cNvSpPr/>
          <p:nvPr/>
        </p:nvSpPr>
        <p:spPr>
          <a:xfrm>
            <a:off x="5697468" y="6269858"/>
            <a:ext cx="6710966" cy="58462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r>
              <a:rPr lang="en-US" sz="2400" b="1" u="sng" dirty="0">
                <a:effectLst/>
                <a:latin typeface="Nokia Pure Text Light" panose="020B0403020202020204" pitchFamily="34" charset="0"/>
                <a:ea typeface="Nokia Pure Text Light" panose="020B0403020202020204" pitchFamily="34" charset="0"/>
              </a:rPr>
              <a:t>NR positioning </a:t>
            </a:r>
            <a:r>
              <a:rPr lang="en-US" sz="2400" b="1" u="sng" dirty="0" err="1">
                <a:effectLst/>
                <a:latin typeface="Nokia Pure Text Light" panose="020B0403020202020204" pitchFamily="34" charset="0"/>
                <a:ea typeface="Nokia Pure Text Light" panose="020B0403020202020204" pitchFamily="34" charset="0"/>
              </a:rPr>
              <a:t>enh</a:t>
            </a:r>
            <a:r>
              <a:rPr lang="en-US" sz="2400" b="1" u="sng" dirty="0">
                <a:effectLst/>
                <a:latin typeface="Nokia Pure Text Light" panose="020B0403020202020204" pitchFamily="34" charset="0"/>
                <a:ea typeface="Nokia Pure Text Light" panose="020B0403020202020204" pitchFamily="34" charset="0"/>
              </a:rPr>
              <a:t>:</a:t>
            </a:r>
            <a:r>
              <a:rPr lang="en-US" sz="2400" dirty="0">
                <a:effectLst/>
                <a:latin typeface="Nokia Pure Text Light" panose="020B0403020202020204" pitchFamily="34" charset="0"/>
                <a:ea typeface="Nokia Pure Text Light" panose="020B0403020202020204" pitchFamily="34" charset="0"/>
              </a:rPr>
              <a:t> </a:t>
            </a:r>
            <a:r>
              <a:rPr lang="en-US" sz="2000" dirty="0" err="1">
                <a:effectLst/>
                <a:latin typeface="Nokia Pure Text Light" panose="020B0403020202020204" pitchFamily="34" charset="0"/>
                <a:ea typeface="Nokia Pure Text Light" panose="020B0403020202020204" pitchFamily="34" charset="0"/>
              </a:rPr>
              <a:t>IIoT</a:t>
            </a:r>
            <a:r>
              <a:rPr lang="en-US" sz="2000" dirty="0">
                <a:effectLst/>
                <a:latin typeface="Nokia Pure Text Light" panose="020B0403020202020204" pitchFamily="34" charset="0"/>
                <a:ea typeface="Nokia Pure Text Light" panose="020B0403020202020204" pitchFamily="34" charset="0"/>
              </a:rPr>
              <a:t>, integrity</a:t>
            </a:r>
            <a:r>
              <a:rPr lang="en-US" sz="2400" dirty="0">
                <a:effectLst/>
                <a:latin typeface="Nokia Pure Text Light" panose="020B0403020202020204" pitchFamily="34" charset="0"/>
                <a:ea typeface="Nokia Pure Text Light" panose="020B0403020202020204" pitchFamily="34" charset="0"/>
              </a:rPr>
              <a:t> </a:t>
            </a:r>
          </a:p>
        </p:txBody>
      </p:sp>
      <p:sp>
        <p:nvSpPr>
          <p:cNvPr id="46" name="Rectangle: Rounded Corners 45">
            <a:extLst>
              <a:ext uri="{FF2B5EF4-FFF2-40B4-BE49-F238E27FC236}">
                <a16:creationId xmlns:a16="http://schemas.microsoft.com/office/drawing/2014/main" xmlns="" id="{1DC7B4C8-26DE-4F4B-AEA0-32F25A70B08F}"/>
              </a:ext>
            </a:extLst>
          </p:cNvPr>
          <p:cNvSpPr/>
          <p:nvPr/>
        </p:nvSpPr>
        <p:spPr>
          <a:xfrm>
            <a:off x="3445219" y="8353448"/>
            <a:ext cx="8963192" cy="64232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Small Data </a:t>
            </a:r>
            <a:r>
              <a:rPr lang="en-US" sz="2400" b="1" u="sng" dirty="0" err="1">
                <a:effectLst/>
                <a:latin typeface="Nokia Pure Text Light" panose="020B0403020202020204" pitchFamily="34" charset="0"/>
                <a:ea typeface="Nokia Pure Text Light" panose="020B0403020202020204" pitchFamily="34" charset="0"/>
              </a:rPr>
              <a:t>enh</a:t>
            </a:r>
            <a:r>
              <a:rPr lang="en-US" sz="2400" b="1" u="sng" dirty="0">
                <a:effectLst/>
                <a:latin typeface="Nokia Pure Text Light" panose="020B0403020202020204" pitchFamily="34" charset="0"/>
                <a:ea typeface="Nokia Pure Text Light" panose="020B0403020202020204" pitchFamily="34" charset="0"/>
              </a:rPr>
              <a:t>: </a:t>
            </a:r>
            <a:r>
              <a:rPr lang="en-US" sz="2000" dirty="0">
                <a:effectLst/>
                <a:latin typeface="Nokia Pure Text Light" panose="020B0403020202020204" pitchFamily="34" charset="0"/>
                <a:ea typeface="Nokia Pure Text Light" panose="020B0403020202020204" pitchFamily="34" charset="0"/>
              </a:rPr>
              <a:t>UL and inactive only</a:t>
            </a:r>
            <a:endParaRPr lang="en-US" sz="1000" dirty="0">
              <a:effectLst/>
              <a:latin typeface="Nokia Pure Text Light" panose="020B0403020202020204" pitchFamily="34" charset="0"/>
              <a:ea typeface="Nokia Pure Text Light" panose="020B0403020202020204" pitchFamily="34" charset="0"/>
            </a:endParaRPr>
          </a:p>
        </p:txBody>
      </p:sp>
      <p:sp>
        <p:nvSpPr>
          <p:cNvPr id="40" name="Rectangle: Rounded Corners 39">
            <a:extLst>
              <a:ext uri="{FF2B5EF4-FFF2-40B4-BE49-F238E27FC236}">
                <a16:creationId xmlns:a16="http://schemas.microsoft.com/office/drawing/2014/main" xmlns="" id="{2ACE28BD-0471-49F4-85EE-93AB2E348711}"/>
              </a:ext>
            </a:extLst>
          </p:cNvPr>
          <p:cNvSpPr/>
          <p:nvPr/>
        </p:nvSpPr>
        <p:spPr>
          <a:xfrm>
            <a:off x="3451600" y="11145619"/>
            <a:ext cx="9011494" cy="57163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SON/MDT (RAN3-led)</a:t>
            </a:r>
            <a:endParaRPr lang="en-US" sz="2400" dirty="0">
              <a:effectLst/>
              <a:latin typeface="Nokia Pure Text Light" panose="020B0403020202020204" pitchFamily="34" charset="0"/>
              <a:ea typeface="Nokia Pure Text Light" panose="020B0403020202020204" pitchFamily="34" charset="0"/>
            </a:endParaRPr>
          </a:p>
        </p:txBody>
      </p:sp>
      <p:sp>
        <p:nvSpPr>
          <p:cNvPr id="43" name="Rectangle: Rounded Corners 42">
            <a:extLst>
              <a:ext uri="{FF2B5EF4-FFF2-40B4-BE49-F238E27FC236}">
                <a16:creationId xmlns:a16="http://schemas.microsoft.com/office/drawing/2014/main" xmlns="" id="{B009EF35-5A05-4774-9F81-B2D890F8C366}"/>
              </a:ext>
            </a:extLst>
          </p:cNvPr>
          <p:cNvSpPr/>
          <p:nvPr/>
        </p:nvSpPr>
        <p:spPr>
          <a:xfrm>
            <a:off x="1251466" y="10455894"/>
            <a:ext cx="11163410" cy="58890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UE Power Saving: </a:t>
            </a:r>
            <a:r>
              <a:rPr lang="en-US" sz="2200" dirty="0">
                <a:effectLst/>
                <a:latin typeface="Nokia Pure Text Light" panose="020B0403020202020204" pitchFamily="34" charset="0"/>
                <a:ea typeface="Nokia Pure Text Light" panose="020B0403020202020204" pitchFamily="34" charset="0"/>
              </a:rPr>
              <a:t>Idle/inactive focus</a:t>
            </a:r>
          </a:p>
        </p:txBody>
      </p:sp>
      <p:sp>
        <p:nvSpPr>
          <p:cNvPr id="48" name="Rectangle: Rounded Corners 47">
            <a:extLst>
              <a:ext uri="{FF2B5EF4-FFF2-40B4-BE49-F238E27FC236}">
                <a16:creationId xmlns:a16="http://schemas.microsoft.com/office/drawing/2014/main" xmlns="" id="{ABB665BD-CB86-40BD-BC65-D624F9EA2169}"/>
              </a:ext>
            </a:extLst>
          </p:cNvPr>
          <p:cNvSpPr/>
          <p:nvPr/>
        </p:nvSpPr>
        <p:spPr>
          <a:xfrm>
            <a:off x="5696170" y="5671838"/>
            <a:ext cx="6710954" cy="531116"/>
          </a:xfrm>
          <a:prstGeom prst="roundRect">
            <a:avLst/>
          </a:prstGeom>
          <a:solidFill>
            <a:srgbClr val="FF9B9B"/>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IoT for NTN</a:t>
            </a:r>
            <a:endParaRPr lang="en-US" sz="2400" dirty="0">
              <a:effectLst/>
              <a:latin typeface="Nokia Pure Text Light" panose="020B0403020202020204" pitchFamily="34" charset="0"/>
              <a:ea typeface="Nokia Pure Text Light" panose="020B0403020202020204" pitchFamily="34" charset="0"/>
            </a:endParaRPr>
          </a:p>
        </p:txBody>
      </p:sp>
      <p:sp>
        <p:nvSpPr>
          <p:cNvPr id="50" name="Rectangle: Rounded Corners 49">
            <a:extLst>
              <a:ext uri="{FF2B5EF4-FFF2-40B4-BE49-F238E27FC236}">
                <a16:creationId xmlns:a16="http://schemas.microsoft.com/office/drawing/2014/main" xmlns="" id="{1E5E4735-2C76-4317-B61B-9C1E7AA17D03}"/>
              </a:ext>
            </a:extLst>
          </p:cNvPr>
          <p:cNvSpPr/>
          <p:nvPr/>
        </p:nvSpPr>
        <p:spPr>
          <a:xfrm>
            <a:off x="7913746" y="9798557"/>
            <a:ext cx="4494670" cy="571638"/>
          </a:xfrm>
          <a:prstGeom prst="roundRect">
            <a:avLst/>
          </a:prstGeom>
          <a:solidFill>
            <a:srgbClr val="FF0000"/>
          </a:solidFill>
          <a:ln w="3175" cap="flat" cmpd="sng" algn="ctr">
            <a:noFill/>
            <a:prstDash val="solid"/>
          </a:ln>
          <a:effectLst/>
        </p:spPr>
        <p:txBody>
          <a:bodyPr lIns="144000" tIns="144000" rIns="14400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RAN slicing </a:t>
            </a:r>
            <a:r>
              <a:rPr lang="en-US" sz="1800" dirty="0">
                <a:effectLst/>
                <a:latin typeface="Nokia Pure Text Light" panose="020B0403020202020204" pitchFamily="34" charset="0"/>
                <a:ea typeface="Nokia Pure Text Light" panose="020B0403020202020204" pitchFamily="34" charset="0"/>
              </a:rPr>
              <a:t>(based on SI outcome)</a:t>
            </a:r>
            <a:endParaRPr lang="en-US" sz="2400" dirty="0">
              <a:effectLst/>
              <a:latin typeface="Nokia Pure Text Light" panose="020B0403020202020204" pitchFamily="34" charset="0"/>
              <a:ea typeface="Nokia Pure Text Light" panose="020B0403020202020204" pitchFamily="34" charset="0"/>
            </a:endParaRPr>
          </a:p>
        </p:txBody>
      </p:sp>
      <p:sp>
        <p:nvSpPr>
          <p:cNvPr id="52" name="Rectangle: Rounded Corners 51">
            <a:extLst>
              <a:ext uri="{FF2B5EF4-FFF2-40B4-BE49-F238E27FC236}">
                <a16:creationId xmlns:a16="http://schemas.microsoft.com/office/drawing/2014/main" xmlns="" id="{BE36CEC8-44DD-4AEE-8FB0-021591159950}"/>
              </a:ext>
            </a:extLst>
          </p:cNvPr>
          <p:cNvSpPr/>
          <p:nvPr/>
        </p:nvSpPr>
        <p:spPr>
          <a:xfrm>
            <a:off x="5697463" y="9112782"/>
            <a:ext cx="6728200" cy="604540"/>
          </a:xfrm>
          <a:prstGeom prst="roundRect">
            <a:avLst/>
          </a:prstGeom>
          <a:solidFill>
            <a:srgbClr val="FF0000"/>
          </a:solidFill>
          <a:ln w="3175" cap="flat" cmpd="sng" algn="ctr">
            <a:noFill/>
            <a:prstDash val="solid"/>
          </a:ln>
          <a:effectLst/>
        </p:spPr>
        <p:txBody>
          <a:bodyPr lIns="0" tIns="144000" rIns="0" bIns="144000"/>
          <a:lstStyle/>
          <a:p>
            <a:pPr defTabSz="1828708" hangingPunct="1">
              <a:defRPr/>
            </a:pPr>
            <a:r>
              <a:rPr lang="en-US" sz="2400" b="1" u="sng" dirty="0">
                <a:effectLst/>
                <a:latin typeface="Nokia Pure Text Light" panose="020B0403020202020204" pitchFamily="34" charset="0"/>
                <a:ea typeface="Nokia Pure Text Light" panose="020B0403020202020204" pitchFamily="34" charset="0"/>
              </a:rPr>
              <a:t>NR </a:t>
            </a:r>
            <a:r>
              <a:rPr lang="en-US" sz="2400" b="1" u="sng" dirty="0" err="1">
                <a:effectLst/>
                <a:latin typeface="Nokia Pure Text Light" panose="020B0403020202020204" pitchFamily="34" charset="0"/>
                <a:ea typeface="Nokia Pure Text Light" panose="020B0403020202020204" pitchFamily="34" charset="0"/>
              </a:rPr>
              <a:t>Sidelink</a:t>
            </a:r>
            <a:r>
              <a:rPr lang="en-US" sz="2400" b="1" u="sng" dirty="0">
                <a:effectLst/>
                <a:latin typeface="Nokia Pure Text Light" panose="020B0403020202020204" pitchFamily="34" charset="0"/>
                <a:ea typeface="Nokia Pure Text Light" panose="020B0403020202020204" pitchFamily="34" charset="0"/>
              </a:rPr>
              <a:t> relay: </a:t>
            </a:r>
            <a:r>
              <a:rPr lang="en-US" sz="2000" dirty="0">
                <a:effectLst/>
                <a:latin typeface="Nokia Pure Text Light" panose="020B0403020202020204" pitchFamily="34" charset="0"/>
                <a:ea typeface="Nokia Pure Text Light" panose="020B0403020202020204" pitchFamily="34" charset="0"/>
              </a:rPr>
              <a:t>either L2/L3 (based on SI outcome</a:t>
            </a:r>
            <a:r>
              <a:rPr lang="en-US" sz="2200" dirty="0">
                <a:effectLst/>
                <a:latin typeface="Nokia Pure Text Light" panose="020B0403020202020204" pitchFamily="34" charset="0"/>
                <a:ea typeface="Nokia Pure Text Light" panose="020B0403020202020204" pitchFamily="34" charset="0"/>
              </a:rPr>
              <a:t>)</a:t>
            </a:r>
            <a:endParaRPr lang="en-US" sz="2400" dirty="0">
              <a:effectLst/>
              <a:latin typeface="Nokia Pure Text Light" panose="020B0403020202020204" pitchFamily="34" charset="0"/>
              <a:ea typeface="Nokia Pure Text Light" panose="020B0403020202020204" pitchFamily="34" charset="0"/>
            </a:endParaRPr>
          </a:p>
        </p:txBody>
      </p:sp>
      <p:sp>
        <p:nvSpPr>
          <p:cNvPr id="60" name="Rectangle: Rounded Corners 59">
            <a:extLst>
              <a:ext uri="{FF2B5EF4-FFF2-40B4-BE49-F238E27FC236}">
                <a16:creationId xmlns:a16="http://schemas.microsoft.com/office/drawing/2014/main" xmlns="" id="{9E922AF4-8460-4757-923A-2102308BDFD3}"/>
              </a:ext>
            </a:extLst>
          </p:cNvPr>
          <p:cNvSpPr/>
          <p:nvPr/>
        </p:nvSpPr>
        <p:spPr>
          <a:xfrm>
            <a:off x="1238343" y="6186138"/>
            <a:ext cx="4254048" cy="709692"/>
          </a:xfrm>
          <a:prstGeom prst="roundRect">
            <a:avLst/>
          </a:prstGeom>
          <a:solidFill>
            <a:srgbClr val="FF9B9B"/>
          </a:solidFill>
          <a:ln w="3175" cap="flat" cmpd="sng" algn="ctr">
            <a:noFill/>
            <a:prstDash val="solid"/>
          </a:ln>
          <a:effectLst/>
        </p:spPr>
        <p:txBody>
          <a:bodyPr lIns="144000" tIns="0" rIns="144000" bIns="0"/>
          <a:lstStyle/>
          <a:p>
            <a:pPr defTabSz="1828708" hangingPunct="1"/>
            <a:r>
              <a:rPr lang="en-US" sz="2400" b="1" u="sng" dirty="0">
                <a:effectLst/>
                <a:latin typeface="Nokia Pure Text Light" panose="020B0403020202020204" pitchFamily="34" charset="0"/>
                <a:ea typeface="Nokia Pure Text Light" panose="020B0403020202020204" pitchFamily="34" charset="0"/>
              </a:rPr>
              <a:t>NR Positioning </a:t>
            </a:r>
            <a:r>
              <a:rPr lang="en-US" sz="2400" b="1" u="sng" dirty="0" err="1">
                <a:effectLst/>
                <a:latin typeface="Nokia Pure Text Light" panose="020B0403020202020204" pitchFamily="34" charset="0"/>
                <a:ea typeface="Nokia Pure Text Light" panose="020B0403020202020204" pitchFamily="34" charset="0"/>
              </a:rPr>
              <a:t>enh</a:t>
            </a:r>
            <a:r>
              <a:rPr lang="en-US" sz="2200" dirty="0">
                <a:effectLst/>
                <a:latin typeface="Nokia Pure Text Light" panose="020B0403020202020204" pitchFamily="34" charset="0"/>
                <a:ea typeface="Nokia Pure Text Light" panose="020B0403020202020204" pitchFamily="34" charset="0"/>
              </a:rPr>
              <a:t>: IIOT, integrity </a:t>
            </a:r>
            <a:endParaRPr lang="en-US" sz="2400" dirty="0">
              <a:effectLst/>
              <a:latin typeface="Nokia Pure Text Light" panose="020B0403020202020204" pitchFamily="34" charset="0"/>
              <a:ea typeface="Nokia Pure Text Light" panose="020B0403020202020204" pitchFamily="34" charset="0"/>
            </a:endParaRPr>
          </a:p>
        </p:txBody>
      </p:sp>
      <p:sp>
        <p:nvSpPr>
          <p:cNvPr id="51" name="圆角矩形 50"/>
          <p:cNvSpPr/>
          <p:nvPr/>
        </p:nvSpPr>
        <p:spPr bwMode="auto">
          <a:xfrm>
            <a:off x="1190548" y="3177373"/>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61" name="圆角矩形 60"/>
          <p:cNvSpPr/>
          <p:nvPr/>
        </p:nvSpPr>
        <p:spPr bwMode="auto">
          <a:xfrm>
            <a:off x="1190548" y="4463257"/>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63" name="圆角矩形 62"/>
          <p:cNvSpPr/>
          <p:nvPr/>
        </p:nvSpPr>
        <p:spPr bwMode="auto">
          <a:xfrm>
            <a:off x="1190548" y="6963585"/>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68" name="圆角矩形 67"/>
          <p:cNvSpPr/>
          <p:nvPr/>
        </p:nvSpPr>
        <p:spPr bwMode="auto">
          <a:xfrm>
            <a:off x="1190548" y="7677967"/>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70" name="圆角矩形 69"/>
          <p:cNvSpPr/>
          <p:nvPr/>
        </p:nvSpPr>
        <p:spPr bwMode="auto">
          <a:xfrm>
            <a:off x="1190548" y="8392347"/>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71" name="圆角矩形 70"/>
          <p:cNvSpPr/>
          <p:nvPr/>
        </p:nvSpPr>
        <p:spPr bwMode="auto">
          <a:xfrm>
            <a:off x="1190548" y="9821107"/>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72" name="圆角矩形 71"/>
          <p:cNvSpPr/>
          <p:nvPr/>
        </p:nvSpPr>
        <p:spPr bwMode="auto">
          <a:xfrm>
            <a:off x="1190548" y="11178429"/>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endParaRPr lang="zh-CN" altLang="en-US" sz="1000" dirty="0">
              <a:solidFill>
                <a:schemeClr val="tx1"/>
              </a:solidFill>
              <a:effectLst/>
              <a:latin typeface="Arial" charset="0"/>
              <a:ea typeface="ＭＳ Ｐゴシック" pitchFamily="50" charset="-128"/>
            </a:endParaRPr>
          </a:p>
        </p:txBody>
      </p:sp>
      <p:sp>
        <p:nvSpPr>
          <p:cNvPr id="49" name="内容占位符 1"/>
          <p:cNvSpPr>
            <a:spLocks noGrp="1"/>
          </p:cNvSpPr>
          <p:nvPr>
            <p:ph idx="1"/>
          </p:nvPr>
        </p:nvSpPr>
        <p:spPr>
          <a:xfrm>
            <a:off x="13049256" y="1457400"/>
            <a:ext cx="10568070" cy="9523952"/>
          </a:xfrm>
        </p:spPr>
        <p:txBody>
          <a:bodyPr/>
          <a:lstStyle/>
          <a:p>
            <a:pPr>
              <a:spcBef>
                <a:spcPts val="1200"/>
              </a:spcBef>
              <a:buFont typeface="Arial" panose="020B0604020202020204" pitchFamily="34" charset="0"/>
              <a:buChar char="•"/>
            </a:pPr>
            <a:r>
              <a:rPr lang="en-US" altLang="zh-CN" sz="3600" dirty="0"/>
              <a:t>RAN2 did not start any Rel-17 discussion so far. In Q3, RAN2 highest priority should be Rel-16 </a:t>
            </a:r>
            <a:r>
              <a:rPr lang="en-US" altLang="zh-CN" sz="3600" dirty="0" smtClean="0"/>
              <a:t>maintenance considering </a:t>
            </a:r>
            <a:r>
              <a:rPr lang="en-US" altLang="zh-CN" sz="3600" dirty="0"/>
              <a:t>there are still lot of work with ASN.1 and UE capabilities.</a:t>
            </a:r>
          </a:p>
          <a:p>
            <a:pPr>
              <a:spcBef>
                <a:spcPts val="1200"/>
              </a:spcBef>
              <a:buFont typeface="Arial" panose="020B0604020202020204" pitchFamily="34" charset="0"/>
              <a:buChar char="•"/>
            </a:pPr>
            <a:r>
              <a:rPr lang="en-US" altLang="zh-CN" sz="3600" dirty="0"/>
              <a:t>Rel-17 is extended by 1 quarter, the straight way forward is to shift the RAN2 whole work plan with 1 quarter as left figure, however, similar issues as RAN1 is that Q4 has only 1 RAN2 e-meeting, it maybe quite challenging for these items to make progress in the first discussion in Q4. </a:t>
            </a:r>
          </a:p>
          <a:p>
            <a:pPr lvl="1">
              <a:spcBef>
                <a:spcPts val="1200"/>
              </a:spcBef>
            </a:pPr>
            <a:r>
              <a:rPr lang="en-US" altLang="zh-CN" sz="3200" dirty="0"/>
              <a:t>It is suggested to start these items also in August with some warmup preparation to facilitate the discussion in Q4 e-meeting</a:t>
            </a:r>
          </a:p>
          <a:p>
            <a:pPr lvl="1">
              <a:spcBef>
                <a:spcPts val="1200"/>
              </a:spcBef>
            </a:pPr>
            <a:r>
              <a:rPr lang="en-US" altLang="zh-CN" sz="3200" dirty="0"/>
              <a:t>Exact scope needs to be decided carefully to make sure Rel-16 </a:t>
            </a:r>
            <a:r>
              <a:rPr lang="en-US" altLang="zh-CN" sz="3200" dirty="0" smtClean="0"/>
              <a:t>task is </a:t>
            </a:r>
            <a:r>
              <a:rPr lang="en-US" altLang="zh-CN" sz="3200" dirty="0"/>
              <a:t>not impacted</a:t>
            </a:r>
          </a:p>
          <a:p>
            <a:r>
              <a:rPr lang="en-US" altLang="zh-CN" sz="3600" dirty="0"/>
              <a:t>Proposal 2: RAN2 original work plan is shifted with 1 quarter, while allow some room in August e-meeting for warmup discussion of those items should have been suspended till October</a:t>
            </a:r>
          </a:p>
          <a:p>
            <a:endParaRPr lang="en-US" altLang="zh-CN" sz="4000" dirty="0"/>
          </a:p>
          <a:p>
            <a:pPr>
              <a:buNone/>
            </a:pPr>
            <a:endParaRPr lang="zh-CN" altLang="en-US" sz="4000" dirty="0"/>
          </a:p>
        </p:txBody>
      </p:sp>
    </p:spTree>
    <p:extLst>
      <p:ext uri="{BB962C8B-B14F-4D97-AF65-F5344CB8AC3E}">
        <p14:creationId xmlns:p14="http://schemas.microsoft.com/office/powerpoint/2010/main" xmlns="" val="1217437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511" name="Straight Connector 7">
            <a:extLst>
              <a:ext uri="{FF2B5EF4-FFF2-40B4-BE49-F238E27FC236}">
                <a16:creationId xmlns:a16="http://schemas.microsoft.com/office/drawing/2014/main" xmlns="" id="{CFF1D499-8237-4625-8C92-0AE6BF680EC0}"/>
              </a:ext>
            </a:extLst>
          </p:cNvPr>
          <p:cNvCxnSpPr>
            <a:cxnSpLocks/>
          </p:cNvCxnSpPr>
          <p:nvPr/>
        </p:nvCxnSpPr>
        <p:spPr bwMode="auto">
          <a:xfrm flipV="1">
            <a:off x="5669108" y="2268433"/>
            <a:ext cx="0" cy="9490586"/>
          </a:xfrm>
          <a:prstGeom prst="line">
            <a:avLst/>
          </a:prstGeom>
          <a:noFill/>
          <a:ln w="28575" algn="ctr">
            <a:solidFill>
              <a:schemeClr val="tx1"/>
            </a:solidFill>
            <a:round/>
            <a:headEnd/>
            <a:tailEnd/>
          </a:ln>
          <a:extLst>
            <a:ext uri="{909E8E84-426E-40DD-AFC4-6F175D3DCCD1}">
              <a14:hiddenFill xmlns:a14="http://schemas.microsoft.com/office/drawing/2010/main" xmlns="">
                <a:noFill/>
              </a14:hiddenFill>
            </a:ext>
          </a:extLst>
        </p:spPr>
      </p:cxnSp>
      <p:grpSp>
        <p:nvGrpSpPr>
          <p:cNvPr id="2" name="Group 3">
            <a:extLst>
              <a:ext uri="{FF2B5EF4-FFF2-40B4-BE49-F238E27FC236}">
                <a16:creationId xmlns:a16="http://schemas.microsoft.com/office/drawing/2014/main" xmlns="" id="{C0AA43DA-E105-4DFD-A045-A1044C3FF62B}"/>
              </a:ext>
            </a:extLst>
          </p:cNvPr>
          <p:cNvGrpSpPr/>
          <p:nvPr/>
        </p:nvGrpSpPr>
        <p:grpSpPr>
          <a:xfrm>
            <a:off x="1261986" y="2268433"/>
            <a:ext cx="11071224" cy="9490586"/>
            <a:chOff x="1482599" y="1134215"/>
            <a:chExt cx="5535612" cy="4745293"/>
          </a:xfrm>
        </p:grpSpPr>
        <p:cxnSp>
          <p:nvCxnSpPr>
            <p:cNvPr id="21508" name="Straight Connector 4">
              <a:extLst>
                <a:ext uri="{FF2B5EF4-FFF2-40B4-BE49-F238E27FC236}">
                  <a16:creationId xmlns:a16="http://schemas.microsoft.com/office/drawing/2014/main" xmlns="" id="{96ABE926-CDAF-4DA1-B9A5-07C273E42BCD}"/>
                </a:ext>
              </a:extLst>
            </p:cNvPr>
            <p:cNvCxnSpPr>
              <a:cxnSpLocks/>
            </p:cNvCxnSpPr>
            <p:nvPr/>
          </p:nvCxnSpPr>
          <p:spPr bwMode="auto">
            <a:xfrm flipV="1">
              <a:off x="1482599"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0" name="Straight Connector 6">
              <a:extLst>
                <a:ext uri="{FF2B5EF4-FFF2-40B4-BE49-F238E27FC236}">
                  <a16:creationId xmlns:a16="http://schemas.microsoft.com/office/drawing/2014/main" xmlns="" id="{F080480B-062E-4B86-A103-35B7A679B6A8}"/>
                </a:ext>
              </a:extLst>
            </p:cNvPr>
            <p:cNvCxnSpPr>
              <a:cxnSpLocks/>
            </p:cNvCxnSpPr>
            <p:nvPr/>
          </p:nvCxnSpPr>
          <p:spPr bwMode="auto">
            <a:xfrm flipV="1">
              <a:off x="2592261"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2" name="Straight Connector 8">
              <a:extLst>
                <a:ext uri="{FF2B5EF4-FFF2-40B4-BE49-F238E27FC236}">
                  <a16:creationId xmlns:a16="http://schemas.microsoft.com/office/drawing/2014/main" xmlns="" id="{82A94FA5-8257-40F2-B815-93EDA0A82132}"/>
                </a:ext>
              </a:extLst>
            </p:cNvPr>
            <p:cNvCxnSpPr>
              <a:cxnSpLocks/>
            </p:cNvCxnSpPr>
            <p:nvPr/>
          </p:nvCxnSpPr>
          <p:spPr bwMode="auto">
            <a:xfrm flipV="1">
              <a:off x="5908548"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3" name="Straight Connector 9">
              <a:extLst>
                <a:ext uri="{FF2B5EF4-FFF2-40B4-BE49-F238E27FC236}">
                  <a16:creationId xmlns:a16="http://schemas.microsoft.com/office/drawing/2014/main" xmlns="" id="{2B625C6B-89D0-4383-B2AD-F88D7B225CC1}"/>
                </a:ext>
              </a:extLst>
            </p:cNvPr>
            <p:cNvCxnSpPr>
              <a:cxnSpLocks/>
            </p:cNvCxnSpPr>
            <p:nvPr/>
          </p:nvCxnSpPr>
          <p:spPr bwMode="auto">
            <a:xfrm flipV="1">
              <a:off x="3696717"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cxnSp>
          <p:nvCxnSpPr>
            <p:cNvPr id="21514" name="Straight Connector 10">
              <a:extLst>
                <a:ext uri="{FF2B5EF4-FFF2-40B4-BE49-F238E27FC236}">
                  <a16:creationId xmlns:a16="http://schemas.microsoft.com/office/drawing/2014/main" xmlns="" id="{2CFF8DE0-645D-49AD-B953-AC3111005CFF}"/>
                </a:ext>
              </a:extLst>
            </p:cNvPr>
            <p:cNvCxnSpPr>
              <a:cxnSpLocks/>
            </p:cNvCxnSpPr>
            <p:nvPr/>
          </p:nvCxnSpPr>
          <p:spPr bwMode="auto">
            <a:xfrm flipV="1">
              <a:off x="7018211"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xmlns="">
                  <a:noFill/>
                </a14:hiddenFill>
              </a:ext>
            </a:extLst>
          </p:spPr>
        </p:cxnSp>
      </p:grpSp>
      <p:sp>
        <p:nvSpPr>
          <p:cNvPr id="44" name="Rectangle 43">
            <a:extLst>
              <a:ext uri="{FF2B5EF4-FFF2-40B4-BE49-F238E27FC236}">
                <a16:creationId xmlns:a16="http://schemas.microsoft.com/office/drawing/2014/main" xmlns="" id="{89BF3C2C-DE30-43A4-9672-BB087808FDDC}"/>
              </a:ext>
            </a:extLst>
          </p:cNvPr>
          <p:cNvSpPr/>
          <p:nvPr/>
        </p:nvSpPr>
        <p:spPr>
          <a:xfrm>
            <a:off x="1331841" y="2324364"/>
            <a:ext cx="2092326" cy="716936"/>
          </a:xfrm>
          <a:prstGeom prst="rect">
            <a:avLst/>
          </a:prstGeom>
          <a:solidFill>
            <a:srgbClr val="124191"/>
          </a:solidFill>
          <a:ln>
            <a:noFill/>
          </a:ln>
          <a:effectLst/>
        </p:spPr>
        <p:txBody>
          <a:bodyPr lIns="144000" tIns="144000" rIns="144000" bIns="144000" anchor="ctr"/>
          <a:lstStyle/>
          <a:p>
            <a:pPr defTabSz="1828708"/>
            <a:r>
              <a:rPr lang="en-GB" sz="2400" dirty="0">
                <a:latin typeface="Nokia Pure Text Light" panose="020B0403020202020204" pitchFamily="34" charset="0"/>
                <a:ea typeface="Nokia Pure Text Light" panose="020B0403020202020204" pitchFamily="34" charset="0"/>
              </a:rPr>
              <a:t>2020 Q3</a:t>
            </a:r>
          </a:p>
        </p:txBody>
      </p:sp>
      <p:sp>
        <p:nvSpPr>
          <p:cNvPr id="45" name="Rectangle 44">
            <a:extLst>
              <a:ext uri="{FF2B5EF4-FFF2-40B4-BE49-F238E27FC236}">
                <a16:creationId xmlns:a16="http://schemas.microsoft.com/office/drawing/2014/main" xmlns="" id="{F578AB52-3A9B-42C8-AC27-99F1F84A6146}"/>
              </a:ext>
            </a:extLst>
          </p:cNvPr>
          <p:cNvSpPr/>
          <p:nvPr/>
        </p:nvSpPr>
        <p:spPr>
          <a:xfrm>
            <a:off x="3544815" y="2324365"/>
            <a:ext cx="2092326" cy="716938"/>
          </a:xfrm>
          <a:prstGeom prst="rect">
            <a:avLst/>
          </a:prstGeom>
          <a:solidFill>
            <a:srgbClr val="124191"/>
          </a:solidFill>
          <a:ln>
            <a:noFill/>
          </a:ln>
          <a:effectLst/>
        </p:spPr>
        <p:txBody>
          <a:bodyPr lIns="144000" tIns="144000" rIns="144000" bIns="144000" anchor="ctr"/>
          <a:lstStyle/>
          <a:p>
            <a:pPr defTabSz="1828708"/>
            <a:r>
              <a:rPr lang="en-GB" sz="2400" dirty="0">
                <a:latin typeface="Nokia Pure Text Light" panose="020B0403020202020204" pitchFamily="34" charset="0"/>
                <a:ea typeface="Nokia Pure Text Light" panose="020B0403020202020204" pitchFamily="34" charset="0"/>
              </a:rPr>
              <a:t>2020 Q4</a:t>
            </a:r>
          </a:p>
        </p:txBody>
      </p:sp>
      <p:sp>
        <p:nvSpPr>
          <p:cNvPr id="54" name="Rectangle 53">
            <a:extLst>
              <a:ext uri="{FF2B5EF4-FFF2-40B4-BE49-F238E27FC236}">
                <a16:creationId xmlns:a16="http://schemas.microsoft.com/office/drawing/2014/main" xmlns="" id="{9E54C7E0-DB7C-49EB-8B86-876A6BB7EA73}"/>
              </a:ext>
            </a:extLst>
          </p:cNvPr>
          <p:cNvSpPr/>
          <p:nvPr/>
        </p:nvSpPr>
        <p:spPr>
          <a:xfrm>
            <a:off x="7970761" y="2343419"/>
            <a:ext cx="2092326" cy="697886"/>
          </a:xfrm>
          <a:prstGeom prst="rect">
            <a:avLst/>
          </a:prstGeom>
          <a:solidFill>
            <a:srgbClr val="124191"/>
          </a:solidFill>
          <a:ln>
            <a:noFill/>
          </a:ln>
          <a:effectLst/>
        </p:spPr>
        <p:txBody>
          <a:bodyPr lIns="144000" tIns="144000" rIns="144000" bIns="144000" anchor="ctr"/>
          <a:lstStyle/>
          <a:p>
            <a:pPr defTabSz="1828708"/>
            <a:r>
              <a:rPr lang="en-GB" sz="2400" dirty="0">
                <a:latin typeface="Nokia Pure Text Light" panose="020B0403020202020204" pitchFamily="34" charset="0"/>
                <a:ea typeface="Nokia Pure Text Light" panose="020B0403020202020204" pitchFamily="34" charset="0"/>
              </a:rPr>
              <a:t>2021 Q2</a:t>
            </a:r>
          </a:p>
        </p:txBody>
      </p:sp>
      <p:sp>
        <p:nvSpPr>
          <p:cNvPr id="55" name="Rectangle 54">
            <a:extLst>
              <a:ext uri="{FF2B5EF4-FFF2-40B4-BE49-F238E27FC236}">
                <a16:creationId xmlns:a16="http://schemas.microsoft.com/office/drawing/2014/main" xmlns="" id="{EECB0FF3-EE16-4EDA-9195-7FB4C4056ED8}"/>
              </a:ext>
            </a:extLst>
          </p:cNvPr>
          <p:cNvSpPr/>
          <p:nvPr/>
        </p:nvSpPr>
        <p:spPr>
          <a:xfrm>
            <a:off x="10180561" y="2343419"/>
            <a:ext cx="2092326" cy="697886"/>
          </a:xfrm>
          <a:prstGeom prst="rect">
            <a:avLst/>
          </a:prstGeom>
          <a:solidFill>
            <a:srgbClr val="124191"/>
          </a:solidFill>
          <a:ln>
            <a:noFill/>
          </a:ln>
          <a:effectLst/>
        </p:spPr>
        <p:txBody>
          <a:bodyPr lIns="144000" tIns="144000" rIns="144000" bIns="144000" anchor="ctr"/>
          <a:lstStyle/>
          <a:p>
            <a:pPr defTabSz="1828708"/>
            <a:r>
              <a:rPr lang="en-GB" sz="2400" dirty="0">
                <a:latin typeface="Nokia Pure Text Light" panose="020B0403020202020204" pitchFamily="34" charset="0"/>
                <a:ea typeface="Nokia Pure Text Light" panose="020B0403020202020204" pitchFamily="34" charset="0"/>
              </a:rPr>
              <a:t>2021 Q3</a:t>
            </a:r>
          </a:p>
        </p:txBody>
      </p:sp>
      <p:sp>
        <p:nvSpPr>
          <p:cNvPr id="64" name="Rectangle 63">
            <a:extLst>
              <a:ext uri="{FF2B5EF4-FFF2-40B4-BE49-F238E27FC236}">
                <a16:creationId xmlns:a16="http://schemas.microsoft.com/office/drawing/2014/main" xmlns="" id="{131791AB-82B9-4A27-A501-E941282D1856}"/>
              </a:ext>
            </a:extLst>
          </p:cNvPr>
          <p:cNvSpPr/>
          <p:nvPr/>
        </p:nvSpPr>
        <p:spPr>
          <a:xfrm>
            <a:off x="5757793" y="2343419"/>
            <a:ext cx="2089150" cy="697886"/>
          </a:xfrm>
          <a:prstGeom prst="rect">
            <a:avLst/>
          </a:prstGeom>
          <a:solidFill>
            <a:srgbClr val="124191"/>
          </a:solidFill>
          <a:ln>
            <a:noFill/>
          </a:ln>
          <a:effectLst/>
        </p:spPr>
        <p:txBody>
          <a:bodyPr lIns="144000" tIns="144000" rIns="144000" bIns="144000" anchor="ctr"/>
          <a:lstStyle/>
          <a:p>
            <a:pPr defTabSz="1828708"/>
            <a:r>
              <a:rPr lang="en-GB" sz="2400" dirty="0">
                <a:latin typeface="Nokia Pure Text Light" panose="020B0403020202020204" pitchFamily="34" charset="0"/>
                <a:ea typeface="Nokia Pure Text Light" panose="020B0403020202020204" pitchFamily="34" charset="0"/>
              </a:rPr>
              <a:t>2021 Q1</a:t>
            </a:r>
          </a:p>
        </p:txBody>
      </p:sp>
      <p:sp>
        <p:nvSpPr>
          <p:cNvPr id="58" name="Rectangle: Rounded Corners 57">
            <a:extLst>
              <a:ext uri="{FF2B5EF4-FFF2-40B4-BE49-F238E27FC236}">
                <a16:creationId xmlns:a16="http://schemas.microsoft.com/office/drawing/2014/main" xmlns="" id="{2AD37AFB-8D4A-43DE-BD69-FA2A7662D1BA}"/>
              </a:ext>
            </a:extLst>
          </p:cNvPr>
          <p:cNvSpPr/>
          <p:nvPr/>
        </p:nvSpPr>
        <p:spPr>
          <a:xfrm>
            <a:off x="1331838" y="3324231"/>
            <a:ext cx="11130524" cy="585974"/>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NR SON/MDT enhancements (excl </a:t>
            </a:r>
            <a:r>
              <a:rPr lang="en-US" sz="2400" b="1" u="sng" dirty="0" err="1">
                <a:latin typeface="Nokia Pure Text Light" panose="020B0403020202020204" pitchFamily="34" charset="0"/>
                <a:ea typeface="Nokia Pure Text Light" panose="020B0403020202020204" pitchFamily="34" charset="0"/>
              </a:rPr>
              <a:t>QoE</a:t>
            </a:r>
            <a:r>
              <a:rPr lang="en-US" sz="2400" b="1" u="sng" dirty="0">
                <a:latin typeface="Nokia Pure Text Light" panose="020B0403020202020204" pitchFamily="34" charset="0"/>
                <a:ea typeface="Nokia Pure Text Light" panose="020B0403020202020204" pitchFamily="34" charset="0"/>
              </a:rPr>
              <a:t>)</a:t>
            </a:r>
          </a:p>
          <a:p>
            <a:pPr defTabSz="1828708">
              <a:defRPr/>
            </a:pPr>
            <a:endParaRPr lang="en-US" sz="2400" dirty="0">
              <a:latin typeface="Nokia Pure Text Light" panose="020B0403020202020204" pitchFamily="34" charset="0"/>
              <a:ea typeface="Nokia Pure Text Light" panose="020B0403020202020204" pitchFamily="34" charset="0"/>
            </a:endParaRPr>
          </a:p>
        </p:txBody>
      </p:sp>
      <p:sp>
        <p:nvSpPr>
          <p:cNvPr id="94" name="Title 2">
            <a:extLst>
              <a:ext uri="{FF2B5EF4-FFF2-40B4-BE49-F238E27FC236}">
                <a16:creationId xmlns:a16="http://schemas.microsoft.com/office/drawing/2014/main" xmlns="" id="{8C120FAE-7958-4220-840D-04FE999DB72E}"/>
              </a:ext>
            </a:extLst>
          </p:cNvPr>
          <p:cNvSpPr>
            <a:spLocks noGrp="1"/>
          </p:cNvSpPr>
          <p:nvPr>
            <p:ph type="title"/>
          </p:nvPr>
        </p:nvSpPr>
        <p:spPr>
          <a:xfrm>
            <a:off x="1179517" y="339477"/>
            <a:ext cx="18224502" cy="1286850"/>
          </a:xfrm>
        </p:spPr>
        <p:txBody>
          <a:bodyPr/>
          <a:lstStyle/>
          <a:p>
            <a:r>
              <a:rPr lang="en-US" altLang="fi-FI" b="1" i="1" kern="1200" dirty="0">
                <a:solidFill>
                  <a:schemeClr val="tx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RAN3 Rel17</a:t>
            </a:r>
          </a:p>
        </p:txBody>
      </p:sp>
      <p:sp>
        <p:nvSpPr>
          <p:cNvPr id="38" name="Rectangle: Rounded Corners 37">
            <a:extLst>
              <a:ext uri="{FF2B5EF4-FFF2-40B4-BE49-F238E27FC236}">
                <a16:creationId xmlns:a16="http://schemas.microsoft.com/office/drawing/2014/main" xmlns="" id="{72CA92DD-2AB0-4EC7-8AD0-97419646DD1A}"/>
              </a:ext>
            </a:extLst>
          </p:cNvPr>
          <p:cNvSpPr/>
          <p:nvPr/>
        </p:nvSpPr>
        <p:spPr>
          <a:xfrm>
            <a:off x="1330859" y="4652954"/>
            <a:ext cx="11131502" cy="601096"/>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NR Multicast (RAN2-led)</a:t>
            </a:r>
            <a:endParaRPr lang="en-US" sz="1600" dirty="0">
              <a:latin typeface="Nokia Pure Text Light" panose="020B0403020202020204" pitchFamily="34" charset="0"/>
              <a:ea typeface="Nokia Pure Text Light" panose="020B0403020202020204" pitchFamily="34" charset="0"/>
            </a:endParaRPr>
          </a:p>
        </p:txBody>
      </p:sp>
      <p:sp>
        <p:nvSpPr>
          <p:cNvPr id="39" name="Rectangle: Rounded Corners 38">
            <a:extLst>
              <a:ext uri="{FF2B5EF4-FFF2-40B4-BE49-F238E27FC236}">
                <a16:creationId xmlns:a16="http://schemas.microsoft.com/office/drawing/2014/main" xmlns="" id="{54199D86-56A5-4A44-93AC-73720B102428}"/>
              </a:ext>
            </a:extLst>
          </p:cNvPr>
          <p:cNvSpPr/>
          <p:nvPr/>
        </p:nvSpPr>
        <p:spPr>
          <a:xfrm>
            <a:off x="3481308" y="5343523"/>
            <a:ext cx="8981056" cy="585974"/>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NR Non-Public Networks </a:t>
            </a:r>
            <a:r>
              <a:rPr lang="en-US" sz="2400" b="1" u="sng" dirty="0" err="1">
                <a:latin typeface="Nokia Pure Text Light" panose="020B0403020202020204" pitchFamily="34" charset="0"/>
                <a:ea typeface="Nokia Pure Text Light" panose="020B0403020202020204" pitchFamily="34" charset="0"/>
              </a:rPr>
              <a:t>enh</a:t>
            </a:r>
            <a:r>
              <a:rPr lang="en-US" sz="2400" b="1" u="sng" dirty="0">
                <a:latin typeface="Nokia Pure Text Light" panose="020B0403020202020204" pitchFamily="34" charset="0"/>
                <a:ea typeface="Nokia Pure Text Light" panose="020B0403020202020204" pitchFamily="34" charset="0"/>
              </a:rPr>
              <a:t> (SA2 led)</a:t>
            </a:r>
          </a:p>
          <a:p>
            <a:pPr defTabSz="1828708">
              <a:defRPr/>
            </a:pPr>
            <a:endParaRPr lang="en-US" sz="2400" dirty="0">
              <a:latin typeface="Nokia Pure Text Light" panose="020B0403020202020204" pitchFamily="34" charset="0"/>
              <a:ea typeface="Nokia Pure Text Light" panose="020B0403020202020204" pitchFamily="34" charset="0"/>
            </a:endParaRPr>
          </a:p>
        </p:txBody>
      </p:sp>
      <p:sp>
        <p:nvSpPr>
          <p:cNvPr id="40" name="Rectangle: Rounded Corners 39">
            <a:extLst>
              <a:ext uri="{FF2B5EF4-FFF2-40B4-BE49-F238E27FC236}">
                <a16:creationId xmlns:a16="http://schemas.microsoft.com/office/drawing/2014/main" xmlns="" id="{AA3B9602-267D-4E00-B96B-E5A20E29BCD7}"/>
              </a:ext>
            </a:extLst>
          </p:cNvPr>
          <p:cNvSpPr/>
          <p:nvPr/>
        </p:nvSpPr>
        <p:spPr>
          <a:xfrm>
            <a:off x="1331839" y="9013144"/>
            <a:ext cx="11130526" cy="565556"/>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Corrections / </a:t>
            </a:r>
            <a:r>
              <a:rPr lang="en-US" sz="2400" b="1" u="sng" dirty="0" err="1">
                <a:latin typeface="Nokia Pure Text Light" panose="020B0403020202020204" pitchFamily="34" charset="0"/>
                <a:ea typeface="Nokia Pure Text Light" panose="020B0403020202020204" pitchFamily="34" charset="0"/>
              </a:rPr>
              <a:t>TEIx</a:t>
            </a:r>
            <a:endParaRPr lang="en-US" sz="2400" b="1" u="sng" dirty="0">
              <a:latin typeface="Nokia Pure Text Light" panose="020B0403020202020204" pitchFamily="34" charset="0"/>
              <a:ea typeface="Nokia Pure Text Light" panose="020B0403020202020204" pitchFamily="34" charset="0"/>
            </a:endParaRPr>
          </a:p>
          <a:p>
            <a:pPr defTabSz="1828708">
              <a:defRPr/>
            </a:pPr>
            <a:endParaRPr lang="en-US" sz="2400" dirty="0">
              <a:latin typeface="Nokia Pure Text Light" panose="020B0403020202020204" pitchFamily="34" charset="0"/>
              <a:ea typeface="Nokia Pure Text Light" panose="020B0403020202020204" pitchFamily="34" charset="0"/>
            </a:endParaRPr>
          </a:p>
        </p:txBody>
      </p:sp>
      <p:sp>
        <p:nvSpPr>
          <p:cNvPr id="28" name="Rectangle: Rounded Corners 27">
            <a:extLst>
              <a:ext uri="{FF2B5EF4-FFF2-40B4-BE49-F238E27FC236}">
                <a16:creationId xmlns:a16="http://schemas.microsoft.com/office/drawing/2014/main" xmlns="" id="{ACDC7FCE-50B9-43A8-A261-FE3AC519C7A1}"/>
              </a:ext>
            </a:extLst>
          </p:cNvPr>
          <p:cNvSpPr/>
          <p:nvPr/>
        </p:nvSpPr>
        <p:spPr>
          <a:xfrm>
            <a:off x="1331839" y="5988419"/>
            <a:ext cx="11130526" cy="585974"/>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IAB enhancements (RAN2-led)</a:t>
            </a:r>
          </a:p>
        </p:txBody>
      </p:sp>
      <p:sp>
        <p:nvSpPr>
          <p:cNvPr id="29" name="Rectangle: Rounded Corners 28">
            <a:extLst>
              <a:ext uri="{FF2B5EF4-FFF2-40B4-BE49-F238E27FC236}">
                <a16:creationId xmlns:a16="http://schemas.microsoft.com/office/drawing/2014/main" xmlns="" id="{AD6C59FA-9C2C-4EC9-BAF7-B68F94F10F2A}"/>
              </a:ext>
            </a:extLst>
          </p:cNvPr>
          <p:cNvSpPr/>
          <p:nvPr/>
        </p:nvSpPr>
        <p:spPr>
          <a:xfrm>
            <a:off x="1350583" y="6633314"/>
            <a:ext cx="8763298" cy="508300"/>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NR over NTN</a:t>
            </a:r>
          </a:p>
        </p:txBody>
      </p:sp>
      <p:sp>
        <p:nvSpPr>
          <p:cNvPr id="30" name="Rectangle: Rounded Corners 29">
            <a:extLst>
              <a:ext uri="{FF2B5EF4-FFF2-40B4-BE49-F238E27FC236}">
                <a16:creationId xmlns:a16="http://schemas.microsoft.com/office/drawing/2014/main" xmlns="" id="{B6050909-A482-4155-ADAD-C28C8B701F13}"/>
              </a:ext>
            </a:extLst>
          </p:cNvPr>
          <p:cNvSpPr/>
          <p:nvPr/>
        </p:nvSpPr>
        <p:spPr>
          <a:xfrm>
            <a:off x="3405125" y="7768454"/>
            <a:ext cx="9057239" cy="589743"/>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NR positioning </a:t>
            </a:r>
            <a:r>
              <a:rPr lang="en-US" sz="2400" b="1" u="sng" dirty="0" err="1">
                <a:latin typeface="Nokia Pure Text Light" panose="020B0403020202020204" pitchFamily="34" charset="0"/>
                <a:ea typeface="Nokia Pure Text Light" panose="020B0403020202020204" pitchFamily="34" charset="0"/>
              </a:rPr>
              <a:t>enh</a:t>
            </a:r>
            <a:r>
              <a:rPr lang="en-US" sz="2400" b="1" u="sng" dirty="0">
                <a:latin typeface="Nokia Pure Text Light" panose="020B0403020202020204" pitchFamily="34" charset="0"/>
                <a:ea typeface="Nokia Pure Text Light" panose="020B0403020202020204" pitchFamily="34" charset="0"/>
              </a:rPr>
              <a:t>: </a:t>
            </a:r>
            <a:r>
              <a:rPr lang="en-US" sz="2400" dirty="0" err="1">
                <a:latin typeface="Nokia Pure Text Light" panose="020B0403020202020204" pitchFamily="34" charset="0"/>
                <a:ea typeface="Nokia Pure Text Light" panose="020B0403020202020204" pitchFamily="34" charset="0"/>
              </a:rPr>
              <a:t>IIoT</a:t>
            </a:r>
            <a:r>
              <a:rPr lang="en-US" sz="2400" dirty="0">
                <a:latin typeface="Nokia Pure Text Light" panose="020B0403020202020204" pitchFamily="34" charset="0"/>
                <a:ea typeface="Nokia Pure Text Light" panose="020B0403020202020204" pitchFamily="34" charset="0"/>
              </a:rPr>
              <a:t>, integrity </a:t>
            </a:r>
          </a:p>
        </p:txBody>
      </p:sp>
      <p:sp>
        <p:nvSpPr>
          <p:cNvPr id="31" name="Rectangle: Rounded Corners 30">
            <a:extLst>
              <a:ext uri="{FF2B5EF4-FFF2-40B4-BE49-F238E27FC236}">
                <a16:creationId xmlns:a16="http://schemas.microsoft.com/office/drawing/2014/main" xmlns="" id="{E5B23143-B744-453F-A338-8943FD779F2E}"/>
              </a:ext>
            </a:extLst>
          </p:cNvPr>
          <p:cNvSpPr/>
          <p:nvPr/>
        </p:nvSpPr>
        <p:spPr>
          <a:xfrm>
            <a:off x="7968854" y="3990431"/>
            <a:ext cx="4493508" cy="585974"/>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NR </a:t>
            </a:r>
            <a:r>
              <a:rPr lang="en-US" sz="2400" b="1" u="sng" dirty="0" err="1">
                <a:latin typeface="Nokia Pure Text Light" panose="020B0403020202020204" pitchFamily="34" charset="0"/>
                <a:ea typeface="Nokia Pure Text Light" panose="020B0403020202020204" pitchFamily="34" charset="0"/>
              </a:rPr>
              <a:t>QoE</a:t>
            </a:r>
            <a:r>
              <a:rPr lang="en-US" sz="2400" b="1" u="sng" dirty="0">
                <a:latin typeface="Nokia Pure Text Light" panose="020B0403020202020204" pitchFamily="34" charset="0"/>
                <a:ea typeface="Nokia Pure Text Light" panose="020B0403020202020204" pitchFamily="34" charset="0"/>
              </a:rPr>
              <a:t> </a:t>
            </a:r>
            <a:r>
              <a:rPr lang="en-US" sz="2200" dirty="0">
                <a:latin typeface="Nokia Pure Text Light" panose="020B0403020202020204" pitchFamily="34" charset="0"/>
                <a:ea typeface="Nokia Pure Text Light" panose="020B0403020202020204" pitchFamily="34" charset="0"/>
              </a:rPr>
              <a:t>(based on SI outcome)</a:t>
            </a:r>
            <a:endParaRPr lang="en-US" sz="2400" dirty="0">
              <a:latin typeface="Nokia Pure Text Light" panose="020B0403020202020204" pitchFamily="34" charset="0"/>
              <a:ea typeface="Nokia Pure Text Light" panose="020B0403020202020204" pitchFamily="34" charset="0"/>
            </a:endParaRPr>
          </a:p>
          <a:p>
            <a:pPr defTabSz="1828708">
              <a:defRPr/>
            </a:pPr>
            <a:endParaRPr lang="en-US" sz="2400" dirty="0">
              <a:latin typeface="Nokia Pure Text Light" panose="020B0403020202020204" pitchFamily="34" charset="0"/>
              <a:ea typeface="Nokia Pure Text Light" panose="020B0403020202020204" pitchFamily="34" charset="0"/>
            </a:endParaRPr>
          </a:p>
        </p:txBody>
      </p:sp>
      <p:sp>
        <p:nvSpPr>
          <p:cNvPr id="32" name="Rectangle: Rounded Corners 31">
            <a:extLst>
              <a:ext uri="{FF2B5EF4-FFF2-40B4-BE49-F238E27FC236}">
                <a16:creationId xmlns:a16="http://schemas.microsoft.com/office/drawing/2014/main" xmlns="" id="{3184CE61-3369-4676-B0AD-F9C38864A27C}"/>
              </a:ext>
            </a:extLst>
          </p:cNvPr>
          <p:cNvSpPr/>
          <p:nvPr/>
        </p:nvSpPr>
        <p:spPr>
          <a:xfrm>
            <a:off x="1330856" y="3990431"/>
            <a:ext cx="6508848" cy="585974"/>
          </a:xfrm>
          <a:prstGeom prst="roundRect">
            <a:avLst/>
          </a:prstGeom>
          <a:solidFill>
            <a:srgbClr val="FF9B9B"/>
          </a:solidFill>
          <a:ln w="3175" cap="flat" cmpd="sng" algn="ctr">
            <a:noFill/>
            <a:prstDash val="solid"/>
          </a:ln>
          <a:effectLst/>
        </p:spPr>
        <p:txBody>
          <a:bodyPr lIns="144000" tIns="144000" rIns="144000" bIns="144000"/>
          <a:lstStyle/>
          <a:p>
            <a:pPr defTabSz="1828708"/>
            <a:r>
              <a:rPr lang="en-US" sz="2400" b="1" u="sng" dirty="0">
                <a:latin typeface="Nokia Pure Text Light" panose="020B0403020202020204" pitchFamily="34" charset="0"/>
                <a:ea typeface="Nokia Pure Text Light" panose="020B0403020202020204" pitchFamily="34" charset="0"/>
              </a:rPr>
              <a:t>NR </a:t>
            </a:r>
            <a:r>
              <a:rPr lang="en-US" sz="2400" b="1" u="sng" dirty="0" err="1">
                <a:latin typeface="Nokia Pure Text Light" panose="020B0403020202020204" pitchFamily="34" charset="0"/>
                <a:ea typeface="Nokia Pure Text Light" panose="020B0403020202020204" pitchFamily="34" charset="0"/>
              </a:rPr>
              <a:t>QoE</a:t>
            </a:r>
            <a:endParaRPr lang="en-US" sz="2400" b="1" u="sng" dirty="0">
              <a:latin typeface="Nokia Pure Text Light" panose="020B0403020202020204" pitchFamily="34" charset="0"/>
              <a:ea typeface="Nokia Pure Text Light" panose="020B0403020202020204" pitchFamily="34" charset="0"/>
            </a:endParaRPr>
          </a:p>
          <a:p>
            <a:pPr defTabSz="1828708"/>
            <a:endParaRPr lang="en-US" sz="2400" b="1" u="sng" dirty="0">
              <a:latin typeface="Nokia Pure Text Light" panose="020B0403020202020204" pitchFamily="34" charset="0"/>
              <a:ea typeface="Nokia Pure Text Light" panose="020B0403020202020204" pitchFamily="34" charset="0"/>
            </a:endParaRPr>
          </a:p>
        </p:txBody>
      </p:sp>
      <p:sp>
        <p:nvSpPr>
          <p:cNvPr id="35" name="Rectangle: Rounded Corners 34">
            <a:extLst>
              <a:ext uri="{FF2B5EF4-FFF2-40B4-BE49-F238E27FC236}">
                <a16:creationId xmlns:a16="http://schemas.microsoft.com/office/drawing/2014/main" xmlns="" id="{88A72C29-773C-4657-AECB-0B348AD6B341}"/>
              </a:ext>
            </a:extLst>
          </p:cNvPr>
          <p:cNvSpPr/>
          <p:nvPr/>
        </p:nvSpPr>
        <p:spPr>
          <a:xfrm>
            <a:off x="7987722" y="7149472"/>
            <a:ext cx="4493504" cy="546332"/>
          </a:xfrm>
          <a:prstGeom prst="roundRect">
            <a:avLst/>
          </a:prstGeom>
          <a:solidFill>
            <a:srgbClr val="FF9B9B"/>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NB-IOT over NTN</a:t>
            </a:r>
          </a:p>
        </p:txBody>
      </p:sp>
      <p:sp>
        <p:nvSpPr>
          <p:cNvPr id="34" name="Rectangle: Rounded Corners 33">
            <a:extLst>
              <a:ext uri="{FF2B5EF4-FFF2-40B4-BE49-F238E27FC236}">
                <a16:creationId xmlns:a16="http://schemas.microsoft.com/office/drawing/2014/main" xmlns="" id="{F0EE8A06-7AA6-4149-ABA8-09588DEF587E}"/>
              </a:ext>
            </a:extLst>
          </p:cNvPr>
          <p:cNvSpPr/>
          <p:nvPr/>
        </p:nvSpPr>
        <p:spPr>
          <a:xfrm>
            <a:off x="3414384" y="8381644"/>
            <a:ext cx="4493508" cy="583184"/>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LTE CP/UP split</a:t>
            </a:r>
          </a:p>
          <a:p>
            <a:pPr defTabSz="1828708">
              <a:defRPr/>
            </a:pPr>
            <a:endParaRPr lang="en-US" sz="2400" dirty="0">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xmlns="" id="{391149D2-06CF-44D6-92CE-A4C0384F06EB}"/>
              </a:ext>
            </a:extLst>
          </p:cNvPr>
          <p:cNvSpPr/>
          <p:nvPr/>
        </p:nvSpPr>
        <p:spPr>
          <a:xfrm>
            <a:off x="1320845" y="9667606"/>
            <a:ext cx="11130526" cy="565556"/>
          </a:xfrm>
          <a:prstGeom prst="roundRect">
            <a:avLst/>
          </a:prstGeom>
          <a:solidFill>
            <a:srgbClr val="FF0000"/>
          </a:solidFill>
          <a:ln w="3175" cap="flat" cmpd="sng" algn="ctr">
            <a:noFill/>
            <a:prstDash val="solid"/>
          </a:ln>
          <a:effectLst/>
        </p:spPr>
        <p:txBody>
          <a:bodyPr lIns="144000" tIns="144000" rIns="144000" bIns="144000"/>
          <a:lstStyle/>
          <a:p>
            <a:pPr defTabSz="1828708">
              <a:defRPr/>
            </a:pPr>
            <a:r>
              <a:rPr lang="en-US" sz="2400" b="1" u="sng" dirty="0">
                <a:latin typeface="Nokia Pure Text Light" panose="020B0403020202020204" pitchFamily="34" charset="0"/>
                <a:ea typeface="Nokia Pure Text Light" panose="020B0403020202020204" pitchFamily="34" charset="0"/>
              </a:rPr>
              <a:t>Misc. impacts coming from RAN1/2 and SA/CT</a:t>
            </a:r>
          </a:p>
          <a:p>
            <a:pPr defTabSz="1828708">
              <a:defRPr/>
            </a:pPr>
            <a:endParaRPr lang="en-US" sz="2400" dirty="0">
              <a:latin typeface="Nokia Pure Text Light" panose="020B0403020202020204" pitchFamily="34" charset="0"/>
              <a:ea typeface="Nokia Pure Text Light" panose="020B0403020202020204" pitchFamily="34" charset="0"/>
            </a:endParaRPr>
          </a:p>
        </p:txBody>
      </p:sp>
      <p:sp>
        <p:nvSpPr>
          <p:cNvPr id="43" name="Rectangle: Rounded Corners 31">
            <a:extLst>
              <a:ext uri="{FF2B5EF4-FFF2-40B4-BE49-F238E27FC236}">
                <a16:creationId xmlns:a16="http://schemas.microsoft.com/office/drawing/2014/main" xmlns="" id="{3184CE61-3369-4676-B0AD-F9C38864A27C}"/>
              </a:ext>
            </a:extLst>
          </p:cNvPr>
          <p:cNvSpPr/>
          <p:nvPr/>
        </p:nvSpPr>
        <p:spPr>
          <a:xfrm>
            <a:off x="3476564" y="10501338"/>
            <a:ext cx="6508848" cy="585974"/>
          </a:xfrm>
          <a:prstGeom prst="roundRect">
            <a:avLst/>
          </a:prstGeom>
          <a:solidFill>
            <a:srgbClr val="FF9B9B"/>
          </a:solidFill>
          <a:ln w="3175" cap="flat" cmpd="sng" algn="ctr">
            <a:noFill/>
            <a:prstDash val="solid"/>
          </a:ln>
          <a:effectLst/>
        </p:spPr>
        <p:txBody>
          <a:bodyPr lIns="144000" tIns="144000" rIns="144000" bIns="144000"/>
          <a:lstStyle/>
          <a:p>
            <a:pPr defTabSz="1828708"/>
            <a:r>
              <a:rPr lang="en-US" sz="2400" b="1" u="sng" dirty="0">
                <a:latin typeface="Nokia Pure Text Light" panose="020B0403020202020204" pitchFamily="34" charset="0"/>
                <a:ea typeface="Nokia Pure Text Light" panose="020B0403020202020204" pitchFamily="34" charset="0"/>
              </a:rPr>
              <a:t>NR AI</a:t>
            </a:r>
          </a:p>
          <a:p>
            <a:pPr defTabSz="1828708"/>
            <a:endParaRPr lang="en-US" sz="2400" b="1" u="sng" dirty="0">
              <a:latin typeface="Nokia Pure Text Light" panose="020B0403020202020204" pitchFamily="34" charset="0"/>
              <a:ea typeface="Nokia Pure Text Light" panose="020B0403020202020204" pitchFamily="34" charset="0"/>
            </a:endParaRPr>
          </a:p>
        </p:txBody>
      </p:sp>
      <p:sp>
        <p:nvSpPr>
          <p:cNvPr id="33" name="内容占位符 1"/>
          <p:cNvSpPr>
            <a:spLocks noGrp="1"/>
          </p:cNvSpPr>
          <p:nvPr>
            <p:ph idx="1"/>
          </p:nvPr>
        </p:nvSpPr>
        <p:spPr>
          <a:xfrm>
            <a:off x="12977818" y="2357406"/>
            <a:ext cx="10568070" cy="9051926"/>
          </a:xfrm>
        </p:spPr>
        <p:txBody>
          <a:bodyPr/>
          <a:lstStyle/>
          <a:p>
            <a:pPr>
              <a:spcBef>
                <a:spcPts val="1200"/>
              </a:spcBef>
              <a:buFont typeface="Arial" panose="020B0604020202020204" pitchFamily="34" charset="0"/>
              <a:buChar char="•"/>
            </a:pPr>
            <a:r>
              <a:rPr lang="en-US" altLang="zh-CN" sz="3600" dirty="0" smtClean="0"/>
              <a:t>RAN3 </a:t>
            </a:r>
            <a:r>
              <a:rPr lang="en-US" altLang="zh-CN" sz="3600" dirty="0"/>
              <a:t>has the similar situation as RAN2, no Rel-17 discussion so far. </a:t>
            </a:r>
            <a:r>
              <a:rPr lang="en-US" altLang="zh-CN" sz="3600" dirty="0" smtClean="0"/>
              <a:t>RAN3 whole work </a:t>
            </a:r>
            <a:r>
              <a:rPr lang="en-US" altLang="zh-CN" sz="3600" dirty="0"/>
              <a:t>plan </a:t>
            </a:r>
            <a:r>
              <a:rPr lang="en-US" altLang="zh-CN" sz="3600" dirty="0" smtClean="0"/>
              <a:t>can be shifted with </a:t>
            </a:r>
            <a:r>
              <a:rPr lang="en-US" altLang="zh-CN" sz="3600" dirty="0"/>
              <a:t>1 quarter to align with the current Rel-17 schedule. </a:t>
            </a:r>
            <a:endParaRPr lang="en-US" altLang="zh-CN" sz="3600" dirty="0" smtClean="0"/>
          </a:p>
          <a:p>
            <a:pPr lvl="1">
              <a:spcBef>
                <a:spcPts val="1200"/>
              </a:spcBef>
            </a:pPr>
            <a:r>
              <a:rPr lang="en-US" altLang="zh-CN" sz="2800" dirty="0" smtClean="0"/>
              <a:t>Since there are still left open issues in Rel-16 positioning WI, Rel-17 positioning WI should start from Q4 after Rel-16 completion.</a:t>
            </a:r>
          </a:p>
          <a:p>
            <a:pPr>
              <a:spcBef>
                <a:spcPts val="1200"/>
              </a:spcBef>
              <a:buFont typeface="Arial" panose="020B0604020202020204" pitchFamily="34" charset="0"/>
              <a:buChar char="•"/>
            </a:pPr>
            <a:r>
              <a:rPr lang="en-US" altLang="zh-CN" sz="3600" dirty="0" smtClean="0"/>
              <a:t>One </a:t>
            </a:r>
            <a:r>
              <a:rPr lang="en-US" altLang="zh-CN" sz="3600" dirty="0"/>
              <a:t>additional thing is that in RAN#86, CMCC is tasked to moderate the email discussion on the scope of Rel-17 SI on enhancement of data collection for NR. After 6 months discussion, the scope is converged and  SID is submitted to RAN#88E. We add the new item into RAN3 work plan and suggested to start the discussion from </a:t>
            </a:r>
            <a:r>
              <a:rPr lang="en-US" altLang="zh-CN" sz="3600" dirty="0" smtClean="0"/>
              <a:t>Q4.</a:t>
            </a:r>
            <a:endParaRPr lang="en-US" altLang="zh-CN" sz="4000" dirty="0"/>
          </a:p>
          <a:p>
            <a:r>
              <a:rPr lang="en-US" altLang="zh-CN" sz="3600" dirty="0"/>
              <a:t>Proposal 3: RAN3 original work plan is shifted with 1 quarter. New Rel-17 SI on enhancement of data collection for NR starts from </a:t>
            </a:r>
            <a:r>
              <a:rPr lang="en-US" altLang="zh-CN" sz="3600" dirty="0" smtClean="0"/>
              <a:t>Q4.</a:t>
            </a:r>
            <a:endParaRPr lang="en-US" altLang="zh-CN" sz="4000" dirty="0"/>
          </a:p>
          <a:p>
            <a:pPr>
              <a:buNone/>
            </a:pPr>
            <a:endParaRPr lang="zh-CN" altLang="en-US" sz="4000" dirty="0"/>
          </a:p>
        </p:txBody>
      </p:sp>
      <p:sp>
        <p:nvSpPr>
          <p:cNvPr id="37" name="圆角矩形 36"/>
          <p:cNvSpPr/>
          <p:nvPr/>
        </p:nvSpPr>
        <p:spPr bwMode="auto">
          <a:xfrm>
            <a:off x="1190548" y="7858132"/>
            <a:ext cx="2214578" cy="500066"/>
          </a:xfrm>
          <a:prstGeom prst="roundRect">
            <a:avLst/>
          </a:prstGeom>
          <a:noFill/>
          <a:ln w="571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914400" eaLnBrk="0" fontAlgn="base">
              <a:spcBef>
                <a:spcPct val="0"/>
              </a:spcBef>
              <a:spcAft>
                <a:spcPct val="0"/>
              </a:spcAft>
            </a:pPr>
            <a:r>
              <a:rPr lang="en-US" altLang="zh-CN" sz="2000" dirty="0" smtClean="0">
                <a:solidFill>
                  <a:schemeClr val="tx1"/>
                </a:solidFill>
                <a:effectLst/>
                <a:latin typeface="Arial" charset="0"/>
                <a:ea typeface="ＭＳ Ｐゴシック" pitchFamily="50" charset="-128"/>
              </a:rPr>
              <a:t>Rel-16 extension</a:t>
            </a:r>
            <a:endParaRPr lang="zh-CN" altLang="en-US" sz="2000" dirty="0">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xmlns="" val="1716107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457189" lvl="0" indent="-457189">
              <a:buBlip>
                <a:blip r:embed="rId2"/>
              </a:buBlip>
              <a:defRPr/>
            </a:pPr>
            <a:r>
              <a:rPr lang="en-US" altLang="en-US" sz="4400" dirty="0">
                <a:solidFill>
                  <a:prstClr val="black"/>
                </a:solidFill>
              </a:rPr>
              <a:t>It was agreed in RAN#87E, Release-17 RAN4 package approval will be done in 2 phases: </a:t>
            </a:r>
          </a:p>
          <a:p>
            <a:pPr marL="990575" lvl="1" indent="-380990">
              <a:defRPr/>
            </a:pPr>
            <a:r>
              <a:rPr lang="en-US" altLang="en-US" sz="4000" dirty="0">
                <a:solidFill>
                  <a:prstClr val="black"/>
                </a:solidFill>
              </a:rPr>
              <a:t>RAN4 package approval for spectrum proposals will be done in June/2020</a:t>
            </a:r>
          </a:p>
          <a:p>
            <a:pPr marL="990575" lvl="1" indent="-380990">
              <a:defRPr/>
            </a:pPr>
            <a:r>
              <a:rPr lang="en-US" altLang="en-US" sz="4000" dirty="0">
                <a:solidFill>
                  <a:prstClr val="black"/>
                </a:solidFill>
              </a:rPr>
              <a:t>RAN4 package approval for all other RF, RRM and </a:t>
            </a:r>
            <a:r>
              <a:rPr lang="en-US" altLang="en-US" sz="4000" dirty="0" err="1">
                <a:solidFill>
                  <a:prstClr val="black"/>
                </a:solidFill>
              </a:rPr>
              <a:t>Demod</a:t>
            </a:r>
            <a:r>
              <a:rPr lang="en-US" altLang="en-US" sz="4000" dirty="0">
                <a:solidFill>
                  <a:prstClr val="black"/>
                </a:solidFill>
              </a:rPr>
              <a:t> proposals in September/2020</a:t>
            </a:r>
            <a:endParaRPr lang="en-US" altLang="en-US" sz="4400" dirty="0">
              <a:solidFill>
                <a:prstClr val="black"/>
              </a:solidFill>
            </a:endParaRPr>
          </a:p>
          <a:p>
            <a:pPr marL="457189" lvl="0" indent="-457189">
              <a:buBlip>
                <a:blip r:embed="rId2"/>
              </a:buBlip>
              <a:defRPr/>
            </a:pPr>
            <a:r>
              <a:rPr lang="en-US" altLang="en-US" sz="4400" dirty="0">
                <a:solidFill>
                  <a:prstClr val="black"/>
                </a:solidFill>
              </a:rPr>
              <a:t>In Q3 and Q4, the highest priority in RAN4 should </a:t>
            </a:r>
            <a:r>
              <a:rPr lang="en-US" altLang="en-US" sz="4400" dirty="0" smtClean="0">
                <a:solidFill>
                  <a:prstClr val="black"/>
                </a:solidFill>
              </a:rPr>
              <a:t>be </a:t>
            </a:r>
            <a:r>
              <a:rPr lang="en-US" altLang="en-US" sz="4400" dirty="0">
                <a:solidFill>
                  <a:prstClr val="black"/>
                </a:solidFill>
              </a:rPr>
              <a:t>Rel-16 completion. </a:t>
            </a:r>
          </a:p>
          <a:p>
            <a:pPr marL="457189" lvl="0" indent="-457189">
              <a:buBlip>
                <a:blip r:embed="rId2"/>
              </a:buBlip>
              <a:defRPr/>
            </a:pPr>
            <a:r>
              <a:rPr lang="en-US" altLang="en-US" sz="4400" dirty="0">
                <a:solidFill>
                  <a:prstClr val="black"/>
                </a:solidFill>
              </a:rPr>
              <a:t>In August, no Rel-17 items, except spectrum related WIs, should be discussed.</a:t>
            </a:r>
          </a:p>
          <a:p>
            <a:pPr marL="457189" lvl="0" indent="-457189">
              <a:buBlip>
                <a:blip r:embed="rId2"/>
              </a:buBlip>
              <a:defRPr/>
            </a:pPr>
            <a:r>
              <a:rPr lang="en-US" altLang="en-US" sz="4400" dirty="0">
                <a:solidFill>
                  <a:prstClr val="black"/>
                </a:solidFill>
              </a:rPr>
              <a:t>In October,</a:t>
            </a:r>
          </a:p>
          <a:p>
            <a:pPr marL="1257271" lvl="1" indent="-457189">
              <a:buBlip>
                <a:blip r:embed="rId2"/>
              </a:buBlip>
              <a:defRPr/>
            </a:pPr>
            <a:r>
              <a:rPr lang="en-US" altLang="en-US" sz="3600" dirty="0">
                <a:solidFill>
                  <a:prstClr val="black"/>
                </a:solidFill>
              </a:rPr>
              <a:t>depending on the RAN4 package approval, Rel-17 discussion can start with limited scope, e.g. scenario identification, work plan, and etc</a:t>
            </a:r>
            <a:r>
              <a:rPr lang="en-US" altLang="en-US" sz="3600" dirty="0" smtClean="0">
                <a:solidFill>
                  <a:prstClr val="black"/>
                </a:solidFill>
              </a:rPr>
              <a:t>.</a:t>
            </a:r>
            <a:endParaRPr lang="en-US" altLang="en-US" sz="3600" dirty="0">
              <a:solidFill>
                <a:prstClr val="black"/>
              </a:solidFill>
            </a:endParaRPr>
          </a:p>
          <a:p>
            <a:pPr marL="1257271" lvl="1" indent="-457189">
              <a:buBlip>
                <a:blip r:embed="rId2"/>
              </a:buBlip>
              <a:defRPr/>
            </a:pPr>
            <a:r>
              <a:rPr lang="en-US" altLang="en-US" sz="3600" dirty="0">
                <a:solidFill>
                  <a:prstClr val="black"/>
                </a:solidFill>
              </a:rPr>
              <a:t>no other WGs led items should </a:t>
            </a:r>
            <a:r>
              <a:rPr lang="en-US" altLang="en-US" sz="3600">
                <a:solidFill>
                  <a:prstClr val="black"/>
                </a:solidFill>
              </a:rPr>
              <a:t>be </a:t>
            </a:r>
            <a:r>
              <a:rPr lang="en-US" altLang="en-US" sz="3600" smtClean="0">
                <a:solidFill>
                  <a:prstClr val="black"/>
                </a:solidFill>
              </a:rPr>
              <a:t>discussed.</a:t>
            </a:r>
            <a:endParaRPr lang="en-US" altLang="en-US" sz="3600" dirty="0">
              <a:solidFill>
                <a:prstClr val="black"/>
              </a:solidFill>
            </a:endParaRPr>
          </a:p>
          <a:p>
            <a:pPr marL="457189" lvl="0" indent="-457189">
              <a:buBlip>
                <a:blip r:embed="rId2"/>
              </a:buBlip>
              <a:defRPr/>
            </a:pPr>
            <a:r>
              <a:rPr lang="en-US" altLang="en-US" sz="4400" dirty="0">
                <a:solidFill>
                  <a:prstClr val="black"/>
                </a:solidFill>
              </a:rPr>
              <a:t>Other WGs led items discussion can start from 2021 Q1 depending on the detailed RAN4 related objectives.</a:t>
            </a:r>
          </a:p>
        </p:txBody>
      </p:sp>
      <p:sp>
        <p:nvSpPr>
          <p:cNvPr id="3" name="标题 2"/>
          <p:cNvSpPr>
            <a:spLocks noGrp="1"/>
          </p:cNvSpPr>
          <p:nvPr>
            <p:ph type="title"/>
          </p:nvPr>
        </p:nvSpPr>
        <p:spPr/>
        <p:txBody>
          <a:bodyPr/>
          <a:lstStyle/>
          <a:p>
            <a:r>
              <a:rPr lang="en-US" altLang="fi-FI" b="1" i="1" kern="120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Rel17</a:t>
            </a:r>
            <a:endParaRPr lang="zh-CN" altLang="en-US" dirty="0">
              <a:solidFill>
                <a:schemeClr val="tx1"/>
              </a:solidFill>
            </a:endParaRPr>
          </a:p>
        </p:txBody>
      </p:sp>
      <p:sp>
        <p:nvSpPr>
          <p:cNvPr id="4" name="灯片编号占位符 3"/>
          <p:cNvSpPr>
            <a:spLocks noGrp="1"/>
          </p:cNvSpPr>
          <p:nvPr>
            <p:ph type="sldNum" sz="quarter" idx="10"/>
          </p:nvPr>
        </p:nvSpPr>
        <p:spPr/>
        <p:txBody>
          <a:bodyPr/>
          <a:lstStyle/>
          <a:p>
            <a:pPr>
              <a:defRPr/>
            </a:pPr>
            <a:fld id="{5CD69A78-7FFA-4D47-BF28-4D8AB118BD7A}" type="slidenum">
              <a:rPr lang="en-GB" altLang="en-US" sz="3600" kern="1200" smtClean="0">
                <a:solidFill>
                  <a:srgbClr val="000000"/>
                </a:solidFill>
                <a:effectLst/>
              </a:rPr>
              <a:pPr>
                <a:defRPr/>
              </a:pPr>
              <a:t>7</a:t>
            </a:fld>
            <a:endParaRPr lang="en-GB" altLang="en-US" sz="3600" kern="1200" dirty="0">
              <a:solidFill>
                <a:srgbClr val="000000"/>
              </a:solidFill>
              <a:effectLst/>
            </a:endParaRPr>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ja-JP" altLang="en-US" sz="10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ja-JP" altLang="en-US" sz="10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dustrial">
  <a:themeElements>
    <a:clrScheme name="Industrial">
      <a:dk1>
        <a:srgbClr val="000000"/>
      </a:dk1>
      <a:lt1>
        <a:srgbClr val="FFFFFF"/>
      </a:lt1>
      <a:dk2>
        <a:srgbClr val="53585F"/>
      </a:dk2>
      <a:lt2>
        <a:srgbClr val="DCDEE0"/>
      </a:lt2>
      <a:accent1>
        <a:srgbClr val="0073CF"/>
      </a:accent1>
      <a:accent2>
        <a:srgbClr val="1A941F"/>
      </a:accent2>
      <a:accent3>
        <a:srgbClr val="DCBD23"/>
      </a:accent3>
      <a:accent4>
        <a:srgbClr val="DE6A10"/>
      </a:accent4>
      <a:accent5>
        <a:srgbClr val="C82506"/>
      </a:accent5>
      <a:accent6>
        <a:srgbClr val="773F9B"/>
      </a:accent6>
      <a:hlink>
        <a:srgbClr val="0000FF"/>
      </a:hlink>
      <a:folHlink>
        <a:srgbClr val="FF00FF"/>
      </a:folHlink>
    </a:clrScheme>
    <a:fontScheme name="Industrial">
      <a:majorFont>
        <a:latin typeface="Helvetica Neue"/>
        <a:ea typeface="Helvetica Neue"/>
        <a:cs typeface="Helvetica Neue"/>
      </a:majorFont>
      <a:minorFont>
        <a:latin typeface="Helvetica Neue Light"/>
        <a:ea typeface="Helvetica Neue Light"/>
        <a:cs typeface="Helvetica Neue Light"/>
      </a:minorFont>
    </a:fontScheme>
    <a:fmtScheme name="Industri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8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797</TotalTime>
  <Words>1325</Words>
  <Application>Microsoft Office PowerPoint</Application>
  <PresentationFormat>自定义</PresentationFormat>
  <Paragraphs>265</Paragraphs>
  <Slides>7</Slides>
  <Notes>4</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1_Office Theme</vt:lpstr>
      <vt:lpstr>Discussion on the work plan for R17 items</vt:lpstr>
      <vt:lpstr>幻灯片 2</vt:lpstr>
      <vt:lpstr>幻灯片 3</vt:lpstr>
      <vt:lpstr>RAN1 Rel17</vt:lpstr>
      <vt:lpstr>RAN2 Rel17</vt:lpstr>
      <vt:lpstr>RAN3 Rel17</vt:lpstr>
      <vt:lpstr>RAN4 Rel17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emeeting organizational issues —CMCC point of view</dc:title>
  <dc:creator>cmcc</dc:creator>
  <cp:lastModifiedBy>Xiaoran ZHANG</cp:lastModifiedBy>
  <cp:revision>232</cp:revision>
  <dcterms:modified xsi:type="dcterms:W3CDTF">2020-06-22T09:59:05Z</dcterms:modified>
</cp:coreProperties>
</file>