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6699"/>
    <a:srgbClr val="CCFF33"/>
    <a:srgbClr val="CCECFF"/>
    <a:srgbClr val="E7FFA3"/>
    <a:srgbClr val="CCFFFF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6" autoAdjust="0"/>
    <p:restoredTop sz="94664" autoAdjust="0"/>
  </p:normalViewPr>
  <p:slideViewPr>
    <p:cSldViewPr>
      <p:cViewPr varScale="1">
        <p:scale>
          <a:sx n="71" d="100"/>
          <a:sy n="71" d="100"/>
        </p:scale>
        <p:origin x="-160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7624" y="2130425"/>
            <a:ext cx="6552728" cy="1470025"/>
          </a:xfrm>
        </p:spPr>
        <p:txBody>
          <a:bodyPr>
            <a:normAutofit fontScale="90000"/>
          </a:bodyPr>
          <a:lstStyle/>
          <a:p>
            <a:r>
              <a:rPr lang="en-GB" dirty="0"/>
              <a:t>On mandatory features without capability signalling and number of antenna ports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408712" cy="1730300"/>
          </a:xfrm>
        </p:spPr>
        <p:txBody>
          <a:bodyPr>
            <a:noAutofit/>
          </a:bodyPr>
          <a:lstStyle/>
          <a:p>
            <a:r>
              <a:rPr lang="fi-FI" sz="2400" dirty="0" smtClean="0">
                <a:solidFill>
                  <a:schemeClr val="tx1"/>
                </a:solidFill>
              </a:rPr>
              <a:t>ORANGE, [Telecom Italia, BT</a:t>
            </a:r>
            <a:r>
              <a:rPr lang="fi-FI" sz="2400" dirty="0">
                <a:solidFill>
                  <a:schemeClr val="tx1"/>
                </a:solidFill>
              </a:rPr>
              <a:t>, Deutsche </a:t>
            </a:r>
            <a:r>
              <a:rPr lang="fi-FI" sz="2400" dirty="0" smtClean="0">
                <a:solidFill>
                  <a:schemeClr val="tx1"/>
                </a:solidFill>
              </a:rPr>
              <a:t>Telekom, Telia Company, Vodafone, Nokia,...]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829189"/>
              </p:ext>
            </p:extLst>
          </p:nvPr>
        </p:nvGraphicFramePr>
        <p:xfrm>
          <a:off x="251520" y="260648"/>
          <a:ext cx="864096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3GPP TSG </a:t>
                      </a:r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RAN#87e</a:t>
                      </a:r>
                      <a:endParaRPr lang="fi-FI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i-FI" b="0" dirty="0">
                          <a:solidFill>
                            <a:schemeClr val="tx1"/>
                          </a:solidFill>
                        </a:rPr>
                        <a:t>16 – </a:t>
                      </a:r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19 March 2020</a:t>
                      </a:r>
                      <a:endParaRPr lang="fi-FI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i-FI" b="1" dirty="0" smtClean="0">
                          <a:solidFill>
                            <a:schemeClr val="tx1"/>
                          </a:solidFill>
                        </a:rPr>
                        <a:t>E-meeting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	TDoc  RP-200508</a:t>
                      </a: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	</a:t>
                      </a:r>
                      <a:r>
                        <a:rPr lang="fi-FI" b="0" dirty="0">
                          <a:solidFill>
                            <a:schemeClr val="tx1"/>
                          </a:solidFill>
                        </a:rPr>
                        <a:t>Agenda Item </a:t>
                      </a:r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9.9</a:t>
                      </a:r>
                      <a:endParaRPr lang="fi-FI" b="0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</a:endParaRP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sz="1100" b="0" i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	</a:t>
                      </a:r>
                      <a:endParaRPr lang="en-US" sz="1100" b="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fi-FI" dirty="0"/>
              <a:t>xxxxxxxxxxxxxxxxx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fi-FI" sz="4000" dirty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 anchor="t">
            <a:noAutofit/>
          </a:bodyPr>
          <a:lstStyle/>
          <a:p>
            <a:r>
              <a:rPr lang="en-GB" sz="2000" dirty="0"/>
              <a:t>During RAN1#100 e-meeting, an email discussion on the reply LS to R1-2000164 was particularly revealing on the issue we may face in the future with features which are “mandatory without capability signalling</a:t>
            </a:r>
            <a:r>
              <a:rPr lang="en-GB" sz="2000" dirty="0" smtClean="0"/>
              <a:t>”.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T</a:t>
            </a:r>
            <a:r>
              <a:rPr lang="en-GB" sz="2000" dirty="0" smtClean="0"/>
              <a:t>he </a:t>
            </a:r>
            <a:r>
              <a:rPr lang="en-GB" sz="2000" dirty="0"/>
              <a:t>topic of the LS addressed specifically the default number of antenna ports which UEs have to support  for MIMO codebook type I (Single </a:t>
            </a:r>
            <a:r>
              <a:rPr lang="en-GB" sz="2000" dirty="0" smtClean="0"/>
              <a:t>Panel)</a:t>
            </a:r>
            <a:endParaRPr lang="en-GB" sz="1600" dirty="0" smtClean="0"/>
          </a:p>
          <a:p>
            <a:pPr marL="0" indent="0">
              <a:buNone/>
            </a:pPr>
            <a:endParaRPr lang="en-GB" sz="2000" dirty="0" smtClean="0"/>
          </a:p>
          <a:p>
            <a:r>
              <a:rPr lang="en-GB" sz="2000" dirty="0" smtClean="0"/>
              <a:t>There is a more general concern </a:t>
            </a:r>
            <a:r>
              <a:rPr lang="en-GB" sz="2000" dirty="0"/>
              <a:t>about “the introduction of signalling whose flexibility can override mandatory features without capability signalling”. </a:t>
            </a:r>
            <a:endParaRPr lang="en-GB" sz="2000" b="1" dirty="0"/>
          </a:p>
          <a:p>
            <a:endParaRPr lang="en-GB" sz="2000" b="1" dirty="0"/>
          </a:p>
          <a:p>
            <a:endParaRPr lang="en-GB" sz="2000" b="1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5180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GB" u="sng" dirty="0" smtClean="0"/>
              <a:t>Issue</a:t>
            </a:r>
            <a:r>
              <a:rPr lang="en-GB" dirty="0" smtClean="0"/>
              <a:t>: mandatory </a:t>
            </a:r>
            <a:r>
              <a:rPr lang="en-GB" dirty="0"/>
              <a:t>features without capability </a:t>
            </a:r>
            <a:r>
              <a:rPr lang="en-GB" dirty="0" smtClean="0"/>
              <a:t>signalling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91264" cy="4536504"/>
          </a:xfrm>
        </p:spPr>
        <p:txBody>
          <a:bodyPr anchor="t">
            <a:noAutofit/>
          </a:bodyPr>
          <a:lstStyle/>
          <a:p>
            <a:r>
              <a:rPr lang="en-GB" sz="2000" dirty="0" smtClean="0"/>
              <a:t>Currently </a:t>
            </a:r>
            <a:r>
              <a:rPr lang="en-GB" sz="2000" dirty="0"/>
              <a:t>such features are only captured as “agreements” in TR, not in </a:t>
            </a:r>
            <a:r>
              <a:rPr lang="en-GB" sz="2000" dirty="0" smtClean="0"/>
              <a:t>TS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 smtClean="0"/>
              <a:t>Nokia has made a proposal (</a:t>
            </a:r>
            <a:r>
              <a:rPr lang="en-GB" sz="2000" dirty="0"/>
              <a:t>R1-1903151 - On features mandatory without capability, Nokia, Nokia Shanghai </a:t>
            </a:r>
            <a:r>
              <a:rPr lang="en-GB" sz="2000" dirty="0" smtClean="0"/>
              <a:t>Bell) to copy </a:t>
            </a:r>
            <a:r>
              <a:rPr lang="en-GB" sz="2000" dirty="0"/>
              <a:t>all the mandatory features within </a:t>
            </a:r>
            <a:r>
              <a:rPr lang="en-GB" sz="2000" dirty="0" smtClean="0"/>
              <a:t>TR38.822 into </a:t>
            </a:r>
            <a:r>
              <a:rPr lang="en-GB" sz="2000" dirty="0"/>
              <a:t>the respective sections of the other RAN2/RAN1 Technical Specifications (e.g., TS38.306, </a:t>
            </a:r>
            <a:r>
              <a:rPr lang="en-US" sz="2000" dirty="0"/>
              <a:t>TS 38.214…</a:t>
            </a:r>
            <a:r>
              <a:rPr lang="en-GB" sz="2000" dirty="0" smtClean="0"/>
              <a:t>)</a:t>
            </a:r>
          </a:p>
          <a:p>
            <a:pPr marL="0" indent="0">
              <a:buNone/>
            </a:pPr>
            <a:endParaRPr lang="en-GB" sz="2000" b="1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3092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560"/>
          </a:xfrm>
        </p:spPr>
        <p:txBody>
          <a:bodyPr anchor="t">
            <a:noAutofit/>
          </a:bodyPr>
          <a:lstStyle/>
          <a:p>
            <a:r>
              <a:rPr lang="it-IT" sz="2400" dirty="0" smtClean="0"/>
              <a:t>On </a:t>
            </a:r>
            <a:r>
              <a:rPr lang="it-IT" sz="2400" dirty="0"/>
              <a:t>mandatory features without capability signalling, RAN plenary asks RAN2 to </a:t>
            </a:r>
            <a:r>
              <a:rPr lang="it-IT" sz="2400"/>
              <a:t>consider </a:t>
            </a:r>
            <a:r>
              <a:rPr lang="it-IT" sz="2400" smtClean="0"/>
              <a:t>followings:</a:t>
            </a:r>
            <a:endParaRPr lang="en-GB" sz="2000" dirty="0"/>
          </a:p>
          <a:p>
            <a:pPr lvl="0"/>
            <a:r>
              <a:rPr lang="en-GB" sz="2000" i="1" dirty="0" smtClean="0"/>
              <a:t>The </a:t>
            </a:r>
            <a:r>
              <a:rPr lang="en-GB" sz="2000" i="1" dirty="0"/>
              <a:t>UE features which are mandatory without capability signalling as captured in TR 38.822 shall be captured in TS 38.306 for Rel-15</a:t>
            </a:r>
            <a:endParaRPr lang="en-GB" sz="1800" dirty="0"/>
          </a:p>
          <a:p>
            <a:pPr lvl="1"/>
            <a:r>
              <a:rPr lang="en-GB" sz="1800" i="1" dirty="0"/>
              <a:t>TS 38.306 should specify that the capability reporting by a UE cannot be in contradiction with the minimum capability defined for mandatory features without </a:t>
            </a:r>
            <a:r>
              <a:rPr lang="en-GB" sz="1800" i="1" dirty="0" smtClean="0"/>
              <a:t>signalling</a:t>
            </a:r>
            <a:endParaRPr lang="en-GB" sz="1600" dirty="0"/>
          </a:p>
          <a:p>
            <a:pPr lvl="0"/>
            <a:r>
              <a:rPr lang="en-GB" sz="2000" i="1" dirty="0"/>
              <a:t>A shadow CR should be provided at the same time for Rel-16</a:t>
            </a:r>
            <a:endParaRPr lang="en-GB" sz="1800" dirty="0"/>
          </a:p>
          <a:p>
            <a:pPr lvl="0"/>
            <a:r>
              <a:rPr lang="en-GB" sz="2000" i="1" dirty="0"/>
              <a:t>This task shall not impact the timeline completion of Rel-16 ASN.1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6906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4435</TotalTime>
  <Words>191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On mandatory features without capability signalling and number of antenna ports</vt:lpstr>
      <vt:lpstr>Background</vt:lpstr>
      <vt:lpstr>Issue: mandatory features without capability signalling</vt:lpstr>
      <vt:lpstr>Proposal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UDC for LTE</dc:title>
  <dc:creator>Deutsche Telekom</dc:creator>
  <cp:keywords>3GPP</cp:keywords>
  <cp:lastModifiedBy>GRAVES Benoit IMT/OLN</cp:lastModifiedBy>
  <cp:revision>183</cp:revision>
  <dcterms:created xsi:type="dcterms:W3CDTF">2017-08-07T05:47:17Z</dcterms:created>
  <dcterms:modified xsi:type="dcterms:W3CDTF">2020-03-19T10:48:33Z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