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43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319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9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3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55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97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07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9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46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85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62101-FE6A-4FE2-AF9F-8AC258896964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77FD5-9DD7-4B87-BF82-1DB8DA5635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73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0952" y="646043"/>
            <a:ext cx="308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3GPP TSG RAN#86</a:t>
            </a:r>
          </a:p>
          <a:p>
            <a:r>
              <a:rPr lang="en-US" dirty="0" err="1" smtClean="0"/>
              <a:t>Sitges</a:t>
            </a:r>
            <a:r>
              <a:rPr lang="en-US" dirty="0" smtClean="0"/>
              <a:t>, Spain, Dec. 8 – 12, 2019</a:t>
            </a:r>
            <a:endParaRPr 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584636" y="708992"/>
            <a:ext cx="1200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RP-193243</a:t>
            </a:r>
          </a:p>
          <a:p>
            <a:r>
              <a:rPr lang="en-US" dirty="0" smtClean="0"/>
              <a:t>AI: 9.1.0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797548" y="2850873"/>
            <a:ext cx="78597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Proposals for handling additional </a:t>
            </a:r>
          </a:p>
          <a:p>
            <a:pPr algn="ctr"/>
            <a:r>
              <a:rPr lang="en-US" sz="4400" dirty="0" smtClean="0"/>
              <a:t>Rel-17 SI/WI approvals</a:t>
            </a:r>
            <a:endParaRPr lang="en-US" sz="4400" dirty="0"/>
          </a:p>
        </p:txBody>
      </p:sp>
      <p:sp>
        <p:nvSpPr>
          <p:cNvPr id="7" name="文本框 6"/>
          <p:cNvSpPr txBox="1"/>
          <p:nvPr/>
        </p:nvSpPr>
        <p:spPr>
          <a:xfrm>
            <a:off x="4694582" y="4451075"/>
            <a:ext cx="2338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Huawei, HiSilicon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316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After the initial Rel-17 package approval in RAN#86, additional Rel-17 SI(s)/WI(s) can be considered in RAN#89 (for RAN1-led items) and RAN#90 (for RAN2/3-led items), taking into account of the progress of the items in the initial Rel-17 package</a:t>
            </a:r>
          </a:p>
        </p:txBody>
      </p:sp>
    </p:spTree>
    <p:extLst>
      <p:ext uri="{BB962C8B-B14F-4D97-AF65-F5344CB8AC3E}">
        <p14:creationId xmlns:p14="http://schemas.microsoft.com/office/powerpoint/2010/main" val="57343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75</Words>
  <Application>Microsoft Office PowerPoint</Application>
  <PresentationFormat>宽屏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PowerPoint 演示文稿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Zukang</dc:creator>
  <cp:lastModifiedBy>Zukang</cp:lastModifiedBy>
  <cp:revision>4</cp:revision>
  <dcterms:created xsi:type="dcterms:W3CDTF">2019-12-12T12:08:03Z</dcterms:created>
  <dcterms:modified xsi:type="dcterms:W3CDTF">2019-12-12T12:49:11Z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(2)IaqM9k5hFmshY2WtVBhoMseS23p6lfS+UoWJ1MBqOcUQ5wF9imx/RU7IcL1JdbHdzbqUa0PE
s2KvonzNHHk6wexV3Q+kJuoa/6ueWb+MgTWBQU6UyDdFR53d1iBPT8ClCgalZSjZdhOLKYr6
cCPO4UQnBFDceiSYGN0ywq4W2qXvIiQAGLn3GampFD5UO5sk5e1Q5IjbhMbg87xqnNDLsbi+
124upylTsjG+ON0lzu</vt:lpwstr>
  </property>
  <property fmtid="{D5CDD505-2E9C-101B-9397-08002B2CF9AE}" pid="3" name="_2015_ms_pID_7253431">
    <vt:lpwstr>+4eRIhav2fruyvujvE8Hf1L0Sbv7g3gwMnqYVnhtvBYGgXksLNGJAw
VnVZcH11eD0OWYPEbOUH98yaM5Aq9Scde/JiILM5gyDMVPIf4rdoj3AatqBlWOeSHAFLQ8co
+DHk3L9mTubSoUCIP/foyOGEixhAJ+GxAMUDCjag4GPSlZaYZ1gIrCkPyMlaUTvZoj816907
wx8oWWKSdSQq0/NV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1576154926</vt:lpwstr>
  </property>
</Properties>
</file>