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4007" r:id="rId5"/>
    <p:sldMasterId id="2147483728" r:id="rId6"/>
    <p:sldMasterId id="2147483999" r:id="rId7"/>
    <p:sldMasterId id="2147484005" r:id="rId8"/>
  </p:sldMasterIdLst>
  <p:notesMasterIdLst>
    <p:notesMasterId r:id="rId10"/>
  </p:notesMasterIdLst>
  <p:handoutMasterIdLst>
    <p:handoutMasterId r:id="rId11"/>
  </p:handoutMasterIdLst>
  <p:sldIdLst>
    <p:sldId id="303" r:id="rId9"/>
  </p:sldIdLst>
  <p:sldSz cx="9144000" cy="5143500" type="screen16x9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Dem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Dem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Dem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Dem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0">
          <p15:clr>
            <a:srgbClr val="A4A3A4"/>
          </p15:clr>
        </p15:guide>
        <p15:guide id="2" orient="horz" pos="1869">
          <p15:clr>
            <a:srgbClr val="A4A3A4"/>
          </p15:clr>
        </p15:guide>
        <p15:guide id="3" orient="horz" pos="2707">
          <p15:clr>
            <a:srgbClr val="A4A3A4"/>
          </p15:clr>
        </p15:guide>
        <p15:guide id="4" orient="horz" pos="1586">
          <p15:clr>
            <a:srgbClr val="A4A3A4"/>
          </p15:clr>
        </p15:guide>
        <p15:guide id="5" orient="horz" pos="2459">
          <p15:clr>
            <a:srgbClr val="A4A3A4"/>
          </p15:clr>
        </p15:guide>
        <p15:guide id="6" orient="horz" pos="3156">
          <p15:clr>
            <a:srgbClr val="A4A3A4"/>
          </p15:clr>
        </p15:guide>
        <p15:guide id="7" pos="5556">
          <p15:clr>
            <a:srgbClr val="A4A3A4"/>
          </p15:clr>
        </p15:guide>
        <p15:guide id="8" pos="984">
          <p15:clr>
            <a:srgbClr val="A4A3A4"/>
          </p15:clr>
        </p15:guide>
        <p15:guide id="9" pos="133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ta Graziella" initials="CG" lastIdx="1" clrIdx="0">
    <p:extLst>
      <p:ext uri="{19B8F6BF-5375-455C-9EA6-DF929625EA0E}">
        <p15:presenceInfo xmlns:p15="http://schemas.microsoft.com/office/powerpoint/2012/main" userId="S-1-5-21-57989841-1801674531-682003330-9045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5D93"/>
    <a:srgbClr val="A2C037"/>
    <a:srgbClr val="E0001A"/>
    <a:srgbClr val="002846"/>
    <a:srgbClr val="162C58"/>
    <a:srgbClr val="1162A4"/>
    <a:srgbClr val="1772AE"/>
    <a:srgbClr val="1F6BA7"/>
    <a:srgbClr val="1127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59" autoAdjust="0"/>
    <p:restoredTop sz="94671" autoAdjust="0"/>
  </p:normalViewPr>
  <p:slideViewPr>
    <p:cSldViewPr snapToGrid="0" showGuides="1">
      <p:cViewPr varScale="1">
        <p:scale>
          <a:sx n="85" d="100"/>
          <a:sy n="85" d="100"/>
        </p:scale>
        <p:origin x="900" y="64"/>
      </p:cViewPr>
      <p:guideLst>
        <p:guide orient="horz" pos="350"/>
        <p:guide orient="horz" pos="1869"/>
        <p:guide orient="horz" pos="2707"/>
        <p:guide orient="horz" pos="1586"/>
        <p:guide orient="horz" pos="2459"/>
        <p:guide orient="horz" pos="3156"/>
        <p:guide pos="5556"/>
        <p:guide pos="984"/>
        <p:guide pos="1333"/>
      </p:guideLst>
    </p:cSldViewPr>
  </p:slideViewPr>
  <p:outlineViewPr>
    <p:cViewPr>
      <p:scale>
        <a:sx n="33" d="100"/>
        <a:sy n="33" d="100"/>
      </p:scale>
      <p:origin x="0" y="117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viewProps" Target="viewProps.xm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fld id="{0A4C9978-B848-487D-8B4F-90036EF2A83F}" type="datetimeFigureOut">
              <a:rPr lang="it-IT"/>
              <a:pPr>
                <a:defRPr/>
              </a:pPr>
              <a:t>10/12/2019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fld id="{7B6535F2-8CD0-4E1B-932D-E5E759D87173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84625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fld id="{323BC7C1-7B12-442B-B575-B11D2E2D9797}" type="datetimeFigureOut">
              <a:rPr lang="it-IT"/>
              <a:pPr>
                <a:defRPr/>
              </a:pPr>
              <a:t>10/12/2019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fld id="{CF68B0C4-46EF-40A7-A43D-3EEC0A54AB2C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9707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A89C6-6366-4307-B7FA-BA297D467511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9512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7.bin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294954" y="270000"/>
            <a:ext cx="8460000" cy="26641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4" name="Content Placeholder 3"/>
          <p:cNvSpPr>
            <a:spLocks noGrp="1" noChangeArrowheads="1"/>
          </p:cNvSpPr>
          <p:nvPr>
            <p:ph idx="1"/>
          </p:nvPr>
        </p:nvSpPr>
        <p:spPr bwMode="auto">
          <a:xfrm>
            <a:off x="294953" y="714376"/>
            <a:ext cx="8450262" cy="391674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579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Base" hidden="1"/>
          <p:cNvGraphicFramePr>
            <a:graphicFrameLocks/>
          </p:cNvGraphicFramePr>
          <p:nvPr/>
        </p:nvGraphicFramePr>
        <p:xfrm>
          <a:off x="1524000" y="1047750"/>
          <a:ext cx="6096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4" r:id="rId3" imgW="0" imgH="0" progId="PowerPoint.Show.8">
                  <p:embed/>
                </p:oleObj>
              </mc:Choice>
              <mc:Fallback>
                <p:oleObj r:id="rId3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047750"/>
                        <a:ext cx="60960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8472488" y="4839891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FBA448D4-0E9E-44FA-BCF5-1E1C824A1919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‹#›</a:t>
            </a:fld>
            <a:endParaRPr lang="it-IT" sz="90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" name="Connettore 1 6"/>
          <p:cNvCxnSpPr/>
          <p:nvPr/>
        </p:nvCxnSpPr>
        <p:spPr>
          <a:xfrm>
            <a:off x="8528050" y="4763691"/>
            <a:ext cx="0" cy="195263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Base" hidden="1"/>
          <p:cNvGraphicFramePr>
            <a:graphicFrameLocks/>
          </p:cNvGraphicFramePr>
          <p:nvPr/>
        </p:nvGraphicFramePr>
        <p:xfrm>
          <a:off x="1524000" y="1047750"/>
          <a:ext cx="6096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5" r:id="rId4" imgW="0" imgH="0" progId="PowerPoint.Show.8">
                  <p:embed/>
                </p:oleObj>
              </mc:Choice>
              <mc:Fallback>
                <p:oleObj r:id="rId4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047750"/>
                        <a:ext cx="60960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95888" y="270000"/>
            <a:ext cx="8423999" cy="266419"/>
          </a:xfrm>
          <a:noFill/>
          <a:ln>
            <a:noFill/>
          </a:ln>
          <a:effectLst/>
          <a:extLst/>
        </p:spPr>
        <p:txBody>
          <a:bodyPr/>
          <a:lstStyle>
            <a:lvl1pPr>
              <a:defRPr lang="it-IT" dirty="0">
                <a:solidFill>
                  <a:schemeClr val="accent5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299713" y="710804"/>
            <a:ext cx="8458200" cy="38873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it-IT" noProof="0"/>
              <a:t>Fare clic sull'icona per inserire una tabella</a:t>
            </a:r>
            <a:endParaRPr lang="it-IT" noProof="0" dirty="0"/>
          </a:p>
        </p:txBody>
      </p:sp>
      <p:sp>
        <p:nvSpPr>
          <p:cNvPr id="11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2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pic>
        <p:nvPicPr>
          <p:cNvPr id="13" name="Immagine 12" descr="secondario_rgb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50972"/>
            <a:ext cx="900000" cy="23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319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bord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immagine 2"/>
          <p:cNvSpPr>
            <a:spLocks noGrp="1"/>
          </p:cNvSpPr>
          <p:nvPr>
            <p:ph type="pic" sz="quarter" idx="10"/>
          </p:nvPr>
        </p:nvSpPr>
        <p:spPr>
          <a:xfrm>
            <a:off x="352800" y="-5400"/>
            <a:ext cx="8460000" cy="4590000"/>
          </a:xfrm>
        </p:spPr>
        <p:txBody>
          <a:bodyPr/>
          <a:lstStyle>
            <a:lvl1pPr>
              <a:defRPr i="0"/>
            </a:lvl1pPr>
          </a:lstStyle>
          <a:p>
            <a:pPr lv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1"/>
          </p:nvPr>
        </p:nvSpPr>
        <p:spPr>
          <a:xfrm>
            <a:off x="352800" y="519522"/>
            <a:ext cx="7560000" cy="1079998"/>
          </a:xfrm>
        </p:spPr>
        <p:txBody>
          <a:bodyPr lIns="108000" tIns="46800" rIns="108000" bIns="46800"/>
          <a:lstStyle>
            <a:lvl1pPr>
              <a:defRPr sz="2600" baseline="0">
                <a:solidFill>
                  <a:schemeClr val="accent6"/>
                </a:solidFill>
                <a:latin typeface="Franklin Gothic Medium"/>
              </a:defRPr>
            </a:lvl1pPr>
          </a:lstStyle>
          <a:p>
            <a:pPr lvl="0"/>
            <a:r>
              <a:rPr lang="it-IT" noProof="0"/>
              <a:t>Fare clic per modificare stili del testo dello schema</a:t>
            </a:r>
          </a:p>
        </p:txBody>
      </p:sp>
      <p:sp>
        <p:nvSpPr>
          <p:cNvPr id="4" name="Segnaposto data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5" name="Segnaposto piè di pagina 5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69482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al v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immagine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pPr lvl="0"/>
            <a:r>
              <a:rPr lang="it-IT" noProof="0"/>
              <a:t>Fare clic sull'icona per inserire un'immagine</a:t>
            </a:r>
          </a:p>
        </p:txBody>
      </p:sp>
      <p:sp>
        <p:nvSpPr>
          <p:cNvPr id="5" name="Segnaposto testo 9"/>
          <p:cNvSpPr>
            <a:spLocks noGrp="1"/>
          </p:cNvSpPr>
          <p:nvPr>
            <p:ph type="body" sz="quarter" idx="11"/>
          </p:nvPr>
        </p:nvSpPr>
        <p:spPr>
          <a:xfrm>
            <a:off x="352800" y="519522"/>
            <a:ext cx="7560000" cy="1079998"/>
          </a:xfrm>
        </p:spPr>
        <p:txBody>
          <a:bodyPr lIns="108000" tIns="46800" rIns="108000" bIns="46800"/>
          <a:lstStyle>
            <a:lvl1pPr>
              <a:defRPr sz="2600" baseline="0">
                <a:solidFill>
                  <a:schemeClr val="accent6"/>
                </a:solidFill>
                <a:latin typeface="Franklin Gothic Medium"/>
              </a:defRPr>
            </a:lvl1pPr>
          </a:lstStyle>
          <a:p>
            <a:pPr lvl="0"/>
            <a:r>
              <a:rPr lang="it-IT" noProof="0"/>
              <a:t>Fare clic per modificare stili del testo dello schema</a:t>
            </a:r>
          </a:p>
        </p:txBody>
      </p:sp>
      <p:sp>
        <p:nvSpPr>
          <p:cNvPr id="4" name="Segnaposto data 4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693149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294954" y="270000"/>
            <a:ext cx="8460000" cy="26641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8" name="Segnaposto data 4"/>
          <p:cNvSpPr>
            <a:spLocks noGrp="1"/>
          </p:cNvSpPr>
          <p:nvPr>
            <p:ph type="dt" sz="half" idx="10"/>
          </p:nvPr>
        </p:nvSpPr>
        <p:spPr>
          <a:xfrm>
            <a:off x="2843213" y="4727973"/>
            <a:ext cx="5689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9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2843213" y="4836319"/>
            <a:ext cx="5689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sp>
        <p:nvSpPr>
          <p:cNvPr id="12" name="Rettangolo 11"/>
          <p:cNvSpPr/>
          <p:nvPr userDrawn="1"/>
        </p:nvSpPr>
        <p:spPr>
          <a:xfrm>
            <a:off x="7597255" y="314081"/>
            <a:ext cx="1224136" cy="37804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 userDrawn="1"/>
        </p:nvSpPr>
        <p:spPr>
          <a:xfrm>
            <a:off x="7588635" y="422094"/>
            <a:ext cx="121772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b="1" kern="0" dirty="0">
                <a:solidFill>
                  <a:sysClr val="window" lastClr="FFFFFF"/>
                </a:solidFill>
                <a:latin typeface="Arial"/>
                <a:cs typeface="Arial"/>
              </a:rPr>
              <a:t>LOGO PARTNER</a:t>
            </a:r>
            <a:endParaRPr lang="it-IT" sz="1000" b="1" kern="0" dirty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1847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1562375" y="985838"/>
            <a:ext cx="6160811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1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1549400" y="2835998"/>
            <a:ext cx="6173784" cy="288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4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1562375" y="1235742"/>
            <a:ext cx="6160811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bg1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7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1562375" y="1487806"/>
            <a:ext cx="6160811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chemeClr val="bg1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8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4572000" y="4141412"/>
            <a:ext cx="4391960" cy="179997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200" baseline="0">
                <a:solidFill>
                  <a:schemeClr val="bg1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9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4572000" y="3939902"/>
            <a:ext cx="4391960" cy="179997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200" baseline="0">
                <a:solidFill>
                  <a:schemeClr val="bg1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588850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usura 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quarter" idx="10" hasCustomPrompt="1"/>
          </p:nvPr>
        </p:nvSpPr>
        <p:spPr>
          <a:xfrm>
            <a:off x="1331913" y="2067248"/>
            <a:ext cx="7812087" cy="899790"/>
          </a:xfrm>
          <a:prstGeom prst="rect">
            <a:avLst/>
          </a:prstGeom>
          <a:solidFill>
            <a:schemeClr val="accent2"/>
          </a:solidFill>
          <a:ln>
            <a:solidFill>
              <a:schemeClr val="accent6"/>
            </a:solidFill>
          </a:ln>
        </p:spPr>
        <p:txBody>
          <a:bodyPr/>
          <a:lstStyle>
            <a:lvl1pPr marL="180000" indent="0">
              <a:lnSpc>
                <a:spcPct val="150000"/>
              </a:lnSpc>
              <a:spcBef>
                <a:spcPts val="768"/>
              </a:spcBef>
              <a:buNone/>
              <a:defRPr>
                <a:solidFill>
                  <a:schemeClr val="accent6"/>
                </a:solidFill>
                <a:latin typeface="Franklin Gothic Medium" charset="0"/>
                <a:ea typeface="Franklin Gothic Medium" charset="0"/>
                <a:cs typeface="Franklin Gothic Medium" charset="0"/>
              </a:defRPr>
            </a:lvl1pPr>
            <a:lvl2pPr marL="457200" indent="0">
              <a:buNone/>
              <a:defRPr>
                <a:solidFill>
                  <a:schemeClr val="accent6"/>
                </a:solidFill>
                <a:latin typeface="Franklin Gothic Medium" charset="0"/>
                <a:ea typeface="Franklin Gothic Medium" charset="0"/>
                <a:cs typeface="Franklin Gothic Medium" charset="0"/>
              </a:defRPr>
            </a:lvl2pPr>
            <a:lvl3pPr marL="914400" indent="0">
              <a:buNone/>
              <a:defRPr>
                <a:solidFill>
                  <a:schemeClr val="accent6"/>
                </a:solidFill>
                <a:latin typeface="Franklin Gothic Medium" charset="0"/>
                <a:ea typeface="Franklin Gothic Medium" charset="0"/>
                <a:cs typeface="Franklin Gothic Medium" charset="0"/>
              </a:defRPr>
            </a:lvl3pPr>
            <a:lvl4pPr marL="1371600" indent="0">
              <a:buNone/>
              <a:defRPr>
                <a:solidFill>
                  <a:schemeClr val="accent6"/>
                </a:solidFill>
                <a:latin typeface="Franklin Gothic Medium" charset="0"/>
                <a:ea typeface="Franklin Gothic Medium" charset="0"/>
                <a:cs typeface="Franklin Gothic Medium" charset="0"/>
              </a:defRPr>
            </a:lvl4pPr>
            <a:lvl5pPr marL="1828800" indent="0">
              <a:buNone/>
              <a:defRPr>
                <a:solidFill>
                  <a:schemeClr val="accent6"/>
                </a:solidFill>
                <a:latin typeface="Franklin Gothic Medium" charset="0"/>
                <a:ea typeface="Franklin Gothic Medium" charset="0"/>
                <a:cs typeface="Franklin Gothic Medium" charset="0"/>
              </a:defRPr>
            </a:lvl5pPr>
          </a:lstStyle>
          <a:p>
            <a:pPr lvl="0"/>
            <a:r>
              <a:rPr lang="it-IT" dirty="0"/>
              <a:t>     Grazie</a:t>
            </a:r>
          </a:p>
        </p:txBody>
      </p:sp>
    </p:spTree>
    <p:extLst>
      <p:ext uri="{BB962C8B-B14F-4D97-AF65-F5344CB8AC3E}">
        <p14:creationId xmlns:p14="http://schemas.microsoft.com/office/powerpoint/2010/main" val="29273325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1562375" y="985838"/>
            <a:ext cx="6160811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1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1549400" y="2284456"/>
            <a:ext cx="6173784" cy="288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4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1562375" y="1235742"/>
            <a:ext cx="6160811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7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1562375" y="1487806"/>
            <a:ext cx="6160811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rgbClr val="FFFFFF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8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1549400" y="3420960"/>
            <a:ext cx="4391960" cy="179997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200" baseline="0">
                <a:solidFill>
                  <a:srgbClr val="FFFFFF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9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1549400" y="3219450"/>
            <a:ext cx="4391960" cy="179997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200" baseline="0">
                <a:solidFill>
                  <a:schemeClr val="accent6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3" name="Titolo 2"/>
          <p:cNvSpPr txBox="1">
            <a:spLocks/>
          </p:cNvSpPr>
          <p:nvPr userDrawn="1"/>
        </p:nvSpPr>
        <p:spPr>
          <a:xfrm>
            <a:off x="1562100" y="1791715"/>
            <a:ext cx="7871289" cy="3618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kern="1200" baseline="0">
                <a:solidFill>
                  <a:srgbClr val="FFFFFF"/>
                </a:solidFill>
                <a:latin typeface="Franklin Gothic Medium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Medium"/>
              <a:ea typeface="+mj-ea"/>
              <a:cs typeface="+mj-cs"/>
            </a:endParaRPr>
          </a:p>
        </p:txBody>
      </p:sp>
      <p:sp>
        <p:nvSpPr>
          <p:cNvPr id="16" name="Titolo 2"/>
          <p:cNvSpPr txBox="1">
            <a:spLocks/>
          </p:cNvSpPr>
          <p:nvPr userDrawn="1"/>
        </p:nvSpPr>
        <p:spPr>
          <a:xfrm>
            <a:off x="1807028" y="2272847"/>
            <a:ext cx="7871289" cy="3618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kern="1200" baseline="0">
                <a:solidFill>
                  <a:srgbClr val="FFFFFF"/>
                </a:solidFill>
                <a:latin typeface="Franklin Gothic Medium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Medium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832589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usura 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2079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3000806" y="1520226"/>
            <a:ext cx="6160811" cy="243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8" name="Titolo 12"/>
          <p:cNvSpPr>
            <a:spLocks noGrp="1"/>
          </p:cNvSpPr>
          <p:nvPr>
            <p:ph type="title"/>
          </p:nvPr>
        </p:nvSpPr>
        <p:spPr>
          <a:xfrm>
            <a:off x="2999043" y="2247714"/>
            <a:ext cx="7871289" cy="3618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aseline="0">
                <a:solidFill>
                  <a:srgbClr val="FFFFFF"/>
                </a:solidFill>
                <a:latin typeface="Franklin Gothic Medium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9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2987824" y="2637816"/>
            <a:ext cx="6173784" cy="216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0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3000806" y="1707654"/>
            <a:ext cx="6160811" cy="243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1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3000806" y="1896702"/>
            <a:ext cx="6160811" cy="243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rgbClr val="FFFFFF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2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4743606" y="4245936"/>
            <a:ext cx="4391960" cy="134998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200" baseline="0">
                <a:solidFill>
                  <a:srgbClr val="FFFFFF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3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4743606" y="4083918"/>
            <a:ext cx="4391960" cy="134998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200" baseline="0">
                <a:solidFill>
                  <a:schemeClr val="bg1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283110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1331913" y="1203598"/>
            <a:ext cx="6160811" cy="243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8" name="Titolo 12"/>
          <p:cNvSpPr>
            <a:spLocks noGrp="1"/>
          </p:cNvSpPr>
          <p:nvPr>
            <p:ph type="title"/>
          </p:nvPr>
        </p:nvSpPr>
        <p:spPr>
          <a:xfrm>
            <a:off x="1302619" y="1923678"/>
            <a:ext cx="7871289" cy="3618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aseline="0">
                <a:solidFill>
                  <a:srgbClr val="FFFFFF"/>
                </a:solidFill>
                <a:latin typeface="Franklin Gothic Medium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9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1299568" y="2355726"/>
            <a:ext cx="6173784" cy="216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0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1331913" y="1391026"/>
            <a:ext cx="6160811" cy="243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1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1331913" y="1580074"/>
            <a:ext cx="6160811" cy="243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rgbClr val="FFFFFF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2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3203848" y="4167425"/>
            <a:ext cx="4391960" cy="134998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200" baseline="0">
                <a:solidFill>
                  <a:srgbClr val="FFFFFF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3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3203848" y="4005407"/>
            <a:ext cx="4391960" cy="134998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200" baseline="0">
                <a:solidFill>
                  <a:schemeClr val="bg1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794140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tto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94953" y="1021689"/>
            <a:ext cx="8450262" cy="3440271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294954" y="270000"/>
            <a:ext cx="8460000" cy="26641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/>
          <a:lstStyle>
            <a:lvl1pPr>
              <a:defRPr lang="it-IT" baseline="0" dirty="0"/>
            </a:lvl1pPr>
          </a:lstStyle>
          <a:p>
            <a:pPr lvl="0"/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306560" y="579792"/>
            <a:ext cx="9306000" cy="254878"/>
          </a:xfrm>
          <a:noFill/>
          <a:ln>
            <a:noFill/>
          </a:ln>
          <a:effectLst/>
          <a:extLst/>
        </p:spPr>
        <p:txBody>
          <a:bodyPr wrap="none">
            <a:noAutofit/>
          </a:bodyPr>
          <a:lstStyle>
            <a:lvl1pPr>
              <a:defRPr lang="it-IT" sz="2000" kern="1200" dirty="0">
                <a:solidFill>
                  <a:srgbClr val="1162A4"/>
                </a:solidFill>
                <a:latin typeface="Franklin Gothic Medium"/>
                <a:ea typeface="+mj-ea"/>
                <a:cs typeface="Franklin Gothic Medium"/>
              </a:defRPr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7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00432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 userDrawn="1"/>
        </p:nvSpPr>
        <p:spPr bwMode="auto">
          <a:xfrm>
            <a:off x="1549400" y="2067695"/>
            <a:ext cx="1211870" cy="53860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9pPr>
          </a:lstStyle>
          <a:p>
            <a:pPr algn="ctr" defTabSz="914400">
              <a:defRPr/>
            </a:pPr>
            <a:r>
              <a:rPr lang="it-IT" sz="3500" dirty="0">
                <a:solidFill>
                  <a:srgbClr val="FFFFFF"/>
                </a:solidFill>
                <a:latin typeface="Franklin Gothic Medium" charset="0"/>
                <a:ea typeface="ＭＳ Ｐゴシック"/>
                <a:cs typeface="Arial"/>
              </a:rPr>
              <a:t>Grazie</a:t>
            </a:r>
          </a:p>
        </p:txBody>
      </p:sp>
    </p:spTree>
    <p:extLst>
      <p:ext uri="{BB962C8B-B14F-4D97-AF65-F5344CB8AC3E}">
        <p14:creationId xmlns:p14="http://schemas.microsoft.com/office/powerpoint/2010/main" val="1309444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zio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 noChangeArrowheads="1"/>
          </p:cNvSpPr>
          <p:nvPr>
            <p:ph idx="1"/>
          </p:nvPr>
        </p:nvSpPr>
        <p:spPr bwMode="auto">
          <a:xfrm>
            <a:off x="320209" y="221178"/>
            <a:ext cx="8458200" cy="434879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 anchorCtr="1"/>
          <a:lstStyle>
            <a:lvl1pPr marL="0" indent="0" algn="l">
              <a:defRPr>
                <a:solidFill>
                  <a:schemeClr val="accent3"/>
                </a:solidFill>
                <a:latin typeface="Franklin Gothic Medium" pitchFamily="34" charset="0"/>
              </a:defRPr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3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5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06010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, Separato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Base" hidden="1"/>
          <p:cNvGraphicFramePr>
            <a:graphicFrameLocks/>
          </p:cNvGraphicFramePr>
          <p:nvPr/>
        </p:nvGraphicFramePr>
        <p:xfrm>
          <a:off x="1524000" y="1047750"/>
          <a:ext cx="6096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1" r:id="rId3" imgW="0" imgH="0" progId="PowerPoint.Show.8">
                  <p:embed/>
                </p:oleObj>
              </mc:Choice>
              <mc:Fallback>
                <p:oleObj r:id="rId3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047750"/>
                        <a:ext cx="60960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asellaDiTesto 15"/>
          <p:cNvSpPr txBox="1">
            <a:spLocks noChangeArrowheads="1"/>
          </p:cNvSpPr>
          <p:nvPr/>
        </p:nvSpPr>
        <p:spPr bwMode="auto">
          <a:xfrm>
            <a:off x="8472488" y="4839891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6741C2E1-D816-4A2F-96BE-3A8504A25DE9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‹#›</a:t>
            </a:fld>
            <a:endParaRPr lang="it-IT" sz="90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8" name="Connettore 1 7"/>
          <p:cNvCxnSpPr/>
          <p:nvPr/>
        </p:nvCxnSpPr>
        <p:spPr>
          <a:xfrm>
            <a:off x="8528050" y="4763691"/>
            <a:ext cx="0" cy="195263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236" y="270001"/>
            <a:ext cx="9305999" cy="26999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20" name="Segnaposto testo 19"/>
          <p:cNvSpPr>
            <a:spLocks noGrp="1"/>
          </p:cNvSpPr>
          <p:nvPr>
            <p:ph type="body" sz="quarter" idx="12" hasCustomPrompt="1"/>
          </p:nvPr>
        </p:nvSpPr>
        <p:spPr>
          <a:xfrm>
            <a:off x="740724" y="750257"/>
            <a:ext cx="7920000" cy="189000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#1 in Arial </a:t>
            </a:r>
            <a:r>
              <a:rPr lang="en-US" dirty="0" err="1"/>
              <a:t>Grassetto</a:t>
            </a:r>
            <a:r>
              <a:rPr lang="en-US" dirty="0"/>
              <a:t> 16 </a:t>
            </a:r>
            <a:r>
              <a:rPr lang="en-US" dirty="0" err="1"/>
              <a:t>pt</a:t>
            </a:r>
            <a:endParaRPr lang="en-US" dirty="0"/>
          </a:p>
          <a:p>
            <a:pPr lvl="0"/>
            <a:endParaRPr lang="it-IT" dirty="0"/>
          </a:p>
        </p:txBody>
      </p:sp>
      <p:sp>
        <p:nvSpPr>
          <p:cNvPr id="21" name="Segnaposto testo 19"/>
          <p:cNvSpPr>
            <a:spLocks noGrp="1"/>
          </p:cNvSpPr>
          <p:nvPr>
            <p:ph type="body" sz="quarter" idx="13" hasCustomPrompt="1"/>
          </p:nvPr>
        </p:nvSpPr>
        <p:spPr>
          <a:xfrm>
            <a:off x="740724" y="1708271"/>
            <a:ext cx="7920000" cy="189000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#2 in Arial </a:t>
            </a:r>
            <a:r>
              <a:rPr lang="en-US" dirty="0" err="1"/>
              <a:t>Grassetto</a:t>
            </a:r>
            <a:r>
              <a:rPr lang="en-US" dirty="0"/>
              <a:t> 16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4" name="Segnaposto testo 23"/>
          <p:cNvSpPr>
            <a:spLocks noGrp="1"/>
          </p:cNvSpPr>
          <p:nvPr>
            <p:ph type="body" sz="quarter" idx="14" hasCustomPrompt="1"/>
          </p:nvPr>
        </p:nvSpPr>
        <p:spPr>
          <a:xfrm>
            <a:off x="740724" y="1894571"/>
            <a:ext cx="7920000" cy="189000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Sottotitolo</a:t>
            </a:r>
            <a:r>
              <a:rPr lang="en-US" dirty="0"/>
              <a:t> in Arial </a:t>
            </a:r>
            <a:r>
              <a:rPr lang="en-US" dirty="0" err="1"/>
              <a:t>Grassetto</a:t>
            </a:r>
            <a:r>
              <a:rPr lang="en-US" dirty="0"/>
              <a:t>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5" hasCustomPrompt="1"/>
          </p:nvPr>
        </p:nvSpPr>
        <p:spPr>
          <a:xfrm>
            <a:off x="740724" y="2100205"/>
            <a:ext cx="7920000" cy="459233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Webdings" charset="2"/>
              <a:buNone/>
              <a:tabLst/>
              <a:defRPr sz="10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Webdings" charset="2"/>
              <a:buChar char=""/>
              <a:tabLst/>
              <a:defRPr/>
            </a:pPr>
            <a:r>
              <a:rPr lang="en-US" dirty="0"/>
              <a:t>Dettaglio_1 </a:t>
            </a:r>
            <a:r>
              <a:rPr lang="it-IT" dirty="0"/>
              <a:t>–</a:t>
            </a:r>
            <a:r>
              <a:rPr lang="en-US" dirty="0"/>
              <a:t> Arial </a:t>
            </a:r>
            <a:r>
              <a:rPr lang="en-US" dirty="0" err="1"/>
              <a:t>Grassetto</a:t>
            </a:r>
            <a:r>
              <a:rPr lang="en-US" dirty="0"/>
              <a:t> 10 </a:t>
            </a:r>
            <a:r>
              <a:rPr lang="en-US" dirty="0" err="1"/>
              <a:t>pt</a:t>
            </a:r>
            <a:endParaRPr lang="en-US" dirty="0"/>
          </a:p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Webdings" charset="2"/>
              <a:buChar char=""/>
              <a:tabLst/>
              <a:defRPr/>
            </a:pPr>
            <a:endParaRPr lang="en-US" dirty="0"/>
          </a:p>
          <a:p>
            <a:pPr lvl="0"/>
            <a:endParaRPr lang="it-IT" dirty="0"/>
          </a:p>
        </p:txBody>
      </p:sp>
      <p:sp>
        <p:nvSpPr>
          <p:cNvPr id="33" name="Segnaposto testo 19"/>
          <p:cNvSpPr>
            <a:spLocks noGrp="1"/>
          </p:cNvSpPr>
          <p:nvPr>
            <p:ph type="body" sz="quarter" idx="20" hasCustomPrompt="1"/>
          </p:nvPr>
        </p:nvSpPr>
        <p:spPr>
          <a:xfrm>
            <a:off x="740724" y="966281"/>
            <a:ext cx="7920000" cy="189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/>
              <a:t>Sottotitolo</a:t>
            </a:r>
            <a:r>
              <a:rPr lang="en-US" dirty="0"/>
              <a:t> in Arial </a:t>
            </a:r>
            <a:r>
              <a:rPr lang="en-US" dirty="0" err="1"/>
              <a:t>Grassetto</a:t>
            </a:r>
            <a:r>
              <a:rPr lang="en-US" dirty="0"/>
              <a:t>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9" name="Segnaposto testo 25"/>
          <p:cNvSpPr>
            <a:spLocks noGrp="1"/>
          </p:cNvSpPr>
          <p:nvPr>
            <p:ph type="body" sz="quarter" idx="25" hasCustomPrompt="1"/>
          </p:nvPr>
        </p:nvSpPr>
        <p:spPr>
          <a:xfrm>
            <a:off x="740724" y="1156744"/>
            <a:ext cx="7920000" cy="459233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Webdings" charset="2"/>
              <a:buNone/>
              <a:tabLst/>
              <a:defRPr sz="1000" b="1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Webdings" charset="2"/>
              <a:buChar char=""/>
              <a:tabLst/>
              <a:defRPr/>
            </a:pPr>
            <a:r>
              <a:rPr lang="en-US" dirty="0"/>
              <a:t>Dettaglio_1 </a:t>
            </a:r>
            <a:r>
              <a:rPr lang="it-IT" dirty="0"/>
              <a:t>–</a:t>
            </a:r>
            <a:r>
              <a:rPr lang="en-US" dirty="0"/>
              <a:t> Arial </a:t>
            </a:r>
            <a:r>
              <a:rPr lang="en-US" dirty="0" err="1"/>
              <a:t>Grassetto</a:t>
            </a:r>
            <a:r>
              <a:rPr lang="en-US" dirty="0"/>
              <a:t> 10 </a:t>
            </a:r>
            <a:r>
              <a:rPr lang="en-US" dirty="0" err="1"/>
              <a:t>pt</a:t>
            </a:r>
            <a:endParaRPr lang="en-US" dirty="0"/>
          </a:p>
          <a:p>
            <a:pPr lvl="0"/>
            <a:endParaRPr lang="it-IT" dirty="0"/>
          </a:p>
        </p:txBody>
      </p:sp>
      <p:sp>
        <p:nvSpPr>
          <p:cNvPr id="41" name="Segnaposto testo 19"/>
          <p:cNvSpPr>
            <a:spLocks noGrp="1"/>
          </p:cNvSpPr>
          <p:nvPr>
            <p:ph type="body" sz="quarter" idx="31" hasCustomPrompt="1"/>
          </p:nvPr>
        </p:nvSpPr>
        <p:spPr>
          <a:xfrm>
            <a:off x="740724" y="2680931"/>
            <a:ext cx="7920000" cy="189000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#3 in Arial </a:t>
            </a:r>
            <a:r>
              <a:rPr lang="en-US" dirty="0" err="1"/>
              <a:t>Grassetto</a:t>
            </a:r>
            <a:r>
              <a:rPr lang="en-US" dirty="0"/>
              <a:t> 16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2" name="Segnaposto testo 19"/>
          <p:cNvSpPr>
            <a:spLocks noGrp="1"/>
          </p:cNvSpPr>
          <p:nvPr>
            <p:ph type="body" sz="quarter" idx="32" hasCustomPrompt="1"/>
          </p:nvPr>
        </p:nvSpPr>
        <p:spPr>
          <a:xfrm>
            <a:off x="740724" y="2896955"/>
            <a:ext cx="7920000" cy="189000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Sottotitolo</a:t>
            </a:r>
            <a:r>
              <a:rPr lang="en-US" dirty="0"/>
              <a:t> in Arial </a:t>
            </a:r>
            <a:r>
              <a:rPr lang="en-US" dirty="0" err="1"/>
              <a:t>Grassetto</a:t>
            </a:r>
            <a:r>
              <a:rPr lang="en-US" dirty="0"/>
              <a:t>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3" name="Segnaposto testo 25"/>
          <p:cNvSpPr>
            <a:spLocks noGrp="1"/>
          </p:cNvSpPr>
          <p:nvPr>
            <p:ph type="body" sz="quarter" idx="33" hasCustomPrompt="1"/>
          </p:nvPr>
        </p:nvSpPr>
        <p:spPr>
          <a:xfrm>
            <a:off x="740724" y="3087418"/>
            <a:ext cx="7920000" cy="459233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Webdings" charset="2"/>
              <a:buNone/>
              <a:tabLst/>
              <a:defRPr sz="1000" b="1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Webdings" charset="2"/>
              <a:buChar char=""/>
              <a:tabLst/>
              <a:defRPr/>
            </a:pPr>
            <a:r>
              <a:rPr lang="en-US" dirty="0"/>
              <a:t>Dettaglio_1 </a:t>
            </a:r>
            <a:r>
              <a:rPr lang="it-IT" dirty="0"/>
              <a:t>–</a:t>
            </a:r>
            <a:r>
              <a:rPr lang="en-US" dirty="0"/>
              <a:t> Arial </a:t>
            </a:r>
            <a:r>
              <a:rPr lang="en-US" dirty="0" err="1"/>
              <a:t>Grassetto</a:t>
            </a:r>
            <a:r>
              <a:rPr lang="en-US" dirty="0"/>
              <a:t> 10 </a:t>
            </a:r>
            <a:r>
              <a:rPr lang="en-US" dirty="0" err="1"/>
              <a:t>pt</a:t>
            </a:r>
            <a:endParaRPr lang="en-US" dirty="0"/>
          </a:p>
          <a:p>
            <a:pPr lvl="0"/>
            <a:endParaRPr lang="it-IT" dirty="0"/>
          </a:p>
        </p:txBody>
      </p:sp>
      <p:sp>
        <p:nvSpPr>
          <p:cNvPr id="44" name="Segnaposto testo 19"/>
          <p:cNvSpPr>
            <a:spLocks noGrp="1"/>
          </p:cNvSpPr>
          <p:nvPr>
            <p:ph type="body" sz="quarter" idx="34" hasCustomPrompt="1"/>
          </p:nvPr>
        </p:nvSpPr>
        <p:spPr>
          <a:xfrm>
            <a:off x="740724" y="3664958"/>
            <a:ext cx="7920000" cy="189000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Argomento</a:t>
            </a:r>
            <a:r>
              <a:rPr lang="en-US" dirty="0"/>
              <a:t> #4 in Arial </a:t>
            </a:r>
            <a:r>
              <a:rPr lang="en-US" dirty="0" err="1"/>
              <a:t>Grassetto</a:t>
            </a:r>
            <a:r>
              <a:rPr lang="en-US" dirty="0"/>
              <a:t> 16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5" name="Segnaposto testo 19"/>
          <p:cNvSpPr>
            <a:spLocks noGrp="1"/>
          </p:cNvSpPr>
          <p:nvPr>
            <p:ph type="body" sz="quarter" idx="35" hasCustomPrompt="1"/>
          </p:nvPr>
        </p:nvSpPr>
        <p:spPr>
          <a:xfrm>
            <a:off x="740724" y="3880982"/>
            <a:ext cx="7920000" cy="189000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Franklin Gothic Demi" pitchFamily="34" charset="0"/>
              <a:buNone/>
              <a:tabLst/>
              <a:defRPr/>
            </a:pPr>
            <a:r>
              <a:rPr lang="en-US" dirty="0" err="1"/>
              <a:t>Sottotitolo</a:t>
            </a:r>
            <a:r>
              <a:rPr lang="en-US" dirty="0"/>
              <a:t> in Arial </a:t>
            </a:r>
            <a:r>
              <a:rPr lang="en-US" dirty="0" err="1"/>
              <a:t>Grassetto</a:t>
            </a:r>
            <a:r>
              <a:rPr lang="en-US" dirty="0"/>
              <a:t>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6" name="Segnaposto testo 25"/>
          <p:cNvSpPr>
            <a:spLocks noGrp="1"/>
          </p:cNvSpPr>
          <p:nvPr>
            <p:ph type="body" sz="quarter" idx="36" hasCustomPrompt="1"/>
          </p:nvPr>
        </p:nvSpPr>
        <p:spPr>
          <a:xfrm>
            <a:off x="740724" y="4071445"/>
            <a:ext cx="7920000" cy="459233"/>
          </a:xfrm>
        </p:spPr>
        <p:txBody>
          <a:bodyPr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Webdings" charset="2"/>
              <a:buNone/>
              <a:tabLst/>
              <a:defRPr sz="1000" b="1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Webdings" charset="2"/>
              <a:buChar char=""/>
              <a:tabLst/>
              <a:defRPr/>
            </a:pPr>
            <a:r>
              <a:rPr lang="en-US" dirty="0"/>
              <a:t>Dettaglio_1 </a:t>
            </a:r>
            <a:r>
              <a:rPr lang="it-IT" dirty="0"/>
              <a:t>–</a:t>
            </a:r>
            <a:r>
              <a:rPr lang="en-US" dirty="0"/>
              <a:t> Arial </a:t>
            </a:r>
            <a:r>
              <a:rPr lang="en-US" dirty="0" err="1"/>
              <a:t>Grassetto</a:t>
            </a:r>
            <a:r>
              <a:rPr lang="en-US" dirty="0"/>
              <a:t> 10 </a:t>
            </a:r>
            <a:r>
              <a:rPr lang="en-US" dirty="0" err="1"/>
              <a:t>pt</a:t>
            </a:r>
            <a:endParaRPr lang="en-US" dirty="0"/>
          </a:p>
          <a:p>
            <a:pPr lvl="0"/>
            <a:endParaRPr lang="it-IT" dirty="0"/>
          </a:p>
        </p:txBody>
      </p:sp>
      <p:sp>
        <p:nvSpPr>
          <p:cNvPr id="23" name="Segnaposto data 4"/>
          <p:cNvSpPr>
            <a:spLocks noGrp="1"/>
          </p:cNvSpPr>
          <p:nvPr>
            <p:ph type="dt" sz="half" idx="37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25" name="Segnaposto piè di pagina 5"/>
          <p:cNvSpPr>
            <a:spLocks noGrp="1"/>
          </p:cNvSpPr>
          <p:nvPr>
            <p:ph type="ftr" sz="quarter" idx="38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pic>
        <p:nvPicPr>
          <p:cNvPr id="22" name="Immagine 21" descr="secondario_rgb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50972"/>
            <a:ext cx="900000" cy="23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99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, Separato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Base" hidden="1"/>
          <p:cNvGraphicFramePr>
            <a:graphicFrameLocks/>
          </p:cNvGraphicFramePr>
          <p:nvPr/>
        </p:nvGraphicFramePr>
        <p:xfrm>
          <a:off x="1524000" y="1047750"/>
          <a:ext cx="6096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5" r:id="rId3" imgW="0" imgH="0" progId="PowerPoint.Show.8">
                  <p:embed/>
                </p:oleObj>
              </mc:Choice>
              <mc:Fallback>
                <p:oleObj r:id="rId3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047750"/>
                        <a:ext cx="60960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Segnaposto contenuto 3"/>
          <p:cNvSpPr>
            <a:spLocks noGrp="1"/>
          </p:cNvSpPr>
          <p:nvPr>
            <p:ph sz="half" idx="2" hasCustomPrompt="1"/>
          </p:nvPr>
        </p:nvSpPr>
        <p:spPr>
          <a:xfrm>
            <a:off x="238073" y="725461"/>
            <a:ext cx="8208912" cy="1951762"/>
          </a:xfrm>
          <a:prstGeom prst="rect">
            <a:avLst/>
          </a:prstGeom>
        </p:spPr>
        <p:txBody>
          <a:bodyPr>
            <a:noAutofit/>
          </a:bodyPr>
          <a:lstStyle>
            <a:lvl1pPr marL="285750" marR="0" indent="-2857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40000"/>
              </a:spcAft>
              <a:buClr>
                <a:schemeClr val="accent5"/>
              </a:buClr>
              <a:buSzPct val="100000"/>
              <a:buFont typeface="Webdings" pitchFamily="18" charset="2"/>
              <a:buChar char="4"/>
              <a:tabLst/>
              <a:defRPr sz="1800" b="1" baseline="0">
                <a:solidFill>
                  <a:schemeClr val="accent1"/>
                </a:solidFill>
              </a:defRPr>
            </a:lvl1pPr>
            <a:lvl2pPr marL="788988" indent="-342900">
              <a:lnSpc>
                <a:spcPct val="150000"/>
              </a:lnSpc>
              <a:buClr>
                <a:schemeClr val="accent5"/>
              </a:buClr>
              <a:buSzPct val="100000"/>
              <a:buFont typeface="Webdings" pitchFamily="18" charset="2"/>
              <a:buChar char="4"/>
              <a:defRPr sz="1800" baseline="0">
                <a:solidFill>
                  <a:schemeClr val="accent1"/>
                </a:solidFill>
              </a:defRPr>
            </a:lvl2pPr>
            <a:lvl3pPr marL="1179513" indent="-285750">
              <a:buClr>
                <a:schemeClr val="accent5"/>
              </a:buClr>
              <a:buSzPct val="100000"/>
              <a:buFont typeface="Arial" pitchFamily="34" charset="0"/>
              <a:buChar char="–"/>
              <a:defRPr sz="14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dirty="0"/>
              <a:t>Argomento #1 in </a:t>
            </a:r>
            <a:r>
              <a:rPr lang="it-IT" dirty="0" err="1"/>
              <a:t>Arial</a:t>
            </a:r>
            <a:r>
              <a:rPr lang="it-IT" dirty="0"/>
              <a:t> Grassetto 18pt</a:t>
            </a:r>
          </a:p>
          <a:p>
            <a:pPr marL="285750" marR="0" lvl="0" indent="-2857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40000"/>
              </a:spcAft>
              <a:buClr>
                <a:schemeClr val="accent5"/>
              </a:buClr>
              <a:buSzPct val="100000"/>
              <a:buFont typeface="Webdings" pitchFamily="18" charset="2"/>
              <a:buChar char="4"/>
              <a:tabLst/>
              <a:defRPr/>
            </a:pPr>
            <a:r>
              <a:rPr lang="it-IT" dirty="0"/>
              <a:t>Argomento #2 in </a:t>
            </a:r>
            <a:r>
              <a:rPr lang="it-IT" dirty="0" err="1"/>
              <a:t>Arial</a:t>
            </a:r>
            <a:r>
              <a:rPr lang="it-IT" dirty="0"/>
              <a:t> Grassetto 18pt</a:t>
            </a:r>
          </a:p>
          <a:p>
            <a:pPr marL="285750" marR="0" lvl="0" indent="-2857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40000"/>
              </a:spcAft>
              <a:buClr>
                <a:schemeClr val="accent5"/>
              </a:buClr>
              <a:buSzPct val="100000"/>
              <a:buFont typeface="Webdings" pitchFamily="18" charset="2"/>
              <a:buChar char="4"/>
              <a:tabLst/>
              <a:defRPr/>
            </a:pPr>
            <a:r>
              <a:rPr lang="it-IT" dirty="0"/>
              <a:t>Argomento #3 in </a:t>
            </a:r>
            <a:r>
              <a:rPr lang="it-IT" dirty="0" err="1"/>
              <a:t>Arial</a:t>
            </a:r>
            <a:r>
              <a:rPr lang="it-IT" dirty="0"/>
              <a:t> Grassetto 18pt</a:t>
            </a:r>
          </a:p>
          <a:p>
            <a:pPr lvl="0"/>
            <a:endParaRPr lang="it-IT" dirty="0"/>
          </a:p>
        </p:txBody>
      </p:sp>
      <p:sp>
        <p:nvSpPr>
          <p:cNvPr id="10" name="Titolo 1"/>
          <p:cNvSpPr>
            <a:spLocks noGrp="1"/>
          </p:cNvSpPr>
          <p:nvPr>
            <p:ph type="title"/>
          </p:nvPr>
        </p:nvSpPr>
        <p:spPr>
          <a:xfrm>
            <a:off x="301236" y="270001"/>
            <a:ext cx="9305999" cy="26999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it-IT"/>
              <a:t>Fare clic per modificare lo stile del titolo</a:t>
            </a:r>
            <a:endParaRPr lang="it-IT" dirty="0"/>
          </a:p>
        </p:txBody>
      </p:sp>
      <p:pic>
        <p:nvPicPr>
          <p:cNvPr id="8" name="Immagine 7" descr="secondario_rgb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50972"/>
            <a:ext cx="900000" cy="23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7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corp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00927" y="270000"/>
            <a:ext cx="8460000" cy="26641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algn="l">
              <a:defRPr>
                <a:solidFill>
                  <a:schemeClr val="accent5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218059" y="715380"/>
            <a:ext cx="8460000" cy="3078175"/>
          </a:xfrm>
        </p:spPr>
        <p:txBody>
          <a:bodyPr>
            <a:noAutofit/>
          </a:bodyPr>
          <a:lstStyle>
            <a:lvl1pPr marL="342900" indent="-34290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lvl1pPr>
            <a:lvl2pPr marL="731838" indent="-28575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lvl2pPr>
            <a:lvl3pPr marL="1179513" indent="-285750" algn="l">
              <a:buClr>
                <a:schemeClr val="accent5"/>
              </a:buClr>
              <a:buSzPct val="100000"/>
              <a:buFont typeface="Arial" pitchFamily="34" charset="0"/>
              <a:buChar char="–"/>
              <a:defRPr/>
            </a:lvl3pPr>
            <a:lvl4pPr marL="1339850" marR="0" indent="317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buNone/>
              <a:tabLst/>
              <a:def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0D3764"/>
                </a:solidFill>
                <a:effectLst/>
                <a:uLnTx/>
                <a:uFillTx/>
                <a:latin typeface="Arial" charset="0"/>
                <a:cs typeface="ＭＳ Ｐゴシック" charset="0"/>
              </a:defRPr>
            </a:lvl4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4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4222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corpo picc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296164" y="270000"/>
            <a:ext cx="8460000" cy="26641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noAutofit/>
          </a:bodyPr>
          <a:lstStyle>
            <a:lvl1pPr algn="l">
              <a:defRPr>
                <a:solidFill>
                  <a:schemeClr val="accent5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237231" y="728402"/>
            <a:ext cx="8387992" cy="4050450"/>
          </a:xfrm>
        </p:spPr>
        <p:txBody>
          <a:bodyPr>
            <a:noAutofit/>
          </a:bodyPr>
          <a:lstStyle>
            <a:lvl1pPr marL="342900" indent="-34290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 sz="1800"/>
            </a:lvl1pPr>
            <a:lvl2pPr marL="731838" indent="-28575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 sz="1600"/>
            </a:lvl2pPr>
            <a:lvl3pPr marL="1179513" indent="-285750" algn="l">
              <a:buClr>
                <a:schemeClr val="accent5"/>
              </a:buClr>
              <a:buSzPct val="100000"/>
              <a:buFont typeface="Arial" pitchFamily="34" charset="0"/>
              <a:buChar char="–"/>
              <a:defRPr sz="1200"/>
            </a:lvl3pPr>
            <a:lvl4pPr marL="1339850" marR="0" indent="317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buNone/>
              <a:tabLst/>
              <a:def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0D3764"/>
                </a:solidFill>
                <a:effectLst/>
                <a:uLnTx/>
                <a:uFillTx/>
                <a:latin typeface="Arial" charset="0"/>
                <a:cs typeface="ＭＳ Ｐゴシック" charset="0"/>
              </a:defRPr>
            </a:lvl4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4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1344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uto 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Base" hidden="1"/>
          <p:cNvGraphicFramePr>
            <a:graphicFrameLocks/>
          </p:cNvGraphicFramePr>
          <p:nvPr/>
        </p:nvGraphicFramePr>
        <p:xfrm>
          <a:off x="1524000" y="1047750"/>
          <a:ext cx="6096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9" r:id="rId3" imgW="0" imgH="0" progId="PowerPoint.Show.8">
                  <p:embed/>
                </p:oleObj>
              </mc:Choice>
              <mc:Fallback>
                <p:oleObj r:id="rId3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047750"/>
                        <a:ext cx="60960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8472488" y="4839891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0B1D2589-75F9-42DE-A6E7-0810A8978005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‹#›</a:t>
            </a:fld>
            <a:endParaRPr lang="it-IT" sz="90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0" name="Connettore 1 7"/>
          <p:cNvCxnSpPr/>
          <p:nvPr/>
        </p:nvCxnSpPr>
        <p:spPr>
          <a:xfrm>
            <a:off x="8528050" y="4763691"/>
            <a:ext cx="0" cy="195263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94950" y="270000"/>
            <a:ext cx="8460000" cy="266419"/>
          </a:xfrm>
          <a:noFill/>
          <a:ln>
            <a:noFill/>
          </a:ln>
          <a:effectLst/>
          <a:extLst/>
        </p:spPr>
        <p:txBody>
          <a:bodyPr/>
          <a:lstStyle>
            <a:lvl1pPr>
              <a:defRPr lang="it-IT" dirty="0">
                <a:solidFill>
                  <a:schemeClr val="accent5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5" name="Segnaposto contenuto 3"/>
          <p:cNvSpPr>
            <a:spLocks noGrp="1"/>
          </p:cNvSpPr>
          <p:nvPr>
            <p:ph sz="half" idx="2"/>
          </p:nvPr>
        </p:nvSpPr>
        <p:spPr>
          <a:xfrm>
            <a:off x="304477" y="1538988"/>
            <a:ext cx="4145979" cy="326501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defRPr sz="18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551871" y="1538988"/>
            <a:ext cx="4131188" cy="326501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defRPr sz="18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16" name="Segnaposto testo 3"/>
          <p:cNvSpPr>
            <a:spLocks noGrp="1"/>
          </p:cNvSpPr>
          <p:nvPr>
            <p:ph type="body" sz="quarter" idx="12"/>
          </p:nvPr>
        </p:nvSpPr>
        <p:spPr>
          <a:xfrm>
            <a:off x="304476" y="717468"/>
            <a:ext cx="4176464" cy="269825"/>
          </a:xfrm>
        </p:spPr>
        <p:txBody>
          <a:bodyPr>
            <a:normAutofit/>
          </a:bodyPr>
          <a:lstStyle>
            <a:lvl1pPr>
              <a:defRPr sz="2000" baseline="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17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4551135" y="713895"/>
            <a:ext cx="4176464" cy="26982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12" name="Segnaposto data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3" name="Segnaposto piè di pagina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pic>
        <p:nvPicPr>
          <p:cNvPr id="14" name="Immagine 13" descr="secondario_rgb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50972"/>
            <a:ext cx="900000" cy="23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114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fic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Base" hidden="1"/>
          <p:cNvGraphicFramePr>
            <a:graphicFrameLocks/>
          </p:cNvGraphicFramePr>
          <p:nvPr/>
        </p:nvGraphicFramePr>
        <p:xfrm>
          <a:off x="1524000" y="1047750"/>
          <a:ext cx="6096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60" r:id="rId3" imgW="0" imgH="0" progId="PowerPoint.Show.8">
                  <p:embed/>
                </p:oleObj>
              </mc:Choice>
              <mc:Fallback>
                <p:oleObj r:id="rId3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047750"/>
                        <a:ext cx="60960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8472488" y="4839891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4AB964C1-791C-4B4D-8586-CA6F7366BFB6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‹#›</a:t>
            </a:fld>
            <a:endParaRPr lang="it-IT" sz="90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9" name="Connettore 1 8"/>
          <p:cNvCxnSpPr/>
          <p:nvPr/>
        </p:nvCxnSpPr>
        <p:spPr>
          <a:xfrm>
            <a:off x="8528050" y="4763691"/>
            <a:ext cx="0" cy="195263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94950" y="270000"/>
            <a:ext cx="8460000" cy="266419"/>
          </a:xfrm>
          <a:noFill/>
          <a:ln>
            <a:noFill/>
          </a:ln>
          <a:effectLst/>
          <a:extLst/>
        </p:spPr>
        <p:txBody>
          <a:bodyPr/>
          <a:lstStyle>
            <a:lvl1pPr>
              <a:defRPr lang="it-IT" dirty="0">
                <a:solidFill>
                  <a:schemeClr val="accent5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5" name="Segnaposto contenuto 3"/>
          <p:cNvSpPr>
            <a:spLocks noGrp="1"/>
          </p:cNvSpPr>
          <p:nvPr>
            <p:ph sz="half" idx="2"/>
          </p:nvPr>
        </p:nvSpPr>
        <p:spPr>
          <a:xfrm>
            <a:off x="4481504" y="1563638"/>
            <a:ext cx="4145979" cy="2808312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chemeClr val="accent5"/>
              </a:buClr>
              <a:buSzPct val="100000"/>
              <a:buFont typeface="Webdings" pitchFamily="18" charset="2"/>
              <a:buChar char="4"/>
              <a:defRPr sz="1800">
                <a:solidFill>
                  <a:schemeClr val="accent1"/>
                </a:solidFill>
              </a:defRPr>
            </a:lvl1pPr>
            <a:lvl2pPr marL="788988" indent="-342900">
              <a:buClr>
                <a:schemeClr val="accent5"/>
              </a:buClr>
              <a:buSzPct val="100000"/>
              <a:buFont typeface="Webdings" pitchFamily="18" charset="2"/>
              <a:buChar char="4"/>
              <a:defRPr sz="1600" baseline="0">
                <a:solidFill>
                  <a:schemeClr val="accent1"/>
                </a:solidFill>
              </a:defRPr>
            </a:lvl2pPr>
            <a:lvl3pPr marL="1179513" indent="-285750">
              <a:buClr>
                <a:schemeClr val="accent5"/>
              </a:buClr>
              <a:buSzPct val="100000"/>
              <a:buFont typeface="Arial" pitchFamily="34" charset="0"/>
              <a:buChar char="–"/>
              <a:defRPr sz="14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15" name="Segnaposto testo 3"/>
          <p:cNvSpPr>
            <a:spLocks noGrp="1"/>
          </p:cNvSpPr>
          <p:nvPr>
            <p:ph type="body" sz="quarter" idx="12"/>
          </p:nvPr>
        </p:nvSpPr>
        <p:spPr>
          <a:xfrm>
            <a:off x="304476" y="717468"/>
            <a:ext cx="4176464" cy="26982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14" name="Segnaposto testo 3"/>
          <p:cNvSpPr>
            <a:spLocks noGrp="1"/>
          </p:cNvSpPr>
          <p:nvPr>
            <p:ph type="body" sz="quarter" idx="16"/>
          </p:nvPr>
        </p:nvSpPr>
        <p:spPr>
          <a:xfrm>
            <a:off x="4547104" y="713895"/>
            <a:ext cx="4176464" cy="26982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12" name="Segnaposto data 4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3" name="Segnaposto piè di pagina 5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graphicFrame>
        <p:nvGraphicFramePr>
          <p:cNvPr id="17" name="Oggetto 16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629074063"/>
              </p:ext>
            </p:extLst>
          </p:nvPr>
        </p:nvGraphicFramePr>
        <p:xfrm>
          <a:off x="683568" y="1347614"/>
          <a:ext cx="2879998" cy="32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61" name="Grafico" r:id="rId4" imgW="4038600" imgH="4572000" progId="MSGraph.Chart.8">
                  <p:embed/>
                </p:oleObj>
              </mc:Choice>
              <mc:Fallback>
                <p:oleObj name="Grafico" r:id="rId4" imgW="4038600" imgH="4572000" progId="MSGraph.Char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8" y="1347614"/>
                        <a:ext cx="2879998" cy="32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Immagine 15" descr="secondario_rgb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50972"/>
            <a:ext cx="900000" cy="23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590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270272"/>
            <a:ext cx="8459788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/>
              <a:t>Titolo slide testo Franklin </a:t>
            </a:r>
            <a:r>
              <a:rPr lang="it-IT" dirty="0" err="1"/>
              <a:t>Gothic</a:t>
            </a:r>
            <a:r>
              <a:rPr lang="it-IT" dirty="0"/>
              <a:t> Medium 26pt </a:t>
            </a:r>
          </a:p>
        </p:txBody>
      </p:sp>
      <p:sp>
        <p:nvSpPr>
          <p:cNvPr id="1031" name="CasellaDiTesto 10"/>
          <p:cNvSpPr txBox="1">
            <a:spLocks noChangeArrowheads="1"/>
          </p:cNvSpPr>
          <p:nvPr/>
        </p:nvSpPr>
        <p:spPr bwMode="auto">
          <a:xfrm>
            <a:off x="8472488" y="4839891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E57557E4-A33F-4F68-B3B9-5C4EC024384C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‹#›</a:t>
            </a:fld>
            <a:endParaRPr lang="it-IT" sz="90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8" name="Connettore 1 7"/>
          <p:cNvCxnSpPr/>
          <p:nvPr/>
        </p:nvCxnSpPr>
        <p:spPr>
          <a:xfrm>
            <a:off x="8528050" y="4763691"/>
            <a:ext cx="0" cy="195263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6" y="707231"/>
            <a:ext cx="8450263" cy="343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11" name="Segnaposto data 4"/>
          <p:cNvSpPr>
            <a:spLocks noGrp="1"/>
          </p:cNvSpPr>
          <p:nvPr>
            <p:ph type="dt" sz="half" idx="2"/>
          </p:nvPr>
        </p:nvSpPr>
        <p:spPr>
          <a:xfrm>
            <a:off x="2843213" y="4727973"/>
            <a:ext cx="5689600" cy="273844"/>
          </a:xfrm>
          <a:prstGeom prst="rect">
            <a:avLst/>
          </a:prstGeom>
        </p:spPr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2" name="Segnaposto piè di pagina 5"/>
          <p:cNvSpPr>
            <a:spLocks noGrp="1"/>
          </p:cNvSpPr>
          <p:nvPr>
            <p:ph type="ftr" sz="quarter" idx="3"/>
          </p:nvPr>
        </p:nvSpPr>
        <p:spPr>
          <a:xfrm>
            <a:off x="2843213" y="4836319"/>
            <a:ext cx="568960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pic>
        <p:nvPicPr>
          <p:cNvPr id="13" name="Immagine 12" descr="secondario_rgb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50972"/>
            <a:ext cx="900000" cy="2382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91" r:id="rId4"/>
    <p:sldLayoutId id="2147483992" r:id="rId5"/>
    <p:sldLayoutId id="2147483987" r:id="rId6"/>
    <p:sldLayoutId id="2147483988" r:id="rId7"/>
    <p:sldLayoutId id="2147483993" r:id="rId8"/>
    <p:sldLayoutId id="2147483994" r:id="rId9"/>
    <p:sldLayoutId id="2147483995" r:id="rId10"/>
    <p:sldLayoutId id="2147483989" r:id="rId11"/>
    <p:sldLayoutId id="2147483990" r:id="rId12"/>
    <p:sldLayoutId id="2147483998" r:id="rId13"/>
  </p:sldLayoutIdLst>
  <p:hf sldNum="0" hdr="0"/>
  <p:txStyles>
    <p:titleStyle>
      <a:lvl1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/>
          <a:ea typeface="MS PGothic" panose="020B0600070205080204" pitchFamily="34" charset="-128"/>
          <a:cs typeface="Franklin Gothic Medium"/>
        </a:defRPr>
      </a:lvl1pPr>
      <a:lvl2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2pPr>
      <a:lvl3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3pPr>
      <a:lvl4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4pPr>
      <a:lvl5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pitchFamily="34" charset="0"/>
        <a:defRPr sz="2200">
          <a:solidFill>
            <a:schemeClr val="accent1"/>
          </a:solidFill>
          <a:latin typeface="Arial"/>
          <a:ea typeface="MS PGothic" panose="020B0600070205080204" pitchFamily="34" charset="-128"/>
          <a:cs typeface="Arial"/>
        </a:defRPr>
      </a:lvl1pPr>
      <a:lvl2pPr marL="446088" indent="11113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pitchFamily="34" charset="0"/>
        <a:defRPr>
          <a:solidFill>
            <a:schemeClr val="accent1"/>
          </a:solidFill>
          <a:latin typeface="Arial"/>
          <a:ea typeface="Arial" charset="0"/>
          <a:cs typeface="Arial"/>
        </a:defRPr>
      </a:lvl2pPr>
      <a:lvl3pPr marL="893763" indent="20638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pitchFamily="34" charset="0"/>
        <a:defRPr sz="1600">
          <a:solidFill>
            <a:schemeClr val="accent1"/>
          </a:solidFill>
          <a:latin typeface="Arial"/>
          <a:ea typeface="Arial" charset="0"/>
          <a:cs typeface="Arial"/>
        </a:defRPr>
      </a:lvl3pPr>
      <a:lvl4pPr marL="1339850" indent="31750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pitchFamily="34" charset="0"/>
        <a:defRPr sz="1200">
          <a:solidFill>
            <a:srgbClr val="114986"/>
          </a:solidFill>
          <a:latin typeface="Arial"/>
          <a:ea typeface="Arial" charset="0"/>
          <a:cs typeface="Arial"/>
        </a:defRPr>
      </a:lvl4pPr>
      <a:lvl5pPr marL="20716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5pPr>
      <a:lvl6pPr marL="25288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6pPr>
      <a:lvl7pPr marL="29860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7pPr>
      <a:lvl8pPr marL="34432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8pPr>
      <a:lvl9pPr marL="39004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secondario_rgb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0" y="3886113"/>
            <a:ext cx="1427041" cy="3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7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</p:sldLayoutIdLst>
  <p:hf sldNum="0" hd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 userDrawn="1"/>
        </p:nvSpPr>
        <p:spPr>
          <a:xfrm>
            <a:off x="595086" y="555526"/>
            <a:ext cx="8548914" cy="4104456"/>
          </a:xfrm>
          <a:prstGeom prst="rect">
            <a:avLst/>
          </a:prstGeom>
          <a:gradFill flip="none" rotWithShape="1">
            <a:gsLst>
              <a:gs pos="0">
                <a:srgbClr val="004691"/>
              </a:gs>
              <a:gs pos="40000">
                <a:srgbClr val="376EA5"/>
              </a:gs>
              <a:gs pos="100000">
                <a:srgbClr val="82B9E6"/>
              </a:gs>
            </a:gsLst>
            <a:lin ang="156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primario_rgb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0" y="3903898"/>
            <a:ext cx="1359862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997" r:id="rId2"/>
  </p:sldLayoutIdLst>
  <p:hf sldNum="0" hd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1547815" y="411510"/>
            <a:ext cx="7596185" cy="4320480"/>
          </a:xfrm>
          <a:prstGeom prst="rect">
            <a:avLst/>
          </a:prstGeom>
          <a:solidFill>
            <a:srgbClr val="004691">
              <a:alpha val="8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 descr="primario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837" y="4011910"/>
            <a:ext cx="1359862" cy="360040"/>
          </a:xfrm>
          <a:prstGeom prst="rect">
            <a:avLst/>
          </a:prstGeom>
        </p:spPr>
      </p:pic>
      <p:pic>
        <p:nvPicPr>
          <p:cNvPr id="12" name="Immagine 11" descr="TIM_Simbol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23" y="1131590"/>
            <a:ext cx="1292373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20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-54260" y="-59527"/>
            <a:ext cx="9252520" cy="5262553"/>
          </a:xfrm>
          <a:prstGeom prst="rect">
            <a:avLst/>
          </a:prstGeom>
          <a:solidFill>
            <a:srgbClr val="004691">
              <a:alpha val="8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 descr="primario_rgb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58" y="3950023"/>
            <a:ext cx="1359862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958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0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219" y="696367"/>
            <a:ext cx="8562272" cy="4199921"/>
          </a:xfrm>
        </p:spPr>
        <p:txBody>
          <a:bodyPr/>
          <a:lstStyle/>
          <a:p>
            <a:pPr marL="0" lvl="3" indent="0"/>
            <a:r>
              <a:rPr lang="en-US" sz="1800" dirty="0">
                <a:ea typeface="+mn-ea"/>
                <a:cs typeface="+mn-cs"/>
              </a:rPr>
              <a:t>Candidate frequency bands for IMT identification at ITU-R WRC-19</a:t>
            </a:r>
          </a:p>
          <a:p>
            <a:pPr marL="0" lvl="3" indent="0"/>
            <a:endParaRPr lang="en-US" altLang="zh-CN" sz="105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103585" lvl="3" indent="-103585">
              <a:spcBef>
                <a:spcPts val="750"/>
              </a:spcBef>
              <a:buBlip>
                <a:blip r:embed="rId3"/>
              </a:buBlip>
            </a:pPr>
            <a:endParaRPr lang="en-US" altLang="zh-CN" sz="105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103585" lvl="3" indent="-103585">
              <a:spcBef>
                <a:spcPts val="750"/>
              </a:spcBef>
              <a:buBlip>
                <a:blip r:embed="rId3"/>
              </a:buBlip>
            </a:pPr>
            <a:endParaRPr lang="en-US" altLang="zh-CN" sz="105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103585" lvl="3" indent="-103585">
              <a:spcBef>
                <a:spcPts val="750"/>
              </a:spcBef>
              <a:buBlip>
                <a:blip r:embed="rId3"/>
              </a:buBlip>
            </a:pPr>
            <a:endParaRPr lang="en-US" altLang="zh-CN" sz="105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0" lvl="3" indent="0">
              <a:spcBef>
                <a:spcPts val="750"/>
              </a:spcBef>
            </a:pPr>
            <a:endParaRPr lang="en-US" altLang="zh-CN" sz="105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0" lvl="3" indent="0">
              <a:spcBef>
                <a:spcPts val="750"/>
              </a:spcBef>
            </a:pPr>
            <a:endParaRPr lang="en-US" altLang="zh-CN" sz="105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/>
              <a:t>			</a:t>
            </a:r>
            <a:endParaRPr lang="en-US" altLang="zh-CN" sz="105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0" indent="0"/>
            <a:endParaRPr lang="en-US" altLang="zh-CN" sz="1400" dirty="0">
              <a:solidFill>
                <a:srgbClr val="114986"/>
              </a:solidFill>
              <a:ea typeface="+mn-ea"/>
              <a:cs typeface="+mn-cs"/>
            </a:endParaRPr>
          </a:p>
          <a:p>
            <a:pPr marL="171450" indent="-17145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14986"/>
                </a:solidFill>
                <a:ea typeface="+mn-ea"/>
                <a:cs typeface="+mn-cs"/>
              </a:rPr>
              <a:t>In total, 17.25 GHz of new spectrum has been identified for IMT, in addition to 1.9 GHz IMT spectrum already available before WRC-19 </a:t>
            </a:r>
          </a:p>
          <a:p>
            <a:pPr marL="171450" indent="-17145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14986"/>
                </a:solidFill>
                <a:ea typeface="+mn-ea"/>
                <a:cs typeface="+mn-cs"/>
              </a:rPr>
              <a:t>Out of this number, 14.75 GHz (i.e., 85%  of total IMT spectrum) result harmonized worldwide</a:t>
            </a:r>
          </a:p>
          <a:p>
            <a:endParaRPr lang="en-US" altLang="zh-CN" sz="1050" dirty="0">
              <a:gradFill flip="none" rotWithShape="1">
                <a:gsLst>
                  <a:gs pos="0">
                    <a:srgbClr val="1428A0"/>
                  </a:gs>
                  <a:gs pos="100000">
                    <a:srgbClr val="007AC2"/>
                  </a:gs>
                </a:gsLst>
                <a:lin ang="0" scaled="1"/>
                <a:tileRect/>
              </a:gra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4" name="Titolo 1">
            <a:extLst>
              <a:ext uri="{FF2B5EF4-FFF2-40B4-BE49-F238E27FC236}">
                <a16:creationId xmlns:a16="http://schemas.microsoft.com/office/drawing/2014/main" id="{DD84EEF2-E606-4F93-9082-9A25D8ACAA59}"/>
              </a:ext>
            </a:extLst>
          </p:cNvPr>
          <p:cNvSpPr txBox="1">
            <a:spLocks/>
          </p:cNvSpPr>
          <p:nvPr/>
        </p:nvSpPr>
        <p:spPr bwMode="auto">
          <a:xfrm>
            <a:off x="323850" y="220267"/>
            <a:ext cx="8458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pitchFamily="34" charset="0"/>
                <a:ea typeface="MS PGothic" pitchFamily="34" charset="-128"/>
              </a:defRPr>
            </a:lvl9pPr>
          </a:lstStyle>
          <a:p>
            <a:pPr defTabSz="914378" eaLnBrk="1" hangingPunct="1"/>
            <a:r>
              <a:rPr lang="en-US" sz="2600" dirty="0">
                <a:solidFill>
                  <a:srgbClr val="E0001A"/>
                </a:solidFill>
                <a:latin typeface="Franklin Gothic Medium" pitchFamily="34" charset="0"/>
              </a:rPr>
              <a:t>New </a:t>
            </a:r>
            <a:r>
              <a:rPr lang="en-US" sz="2600" dirty="0" err="1">
                <a:solidFill>
                  <a:srgbClr val="E0001A"/>
                </a:solidFill>
                <a:latin typeface="Franklin Gothic Medium" pitchFamily="34" charset="0"/>
              </a:rPr>
              <a:t>mmWave</a:t>
            </a:r>
            <a:r>
              <a:rPr lang="en-US" sz="2600" dirty="0">
                <a:solidFill>
                  <a:srgbClr val="E0001A"/>
                </a:solidFill>
                <a:latin typeface="Franklin Gothic Medium" pitchFamily="34" charset="0"/>
              </a:rPr>
              <a:t> bands for IMT (5G) - Agenda Item 1.13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EF842533-A3B5-4A5B-AC22-7093ACD009AA}"/>
              </a:ext>
            </a:extLst>
          </p:cNvPr>
          <p:cNvGrpSpPr/>
          <p:nvPr/>
        </p:nvGrpSpPr>
        <p:grpSpPr>
          <a:xfrm>
            <a:off x="1400809" y="1066041"/>
            <a:ext cx="6218875" cy="1431000"/>
            <a:chOff x="1293575" y="2007377"/>
            <a:chExt cx="8291833" cy="1908000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C05ECEF9-22DE-4BDC-AEEF-5DBE973ACA91}"/>
                </a:ext>
              </a:extLst>
            </p:cNvPr>
            <p:cNvGrpSpPr/>
            <p:nvPr/>
          </p:nvGrpSpPr>
          <p:grpSpPr>
            <a:xfrm>
              <a:off x="1293575" y="2007377"/>
              <a:ext cx="8291833" cy="1908000"/>
              <a:chOff x="3126047" y="1588291"/>
              <a:chExt cx="8291833" cy="1908000"/>
            </a:xfrm>
          </p:grpSpPr>
          <p:sp>
            <p:nvSpPr>
              <p:cNvPr id="345" name="모서리가 둥근 직사각형 110"/>
              <p:cNvSpPr/>
              <p:nvPr/>
            </p:nvSpPr>
            <p:spPr>
              <a:xfrm>
                <a:off x="3126047" y="1588291"/>
                <a:ext cx="8291833" cy="1908000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1097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50" name="직사각형 349"/>
              <p:cNvSpPr/>
              <p:nvPr/>
            </p:nvSpPr>
            <p:spPr>
              <a:xfrm>
                <a:off x="3254892" y="3180247"/>
                <a:ext cx="8127482" cy="26075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0" latinLnBrk="0" hangingPunct="0">
                  <a:buClr>
                    <a:srgbClr val="0000FF"/>
                  </a:buClr>
                  <a:defRPr/>
                </a:pPr>
                <a:r>
                  <a:rPr lang="en-US" altLang="ko-KR" sz="671" kern="0" dirty="0">
                    <a:ln>
                      <a:solidFill>
                        <a:prstClr val="black">
                          <a:alpha val="0"/>
                        </a:prstClr>
                      </a:solidFill>
                    </a:ln>
                    <a:solidFill>
                      <a:srgbClr val="2C2D2F"/>
                    </a:solidFill>
                    <a:cs typeface="Calibri" pitchFamily="34" charset="0"/>
                  </a:rPr>
                  <a:t>WRC-19 candidate frequency bands: </a:t>
                </a:r>
                <a:r>
                  <a:rPr lang="de-DE" altLang="ko-KR" sz="671" kern="0" dirty="0">
                    <a:ln>
                      <a:solidFill>
                        <a:prstClr val="black">
                          <a:alpha val="0"/>
                        </a:prstClr>
                      </a:solidFill>
                    </a:ln>
                    <a:solidFill>
                      <a:srgbClr val="2C2D2F"/>
                    </a:solidFill>
                    <a:cs typeface="Calibri" pitchFamily="34" charset="0"/>
                  </a:rPr>
                  <a:t>24.25-27.5; 31.8-33.4; 37-40.5; 40.5-42.5; 42.5-43.5; 45.5-47; 47-47.2; 47.2-50.2; 50.4-52.6; 66-76; 81-86 GHz</a:t>
                </a:r>
                <a:endParaRPr lang="ko-KR" altLang="en-US" sz="671" kern="0" dirty="0" err="1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2C2D2F"/>
                  </a:solidFill>
                  <a:cs typeface="Calibri" pitchFamily="34" charset="0"/>
                </a:endParaRPr>
              </a:p>
            </p:txBody>
          </p:sp>
          <p:grpSp>
            <p:nvGrpSpPr>
              <p:cNvPr id="351" name="그룹 350"/>
              <p:cNvGrpSpPr/>
              <p:nvPr/>
            </p:nvGrpSpPr>
            <p:grpSpPr>
              <a:xfrm>
                <a:off x="3237772" y="2017103"/>
                <a:ext cx="8082350" cy="1134460"/>
                <a:chOff x="3572997" y="2298342"/>
                <a:chExt cx="6981255" cy="840068"/>
              </a:xfrm>
            </p:grpSpPr>
            <p:sp>
              <p:nvSpPr>
                <p:cNvPr id="353" name="직사각형 352"/>
                <p:cNvSpPr/>
                <p:nvPr/>
              </p:nvSpPr>
              <p:spPr>
                <a:xfrm>
                  <a:off x="10023420" y="2550839"/>
                  <a:ext cx="461910" cy="20404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 defTabSz="685800" fontAlgn="auto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731" i="1" kern="0" dirty="0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prstClr val="black">
                          <a:lumMod val="75000"/>
                        </a:prstClr>
                      </a:solidFill>
                    </a:rPr>
                    <a:t>(GHz)</a:t>
                  </a:r>
                  <a:endParaRPr lang="ko-KR" altLang="en-US" sz="731" i="1" kern="0" dirty="0">
                    <a:ln>
                      <a:solidFill>
                        <a:srgbClr val="53565A">
                          <a:lumMod val="40000"/>
                          <a:lumOff val="6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</a:prstClr>
                    </a:solidFill>
                  </a:endParaRPr>
                </a:p>
              </p:txBody>
            </p:sp>
            <p:sp>
              <p:nvSpPr>
                <p:cNvPr id="354" name="직사각형 353"/>
                <p:cNvSpPr/>
                <p:nvPr/>
              </p:nvSpPr>
              <p:spPr>
                <a:xfrm>
                  <a:off x="4242670" y="2546249"/>
                  <a:ext cx="300243" cy="309391"/>
                </a:xfrm>
                <a:prstGeom prst="rect">
                  <a:avLst/>
                </a:prstGeom>
                <a:solidFill>
                  <a:srgbClr val="00B050"/>
                </a:solidFill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557213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854" kern="0" dirty="0">
                    <a:solidFill>
                      <a:srgbClr val="044EA2">
                        <a:lumMod val="75000"/>
                      </a:srgbClr>
                    </a:solidFill>
                  </a:endParaRPr>
                </a:p>
              </p:txBody>
            </p:sp>
            <p:sp>
              <p:nvSpPr>
                <p:cNvPr id="355" name="직사각형 354"/>
                <p:cNvSpPr/>
                <p:nvPr/>
              </p:nvSpPr>
              <p:spPr>
                <a:xfrm>
                  <a:off x="4857418" y="2507277"/>
                  <a:ext cx="147057" cy="348364"/>
                </a:xfrm>
                <a:prstGeom prst="rect">
                  <a:avLst/>
                </a:prstGeom>
                <a:solidFill>
                  <a:srgbClr val="FF0000"/>
                </a:solidFill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557213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854" kern="0">
                    <a:solidFill>
                      <a:srgbClr val="044EA2">
                        <a:lumMod val="75000"/>
                      </a:srgbClr>
                    </a:solidFill>
                  </a:endParaRPr>
                </a:p>
              </p:txBody>
            </p:sp>
            <p:sp>
              <p:nvSpPr>
                <p:cNvPr id="356" name="직사각형 355"/>
                <p:cNvSpPr/>
                <p:nvPr/>
              </p:nvSpPr>
              <p:spPr>
                <a:xfrm>
                  <a:off x="5399471" y="2507277"/>
                  <a:ext cx="321688" cy="348364"/>
                </a:xfrm>
                <a:prstGeom prst="rect">
                  <a:avLst/>
                </a:prstGeom>
                <a:solidFill>
                  <a:srgbClr val="00B050"/>
                </a:solidFill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557213"/>
                  <a:endParaRPr lang="ko-KR" altLang="en-US" sz="854" kern="0">
                    <a:solidFill>
                      <a:srgbClr val="044EA2">
                        <a:lumMod val="75000"/>
                      </a:srgbClr>
                    </a:solidFill>
                  </a:endParaRPr>
                </a:p>
              </p:txBody>
            </p:sp>
            <p:sp>
              <p:nvSpPr>
                <p:cNvPr id="357" name="직사각형 356"/>
                <p:cNvSpPr/>
                <p:nvPr/>
              </p:nvSpPr>
              <p:spPr>
                <a:xfrm>
                  <a:off x="5720551" y="2507277"/>
                  <a:ext cx="183821" cy="348364"/>
                </a:xfrm>
                <a:prstGeom prst="rect">
                  <a:avLst/>
                </a:prstGeom>
                <a:solidFill>
                  <a:srgbClr val="00B050"/>
                </a:solidFill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557213"/>
                  <a:endParaRPr lang="ko-KR" altLang="en-US" sz="854" kern="0">
                    <a:solidFill>
                      <a:srgbClr val="044EA2">
                        <a:lumMod val="75000"/>
                      </a:srgbClr>
                    </a:solidFill>
                  </a:endParaRPr>
                </a:p>
              </p:txBody>
            </p:sp>
            <p:sp>
              <p:nvSpPr>
                <p:cNvPr id="358" name="직사각형 357"/>
                <p:cNvSpPr/>
                <p:nvPr/>
              </p:nvSpPr>
              <p:spPr>
                <a:xfrm>
                  <a:off x="5901329" y="2507277"/>
                  <a:ext cx="91911" cy="348364"/>
                </a:xfrm>
                <a:prstGeom prst="rect">
                  <a:avLst/>
                </a:prstGeom>
                <a:solidFill>
                  <a:srgbClr val="00B050"/>
                </a:solidFill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557213"/>
                  <a:endParaRPr lang="ko-KR" altLang="en-US" sz="854" kern="0">
                    <a:solidFill>
                      <a:srgbClr val="044EA2">
                        <a:lumMod val="75000"/>
                      </a:srgbClr>
                    </a:solidFill>
                  </a:endParaRPr>
                </a:p>
              </p:txBody>
            </p:sp>
            <p:sp>
              <p:nvSpPr>
                <p:cNvPr id="359" name="직사각형 358"/>
                <p:cNvSpPr/>
                <p:nvPr/>
              </p:nvSpPr>
              <p:spPr>
                <a:xfrm>
                  <a:off x="6201992" y="2507277"/>
                  <a:ext cx="137867" cy="348364"/>
                </a:xfrm>
                <a:prstGeom prst="rect">
                  <a:avLst/>
                </a:prstGeom>
                <a:solidFill>
                  <a:srgbClr val="00B050"/>
                </a:solidFill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557213"/>
                  <a:endParaRPr lang="ko-KR" altLang="en-US" sz="854" kern="0">
                    <a:solidFill>
                      <a:srgbClr val="044EA2">
                        <a:lumMod val="75000"/>
                      </a:srgbClr>
                    </a:solidFill>
                  </a:endParaRPr>
                </a:p>
              </p:txBody>
            </p:sp>
            <p:sp>
              <p:nvSpPr>
                <p:cNvPr id="360" name="직사각형 359"/>
                <p:cNvSpPr/>
                <p:nvPr/>
              </p:nvSpPr>
              <p:spPr>
                <a:xfrm>
                  <a:off x="6354269" y="2507277"/>
                  <a:ext cx="275732" cy="348364"/>
                </a:xfrm>
                <a:prstGeom prst="rect">
                  <a:avLst/>
                </a:prstGeom>
                <a:solidFill>
                  <a:srgbClr val="FF0000"/>
                </a:solidFill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557213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854" kern="0">
                    <a:solidFill>
                      <a:srgbClr val="044EA2">
                        <a:lumMod val="75000"/>
                      </a:srgbClr>
                    </a:solidFill>
                  </a:endParaRPr>
                </a:p>
              </p:txBody>
            </p:sp>
            <p:sp>
              <p:nvSpPr>
                <p:cNvPr id="361" name="직사각형 360"/>
                <p:cNvSpPr/>
                <p:nvPr/>
              </p:nvSpPr>
              <p:spPr>
                <a:xfrm>
                  <a:off x="8024137" y="2507277"/>
                  <a:ext cx="919107" cy="348364"/>
                </a:xfrm>
                <a:prstGeom prst="rect">
                  <a:avLst/>
                </a:prstGeom>
                <a:solidFill>
                  <a:srgbClr val="FF0000"/>
                </a:solidFill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557213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854" kern="0">
                    <a:solidFill>
                      <a:srgbClr val="044EA2">
                        <a:lumMod val="75000"/>
                      </a:srgbClr>
                    </a:solidFill>
                  </a:endParaRPr>
                </a:p>
              </p:txBody>
            </p:sp>
            <p:sp>
              <p:nvSpPr>
                <p:cNvPr id="362" name="직사각형 361"/>
                <p:cNvSpPr/>
                <p:nvPr/>
              </p:nvSpPr>
              <p:spPr>
                <a:xfrm>
                  <a:off x="6650310" y="2507277"/>
                  <a:ext cx="202204" cy="348364"/>
                </a:xfrm>
                <a:prstGeom prst="rect">
                  <a:avLst/>
                </a:prstGeom>
                <a:solidFill>
                  <a:srgbClr val="FF0000"/>
                </a:solidFill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557213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altLang="ko-KR" sz="854" kern="0" dirty="0">
                    <a:solidFill>
                      <a:srgbClr val="044EA2">
                        <a:lumMod val="75000"/>
                      </a:srgbClr>
                    </a:solidFill>
                  </a:endParaRPr>
                </a:p>
              </p:txBody>
            </p:sp>
            <p:sp>
              <p:nvSpPr>
                <p:cNvPr id="363" name="직사각형 362"/>
                <p:cNvSpPr/>
                <p:nvPr/>
              </p:nvSpPr>
              <p:spPr>
                <a:xfrm>
                  <a:off x="9479520" y="2507277"/>
                  <a:ext cx="459554" cy="348364"/>
                </a:xfrm>
                <a:prstGeom prst="rect">
                  <a:avLst/>
                </a:prstGeom>
                <a:solidFill>
                  <a:srgbClr val="FF0000"/>
                </a:solidFill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557213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854" kern="0">
                    <a:solidFill>
                      <a:srgbClr val="044EA2">
                        <a:lumMod val="75000"/>
                      </a:srgbClr>
                    </a:solidFill>
                  </a:endParaRPr>
                </a:p>
              </p:txBody>
            </p:sp>
            <p:sp>
              <p:nvSpPr>
                <p:cNvPr id="364" name="TextBox 363"/>
                <p:cNvSpPr txBox="1"/>
                <p:nvPr/>
              </p:nvSpPr>
              <p:spPr>
                <a:xfrm>
                  <a:off x="3572997" y="2934368"/>
                  <a:ext cx="500679" cy="20404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>
                    <a:lnSpc>
                      <a:spcPct val="110000"/>
                    </a:lnSpc>
                    <a:defRPr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rgbClr val="000000"/>
                      </a:solidFill>
                    </a:defRPr>
                  </a:lvl1pPr>
                </a:lstStyle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731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20</a:t>
                  </a:r>
                  <a:r>
                    <a:rPr lang="en-US" altLang="ko-KR" sz="640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GHz</a:t>
                  </a:r>
                  <a:endParaRPr lang="ko-KR" altLang="en-US" sz="640" kern="0" dirty="0">
                    <a:solidFill>
                      <a:prstClr val="black">
                        <a:lumMod val="75000"/>
                      </a:prstClr>
                    </a:solidFill>
                  </a:endParaRPr>
                </a:p>
              </p:txBody>
            </p:sp>
            <p:sp>
              <p:nvSpPr>
                <p:cNvPr id="365" name="TextBox 364"/>
                <p:cNvSpPr txBox="1"/>
                <p:nvPr/>
              </p:nvSpPr>
              <p:spPr>
                <a:xfrm>
                  <a:off x="5424590" y="2934368"/>
                  <a:ext cx="500679" cy="20404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>
                    <a:lnSpc>
                      <a:spcPct val="110000"/>
                    </a:lnSpc>
                    <a:defRPr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rgbClr val="000000"/>
                      </a:solidFill>
                    </a:defRPr>
                  </a:lvl1pPr>
                </a:lstStyle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731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40</a:t>
                  </a:r>
                  <a:r>
                    <a:rPr lang="en-US" altLang="ko-KR" sz="640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GHz</a:t>
                  </a:r>
                  <a:endParaRPr lang="ko-KR" altLang="en-US" sz="640" kern="0" dirty="0">
                    <a:solidFill>
                      <a:prstClr val="black">
                        <a:lumMod val="75000"/>
                      </a:prstClr>
                    </a:solidFill>
                  </a:endParaRPr>
                </a:p>
              </p:txBody>
            </p:sp>
            <p:sp>
              <p:nvSpPr>
                <p:cNvPr id="366" name="TextBox 365"/>
                <p:cNvSpPr txBox="1"/>
                <p:nvPr/>
              </p:nvSpPr>
              <p:spPr>
                <a:xfrm>
                  <a:off x="6350388" y="2934368"/>
                  <a:ext cx="500679" cy="20404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>
                    <a:lnSpc>
                      <a:spcPct val="110000"/>
                    </a:lnSpc>
                    <a:defRPr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rgbClr val="000000"/>
                      </a:solidFill>
                    </a:defRPr>
                  </a:lvl1pPr>
                </a:lstStyle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731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50</a:t>
                  </a:r>
                  <a:r>
                    <a:rPr lang="en-US" altLang="ko-KR" sz="640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GHz</a:t>
                  </a:r>
                  <a:endParaRPr lang="ko-KR" altLang="en-US" sz="640" kern="0" dirty="0">
                    <a:solidFill>
                      <a:prstClr val="black">
                        <a:lumMod val="75000"/>
                      </a:prstClr>
                    </a:solidFill>
                  </a:endParaRPr>
                </a:p>
              </p:txBody>
            </p:sp>
            <p:sp>
              <p:nvSpPr>
                <p:cNvPr id="367" name="TextBox 366"/>
                <p:cNvSpPr txBox="1"/>
                <p:nvPr/>
              </p:nvSpPr>
              <p:spPr>
                <a:xfrm>
                  <a:off x="7276185" y="2934368"/>
                  <a:ext cx="500679" cy="20404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>
                    <a:lnSpc>
                      <a:spcPct val="110000"/>
                    </a:lnSpc>
                    <a:defRPr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rgbClr val="000000"/>
                      </a:solidFill>
                    </a:defRPr>
                  </a:lvl1pPr>
                </a:lstStyle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731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60</a:t>
                  </a:r>
                  <a:r>
                    <a:rPr lang="en-US" altLang="ko-KR" sz="640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GHz</a:t>
                  </a:r>
                  <a:endParaRPr lang="ko-KR" altLang="en-US" sz="640" kern="0" dirty="0">
                    <a:solidFill>
                      <a:prstClr val="black">
                        <a:lumMod val="75000"/>
                      </a:prstClr>
                    </a:solidFill>
                  </a:endParaRPr>
                </a:p>
              </p:txBody>
            </p:sp>
            <p:sp>
              <p:nvSpPr>
                <p:cNvPr id="368" name="TextBox 367"/>
                <p:cNvSpPr txBox="1"/>
                <p:nvPr/>
              </p:nvSpPr>
              <p:spPr>
                <a:xfrm>
                  <a:off x="8201980" y="2934368"/>
                  <a:ext cx="500679" cy="20404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>
                    <a:lnSpc>
                      <a:spcPct val="110000"/>
                    </a:lnSpc>
                    <a:defRPr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rgbClr val="000000"/>
                      </a:solidFill>
                    </a:defRPr>
                  </a:lvl1pPr>
                </a:lstStyle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731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70</a:t>
                  </a:r>
                  <a:r>
                    <a:rPr lang="en-US" altLang="ko-KR" sz="640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GHz</a:t>
                  </a:r>
                  <a:endParaRPr lang="ko-KR" altLang="en-US" sz="640" kern="0" dirty="0">
                    <a:solidFill>
                      <a:prstClr val="black">
                        <a:lumMod val="75000"/>
                      </a:prstClr>
                    </a:solidFill>
                  </a:endParaRPr>
                </a:p>
              </p:txBody>
            </p:sp>
            <p:sp>
              <p:nvSpPr>
                <p:cNvPr id="369" name="TextBox 368"/>
                <p:cNvSpPr txBox="1"/>
                <p:nvPr/>
              </p:nvSpPr>
              <p:spPr>
                <a:xfrm>
                  <a:off x="9127777" y="2934368"/>
                  <a:ext cx="500679" cy="20404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>
                    <a:lnSpc>
                      <a:spcPct val="110000"/>
                    </a:lnSpc>
                    <a:defRPr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rgbClr val="000000"/>
                      </a:solidFill>
                    </a:defRPr>
                  </a:lvl1pPr>
                </a:lstStyle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731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80</a:t>
                  </a:r>
                  <a:r>
                    <a:rPr lang="en-US" altLang="ko-KR" sz="640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GHz</a:t>
                  </a:r>
                  <a:endParaRPr lang="ko-KR" altLang="en-US" sz="640" kern="0" dirty="0">
                    <a:solidFill>
                      <a:prstClr val="black">
                        <a:lumMod val="75000"/>
                      </a:prstClr>
                    </a:solidFill>
                  </a:endParaRPr>
                </a:p>
              </p:txBody>
            </p:sp>
            <p:sp>
              <p:nvSpPr>
                <p:cNvPr id="370" name="TextBox 369"/>
                <p:cNvSpPr txBox="1"/>
                <p:nvPr/>
              </p:nvSpPr>
              <p:spPr>
                <a:xfrm>
                  <a:off x="10053573" y="2934368"/>
                  <a:ext cx="500679" cy="20404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>
                    <a:lnSpc>
                      <a:spcPct val="110000"/>
                    </a:lnSpc>
                    <a:defRPr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rgbClr val="000000"/>
                      </a:solidFill>
                    </a:defRPr>
                  </a:lvl1pPr>
                </a:lstStyle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731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90</a:t>
                  </a:r>
                  <a:r>
                    <a:rPr lang="en-US" altLang="ko-KR" sz="640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GHz</a:t>
                  </a:r>
                  <a:endParaRPr lang="ko-KR" altLang="en-US" sz="640" kern="0" dirty="0">
                    <a:solidFill>
                      <a:prstClr val="black">
                        <a:lumMod val="75000"/>
                      </a:prstClr>
                    </a:solidFill>
                  </a:endParaRPr>
                </a:p>
              </p:txBody>
            </p:sp>
            <p:sp>
              <p:nvSpPr>
                <p:cNvPr id="374" name="TextBox 373"/>
                <p:cNvSpPr txBox="1"/>
                <p:nvPr/>
              </p:nvSpPr>
              <p:spPr>
                <a:xfrm>
                  <a:off x="9575158" y="2576082"/>
                  <a:ext cx="271754" cy="19543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 algn="ctr">
                    <a:lnSpc>
                      <a:spcPct val="110000"/>
                    </a:lnSpc>
                    <a:defRPr sz="1200"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75000"/>
                        </a:schemeClr>
                      </a:solidFill>
                    </a:defRPr>
                  </a:lvl1pPr>
                </a:lstStyle>
                <a:p>
                  <a:pPr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675" kern="0" dirty="0">
                      <a:solidFill>
                        <a:schemeClr val="tx1"/>
                      </a:solidFill>
                    </a:rPr>
                    <a:t>5</a:t>
                  </a:r>
                  <a:endParaRPr lang="ko-KR" altLang="en-US" sz="675" kern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TextBox 374"/>
                <p:cNvSpPr txBox="1"/>
                <p:nvPr/>
              </p:nvSpPr>
              <p:spPr>
                <a:xfrm>
                  <a:off x="8572131" y="2576082"/>
                  <a:ext cx="271754" cy="19543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 algn="ctr">
                    <a:lnSpc>
                      <a:spcPct val="110000"/>
                    </a:lnSpc>
                    <a:defRPr sz="1200"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75000"/>
                        </a:schemeClr>
                      </a:solidFill>
                    </a:defRPr>
                  </a:lvl1pPr>
                </a:lstStyle>
                <a:p>
                  <a:pPr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675" kern="0" dirty="0">
                      <a:solidFill>
                        <a:schemeClr val="tx1"/>
                      </a:solidFill>
                    </a:rPr>
                    <a:t>5</a:t>
                  </a:r>
                  <a:endParaRPr lang="ko-KR" altLang="en-US" sz="675" kern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TextBox 375"/>
                <p:cNvSpPr txBox="1"/>
                <p:nvPr/>
              </p:nvSpPr>
              <p:spPr>
                <a:xfrm>
                  <a:off x="4186428" y="2576082"/>
                  <a:ext cx="415756" cy="19543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 algn="ctr">
                    <a:lnSpc>
                      <a:spcPct val="110000"/>
                    </a:lnSpc>
                    <a:defRPr sz="1200"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75000"/>
                        </a:schemeClr>
                      </a:solidFill>
                    </a:defRPr>
                  </a:lvl1pPr>
                </a:lstStyle>
                <a:p>
                  <a:pPr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675" kern="0" dirty="0">
                      <a:solidFill>
                        <a:schemeClr val="tx1"/>
                      </a:solidFill>
                    </a:rPr>
                    <a:t>3.25</a:t>
                  </a:r>
                  <a:endParaRPr lang="ko-KR" altLang="en-US" sz="675" kern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TextBox 376"/>
                <p:cNvSpPr txBox="1"/>
                <p:nvPr/>
              </p:nvSpPr>
              <p:spPr>
                <a:xfrm>
                  <a:off x="5380176" y="2576082"/>
                  <a:ext cx="356679" cy="19543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 algn="ctr">
                    <a:lnSpc>
                      <a:spcPct val="110000"/>
                    </a:lnSpc>
                    <a:defRPr sz="1200"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75000"/>
                        </a:schemeClr>
                      </a:solidFill>
                    </a:defRPr>
                  </a:lvl1pPr>
                </a:lstStyle>
                <a:p>
                  <a:pPr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675" kern="0" dirty="0">
                      <a:solidFill>
                        <a:schemeClr val="tx1"/>
                      </a:solidFill>
                    </a:rPr>
                    <a:t>3.5</a:t>
                  </a:r>
                  <a:endParaRPr lang="ko-KR" altLang="en-US" sz="675" kern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TextBox 378"/>
                <p:cNvSpPr txBox="1"/>
                <p:nvPr/>
              </p:nvSpPr>
              <p:spPr>
                <a:xfrm>
                  <a:off x="5817597" y="2576082"/>
                  <a:ext cx="271754" cy="19543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 algn="ctr">
                    <a:lnSpc>
                      <a:spcPct val="110000"/>
                    </a:lnSpc>
                    <a:defRPr sz="1200"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75000"/>
                        </a:schemeClr>
                      </a:solidFill>
                    </a:defRPr>
                  </a:lvl1pPr>
                </a:lstStyle>
                <a:p>
                  <a:pPr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675" kern="0" dirty="0">
                      <a:solidFill>
                        <a:srgbClr val="000000"/>
                      </a:solidFill>
                    </a:rPr>
                    <a:t>1</a:t>
                  </a:r>
                  <a:endParaRPr lang="ko-KR" altLang="en-US" sz="675" kern="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0" name="TextBox 379"/>
                <p:cNvSpPr txBox="1"/>
                <p:nvPr/>
              </p:nvSpPr>
              <p:spPr>
                <a:xfrm>
                  <a:off x="5674136" y="2576082"/>
                  <a:ext cx="271754" cy="19543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 algn="ctr">
                    <a:lnSpc>
                      <a:spcPct val="110000"/>
                    </a:lnSpc>
                    <a:defRPr sz="1200"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75000"/>
                        </a:schemeClr>
                      </a:solidFill>
                    </a:defRPr>
                  </a:lvl1pPr>
                </a:lstStyle>
                <a:p>
                  <a:pPr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675" kern="0" dirty="0">
                      <a:solidFill>
                        <a:schemeClr val="tx1"/>
                      </a:solidFill>
                    </a:rPr>
                    <a:t>2</a:t>
                  </a:r>
                  <a:endParaRPr lang="ko-KR" altLang="en-US" sz="675" kern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TextBox 380"/>
                <p:cNvSpPr txBox="1"/>
                <p:nvPr/>
              </p:nvSpPr>
              <p:spPr>
                <a:xfrm>
                  <a:off x="4752045" y="2576082"/>
                  <a:ext cx="356679" cy="19543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 algn="ctr">
                    <a:lnSpc>
                      <a:spcPct val="110000"/>
                    </a:lnSpc>
                    <a:defRPr sz="1200"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75000"/>
                        </a:schemeClr>
                      </a:solidFill>
                    </a:defRPr>
                  </a:lvl1pPr>
                </a:lstStyle>
                <a:p>
                  <a:pPr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675" kern="0" dirty="0">
                      <a:solidFill>
                        <a:schemeClr val="tx1"/>
                      </a:solidFill>
                    </a:rPr>
                    <a:t>1.6</a:t>
                  </a:r>
                  <a:endParaRPr lang="ko-KR" altLang="en-US" sz="675" kern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TextBox 381"/>
                <p:cNvSpPr txBox="1"/>
                <p:nvPr/>
              </p:nvSpPr>
              <p:spPr>
                <a:xfrm>
                  <a:off x="6571889" y="2576082"/>
                  <a:ext cx="356679" cy="19543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 algn="ctr">
                    <a:lnSpc>
                      <a:spcPct val="110000"/>
                    </a:lnSpc>
                    <a:defRPr sz="1200"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75000"/>
                        </a:schemeClr>
                      </a:solidFill>
                    </a:defRPr>
                  </a:lvl1pPr>
                </a:lstStyle>
                <a:p>
                  <a:pPr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675" kern="0" dirty="0">
                      <a:solidFill>
                        <a:schemeClr val="tx1"/>
                      </a:solidFill>
                    </a:rPr>
                    <a:t>2.2</a:t>
                  </a:r>
                  <a:endParaRPr lang="ko-KR" altLang="en-US" sz="675" kern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TextBox 382"/>
                <p:cNvSpPr txBox="1"/>
                <p:nvPr/>
              </p:nvSpPr>
              <p:spPr>
                <a:xfrm>
                  <a:off x="6082484" y="2576082"/>
                  <a:ext cx="356679" cy="19543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 algn="ctr">
                    <a:lnSpc>
                      <a:spcPct val="110000"/>
                    </a:lnSpc>
                    <a:defRPr sz="1200"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75000"/>
                        </a:schemeClr>
                      </a:solidFill>
                    </a:defRPr>
                  </a:lvl1pPr>
                </a:lstStyle>
                <a:p>
                  <a:pPr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675" kern="0" dirty="0">
                      <a:solidFill>
                        <a:schemeClr val="tx1"/>
                      </a:solidFill>
                    </a:rPr>
                    <a:t>1.5</a:t>
                  </a:r>
                  <a:endParaRPr lang="ko-KR" altLang="en-US" sz="675" kern="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387" name="그룹 386"/>
                <p:cNvGrpSpPr/>
                <p:nvPr/>
              </p:nvGrpSpPr>
              <p:grpSpPr>
                <a:xfrm>
                  <a:off x="3573903" y="2863278"/>
                  <a:ext cx="6868425" cy="45756"/>
                  <a:chOff x="3099268" y="2644066"/>
                  <a:chExt cx="8350541" cy="46793"/>
                </a:xfrm>
              </p:grpSpPr>
              <p:cxnSp>
                <p:nvCxnSpPr>
                  <p:cNvPr id="419" name="직선 연결선 418"/>
                  <p:cNvCxnSpPr/>
                  <p:nvPr/>
                </p:nvCxnSpPr>
                <p:spPr>
                  <a:xfrm>
                    <a:off x="3402523" y="2645154"/>
                    <a:ext cx="0" cy="45705"/>
                  </a:xfrm>
                  <a:prstGeom prst="line">
                    <a:avLst/>
                  </a:prstGeom>
                  <a:noFill/>
                  <a:ln w="19050" cap="rnd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420" name="직선 연결선 419"/>
                  <p:cNvCxnSpPr/>
                  <p:nvPr/>
                </p:nvCxnSpPr>
                <p:spPr>
                  <a:xfrm>
                    <a:off x="4528095" y="2645154"/>
                    <a:ext cx="0" cy="45705"/>
                  </a:xfrm>
                  <a:prstGeom prst="line">
                    <a:avLst/>
                  </a:prstGeom>
                  <a:noFill/>
                  <a:ln w="19050" cap="rnd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421" name="직선 연결선 420"/>
                  <p:cNvCxnSpPr/>
                  <p:nvPr/>
                </p:nvCxnSpPr>
                <p:spPr>
                  <a:xfrm>
                    <a:off x="6779239" y="2645154"/>
                    <a:ext cx="0" cy="45705"/>
                  </a:xfrm>
                  <a:prstGeom prst="line">
                    <a:avLst/>
                  </a:prstGeom>
                  <a:noFill/>
                  <a:ln w="19050" cap="rnd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422" name="직선 연결선 421"/>
                  <p:cNvCxnSpPr/>
                  <p:nvPr/>
                </p:nvCxnSpPr>
                <p:spPr>
                  <a:xfrm>
                    <a:off x="7904811" y="2645154"/>
                    <a:ext cx="0" cy="45705"/>
                  </a:xfrm>
                  <a:prstGeom prst="line">
                    <a:avLst/>
                  </a:prstGeom>
                  <a:noFill/>
                  <a:ln w="19050" cap="rnd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423" name="직선 연결선 422"/>
                  <p:cNvCxnSpPr/>
                  <p:nvPr/>
                </p:nvCxnSpPr>
                <p:spPr>
                  <a:xfrm>
                    <a:off x="9030383" y="2645154"/>
                    <a:ext cx="0" cy="45705"/>
                  </a:xfrm>
                  <a:prstGeom prst="line">
                    <a:avLst/>
                  </a:prstGeom>
                  <a:noFill/>
                  <a:ln w="19050" cap="rnd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424" name="직선 연결선 423"/>
                  <p:cNvCxnSpPr/>
                  <p:nvPr/>
                </p:nvCxnSpPr>
                <p:spPr>
                  <a:xfrm>
                    <a:off x="10155955" y="2645154"/>
                    <a:ext cx="0" cy="45705"/>
                  </a:xfrm>
                  <a:prstGeom prst="line">
                    <a:avLst/>
                  </a:prstGeom>
                  <a:noFill/>
                  <a:ln w="19050" cap="rnd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425" name="직선 연결선 424"/>
                  <p:cNvCxnSpPr/>
                  <p:nvPr/>
                </p:nvCxnSpPr>
                <p:spPr>
                  <a:xfrm>
                    <a:off x="11281526" y="2645154"/>
                    <a:ext cx="0" cy="45705"/>
                  </a:xfrm>
                  <a:prstGeom prst="line">
                    <a:avLst/>
                  </a:prstGeom>
                  <a:noFill/>
                  <a:ln w="19050" cap="rnd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426" name="직선 연결선 425"/>
                  <p:cNvCxnSpPr/>
                  <p:nvPr/>
                </p:nvCxnSpPr>
                <p:spPr>
                  <a:xfrm>
                    <a:off x="5653667" y="2645154"/>
                    <a:ext cx="0" cy="45705"/>
                  </a:xfrm>
                  <a:prstGeom prst="line">
                    <a:avLst/>
                  </a:prstGeom>
                  <a:noFill/>
                  <a:ln w="19050" cap="rnd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</p:cxnSp>
              <p:cxnSp>
                <p:nvCxnSpPr>
                  <p:cNvPr id="427" name="직선 연결선 426"/>
                  <p:cNvCxnSpPr>
                    <a:cxnSpLocks/>
                  </p:cNvCxnSpPr>
                  <p:nvPr/>
                </p:nvCxnSpPr>
                <p:spPr>
                  <a:xfrm>
                    <a:off x="3099268" y="2644066"/>
                    <a:ext cx="8350541" cy="0"/>
                  </a:xfrm>
                  <a:prstGeom prst="line">
                    <a:avLst/>
                  </a:prstGeom>
                  <a:noFill/>
                  <a:ln w="19050" cap="rnd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388" name="직사각형 387"/>
                <p:cNvSpPr/>
                <p:nvPr/>
              </p:nvSpPr>
              <p:spPr>
                <a:xfrm>
                  <a:off x="7884163" y="2352674"/>
                  <a:ext cx="297601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  <a:cs typeface="Calibri" pitchFamily="34" charset="0"/>
                    </a:rPr>
                    <a:t>66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9" name="직사각형 388"/>
                <p:cNvSpPr/>
                <p:nvPr/>
              </p:nvSpPr>
              <p:spPr>
                <a:xfrm>
                  <a:off x="8768606" y="2352674"/>
                  <a:ext cx="297601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  <a:cs typeface="Calibri" pitchFamily="34" charset="0"/>
                    </a:rPr>
                    <a:t>76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0" name="직사각형 389"/>
                <p:cNvSpPr/>
                <p:nvPr/>
              </p:nvSpPr>
              <p:spPr>
                <a:xfrm>
                  <a:off x="9323947" y="2352674"/>
                  <a:ext cx="297601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  <a:cs typeface="Calibri" pitchFamily="34" charset="0"/>
                    </a:rPr>
                    <a:t>81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1" name="직사각형 390"/>
                <p:cNvSpPr/>
                <p:nvPr/>
              </p:nvSpPr>
              <p:spPr>
                <a:xfrm>
                  <a:off x="9759513" y="2352674"/>
                  <a:ext cx="297601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  <a:cs typeface="Calibri" pitchFamily="34" charset="0"/>
                    </a:rPr>
                    <a:t>86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2" name="직사각형 391"/>
                <p:cNvSpPr/>
                <p:nvPr/>
              </p:nvSpPr>
              <p:spPr>
                <a:xfrm>
                  <a:off x="6739492" y="2352674"/>
                  <a:ext cx="358525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  <a:cs typeface="Calibri" pitchFamily="34" charset="0"/>
                    </a:rPr>
                    <a:t>52.6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3" name="직사각형 392"/>
                <p:cNvSpPr/>
                <p:nvPr/>
              </p:nvSpPr>
              <p:spPr>
                <a:xfrm>
                  <a:off x="6548041" y="2352674"/>
                  <a:ext cx="358525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  <a:cs typeface="Calibri" pitchFamily="34" charset="0"/>
                    </a:rPr>
                    <a:t>50.4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4" name="직사각형 393"/>
                <p:cNvSpPr/>
                <p:nvPr/>
              </p:nvSpPr>
              <p:spPr>
                <a:xfrm>
                  <a:off x="6372669" y="2352674"/>
                  <a:ext cx="358525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  <a:cs typeface="Calibri" pitchFamily="34" charset="0"/>
                    </a:rPr>
                    <a:t>50.2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5" name="직사각형 394"/>
                <p:cNvSpPr/>
                <p:nvPr/>
              </p:nvSpPr>
              <p:spPr>
                <a:xfrm>
                  <a:off x="6222671" y="2298342"/>
                  <a:ext cx="358524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</a:rPr>
                    <a:t>47.2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6" name="직사각형 395"/>
                <p:cNvSpPr/>
                <p:nvPr/>
              </p:nvSpPr>
              <p:spPr>
                <a:xfrm>
                  <a:off x="6013025" y="2352674"/>
                  <a:ext cx="461908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  <a:cs typeface="Calibri" pitchFamily="34" charset="0"/>
                    </a:rPr>
                    <a:t>45.5 47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7" name="직사각형 396"/>
                <p:cNvSpPr/>
                <p:nvPr/>
              </p:nvSpPr>
              <p:spPr>
                <a:xfrm>
                  <a:off x="3983477" y="2352674"/>
                  <a:ext cx="400985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</a:rPr>
                    <a:t>24.25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8" name="직사각형 397"/>
                <p:cNvSpPr/>
                <p:nvPr/>
              </p:nvSpPr>
              <p:spPr>
                <a:xfrm>
                  <a:off x="4373725" y="2352674"/>
                  <a:ext cx="358525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</a:rPr>
                    <a:t>27.5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9" name="직사각형 398"/>
                <p:cNvSpPr/>
                <p:nvPr/>
              </p:nvSpPr>
              <p:spPr>
                <a:xfrm>
                  <a:off x="4643793" y="2352674"/>
                  <a:ext cx="358525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</a:rPr>
                    <a:t>31.8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0" name="직사각형 399"/>
                <p:cNvSpPr/>
                <p:nvPr/>
              </p:nvSpPr>
              <p:spPr>
                <a:xfrm>
                  <a:off x="4865411" y="2352674"/>
                  <a:ext cx="358525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</a:rPr>
                    <a:t>33.4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1" name="직사각형 400"/>
                <p:cNvSpPr/>
                <p:nvPr/>
              </p:nvSpPr>
              <p:spPr>
                <a:xfrm>
                  <a:off x="5225036" y="2352674"/>
                  <a:ext cx="297601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</a:rPr>
                    <a:t>37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2" name="직사각형 401"/>
                <p:cNvSpPr/>
                <p:nvPr/>
              </p:nvSpPr>
              <p:spPr>
                <a:xfrm>
                  <a:off x="5489625" y="2352674"/>
                  <a:ext cx="358525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</a:rPr>
                    <a:t>40.5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3" name="직사각형 402"/>
                <p:cNvSpPr/>
                <p:nvPr/>
              </p:nvSpPr>
              <p:spPr>
                <a:xfrm>
                  <a:off x="5674296" y="2352674"/>
                  <a:ext cx="358525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</a:rPr>
                    <a:t>42.5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4" name="직사각형 403"/>
                <p:cNvSpPr/>
                <p:nvPr/>
              </p:nvSpPr>
              <p:spPr>
                <a:xfrm>
                  <a:off x="5830736" y="2352674"/>
                  <a:ext cx="358525" cy="165297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ko-KR" sz="488" kern="0" dirty="0">
                      <a:ln>
                        <a:solidFill>
                          <a:prstClr val="black">
                            <a:alpha val="0"/>
                          </a:prstClr>
                        </a:solidFill>
                      </a:ln>
                      <a:solidFill>
                        <a:srgbClr val="53565A">
                          <a:lumMod val="50000"/>
                        </a:srgbClr>
                      </a:solidFill>
                    </a:rPr>
                    <a:t>43.5</a:t>
                  </a:r>
                  <a:endParaRPr lang="ko-KR" altLang="en-US" sz="731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8" name="TextBox 417"/>
                <p:cNvSpPr txBox="1"/>
                <p:nvPr/>
              </p:nvSpPr>
              <p:spPr>
                <a:xfrm>
                  <a:off x="4498793" y="2934367"/>
                  <a:ext cx="500679" cy="20404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>
                    <a:lnSpc>
                      <a:spcPct val="110000"/>
                    </a:lnSpc>
                    <a:defRPr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rgbClr val="000000"/>
                      </a:solidFill>
                    </a:defRPr>
                  </a:lvl1pPr>
                </a:lstStyle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731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30</a:t>
                  </a:r>
                  <a:r>
                    <a:rPr lang="en-US" altLang="ko-KR" sz="640" kern="0" dirty="0">
                      <a:solidFill>
                        <a:prstClr val="black">
                          <a:lumMod val="75000"/>
                        </a:prstClr>
                      </a:solidFill>
                    </a:rPr>
                    <a:t>GHz</a:t>
                  </a:r>
                  <a:endParaRPr lang="ko-KR" altLang="en-US" sz="640" kern="0" dirty="0">
                    <a:solidFill>
                      <a:prstClr val="black">
                        <a:lumMod val="75000"/>
                      </a:prstClr>
                    </a:solidFill>
                  </a:endParaRPr>
                </a:p>
              </p:txBody>
            </p:sp>
            <p:sp>
              <p:nvSpPr>
                <p:cNvPr id="378" name="TextBox 377"/>
                <p:cNvSpPr txBox="1"/>
                <p:nvPr/>
              </p:nvSpPr>
              <p:spPr>
                <a:xfrm>
                  <a:off x="6395503" y="2576082"/>
                  <a:ext cx="271754" cy="19543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ko-KR"/>
                  </a:defPPr>
                  <a:lvl1pPr lvl="0" algn="ctr">
                    <a:lnSpc>
                      <a:spcPct val="110000"/>
                    </a:lnSpc>
                    <a:defRPr sz="1200" b="1">
                      <a:ln>
                        <a:solidFill>
                          <a:srgbClr val="53565A">
                            <a:lumMod val="40000"/>
                            <a:lumOff val="60000"/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75000"/>
                        </a:schemeClr>
                      </a:solidFill>
                    </a:defRPr>
                  </a:lvl1pPr>
                </a:lstStyle>
                <a:p>
                  <a:pPr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675" kern="0" dirty="0">
                      <a:solidFill>
                        <a:schemeClr val="tx1"/>
                      </a:solidFill>
                    </a:rPr>
                    <a:t>2</a:t>
                  </a:r>
                  <a:endParaRPr lang="ko-KR" altLang="en-US" sz="675" kern="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67" name="직사각형 387">
              <a:extLst>
                <a:ext uri="{FF2B5EF4-FFF2-40B4-BE49-F238E27FC236}">
                  <a16:creationId xmlns:a16="http://schemas.microsoft.com/office/drawing/2014/main" id="{F5E53A8F-7BB6-4909-8E81-AC143D084B55}"/>
                </a:ext>
              </a:extLst>
            </p:cNvPr>
            <p:cNvSpPr/>
            <p:nvPr/>
          </p:nvSpPr>
          <p:spPr>
            <a:xfrm>
              <a:off x="6900215" y="2507089"/>
              <a:ext cx="344539" cy="22322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altLang="ko-KR" sz="488" kern="0" dirty="0">
                  <a:ln>
                    <a:solidFill>
                      <a:prstClr val="black">
                        <a:alpha val="0"/>
                      </a:prstClr>
                    </a:solidFill>
                  </a:ln>
                  <a:solidFill>
                    <a:srgbClr val="53565A">
                      <a:lumMod val="50000"/>
                    </a:srgbClr>
                  </a:solidFill>
                  <a:cs typeface="Calibri" pitchFamily="34" charset="0"/>
                </a:rPr>
                <a:t>71</a:t>
              </a:r>
              <a:endParaRPr lang="ko-KR" altLang="en-US" sz="731" kern="0" dirty="0">
                <a:solidFill>
                  <a:prstClr val="black"/>
                </a:solidFill>
              </a:endParaRPr>
            </a:p>
          </p:txBody>
        </p:sp>
        <p:sp>
          <p:nvSpPr>
            <p:cNvPr id="70" name="직사각형 357">
              <a:extLst>
                <a:ext uri="{FF2B5EF4-FFF2-40B4-BE49-F238E27FC236}">
                  <a16:creationId xmlns:a16="http://schemas.microsoft.com/office/drawing/2014/main" id="{02442345-084F-4DAD-AF45-756FD10B78F8}"/>
                </a:ext>
              </a:extLst>
            </p:cNvPr>
            <p:cNvSpPr/>
            <p:nvPr/>
          </p:nvSpPr>
          <p:spPr>
            <a:xfrm>
              <a:off x="4628106" y="2711392"/>
              <a:ext cx="106407" cy="470446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557213"/>
              <a:endParaRPr lang="ko-KR" altLang="en-US" sz="854" kern="0">
                <a:solidFill>
                  <a:srgbClr val="044EA2">
                    <a:lumMod val="75000"/>
                  </a:srgbClr>
                </a:solidFill>
              </a:endParaRPr>
            </a:p>
          </p:txBody>
        </p:sp>
        <p:sp>
          <p:nvSpPr>
            <p:cNvPr id="71" name="TextBox 377">
              <a:extLst>
                <a:ext uri="{FF2B5EF4-FFF2-40B4-BE49-F238E27FC236}">
                  <a16:creationId xmlns:a16="http://schemas.microsoft.com/office/drawing/2014/main" id="{A9719A49-9602-4DE4-BAF6-EBBC45B70DA0}"/>
                </a:ext>
              </a:extLst>
            </p:cNvPr>
            <p:cNvSpPr txBox="1"/>
            <p:nvPr/>
          </p:nvSpPr>
          <p:spPr>
            <a:xfrm>
              <a:off x="4527151" y="2811273"/>
              <a:ext cx="314616" cy="2639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675" kern="0" dirty="0">
                  <a:solidFill>
                    <a:schemeClr val="tx1"/>
                  </a:solidFill>
                </a:rPr>
                <a:t>1</a:t>
              </a:r>
              <a:endParaRPr lang="ko-KR" altLang="en-US" sz="675" kern="0" dirty="0">
                <a:solidFill>
                  <a:schemeClr val="tx1"/>
                </a:solidFill>
              </a:endParaRPr>
            </a:p>
          </p:txBody>
        </p:sp>
        <p:sp>
          <p:nvSpPr>
            <p:cNvPr id="72" name="직사각형 357">
              <a:extLst>
                <a:ext uri="{FF2B5EF4-FFF2-40B4-BE49-F238E27FC236}">
                  <a16:creationId xmlns:a16="http://schemas.microsoft.com/office/drawing/2014/main" id="{A138C4EF-04FE-4654-8E40-768D616EA596}"/>
                </a:ext>
              </a:extLst>
            </p:cNvPr>
            <p:cNvSpPr/>
            <p:nvPr/>
          </p:nvSpPr>
          <p:spPr>
            <a:xfrm>
              <a:off x="6566970" y="2717267"/>
              <a:ext cx="532036" cy="470446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557213"/>
              <a:endParaRPr lang="ko-KR" altLang="en-US" sz="854" kern="0" dirty="0">
                <a:solidFill>
                  <a:srgbClr val="044EA2">
                    <a:lumMod val="75000"/>
                  </a:srgbClr>
                </a:solidFill>
              </a:endParaRPr>
            </a:p>
          </p:txBody>
        </p:sp>
        <p:sp>
          <p:nvSpPr>
            <p:cNvPr id="73" name="TextBox 374">
              <a:extLst>
                <a:ext uri="{FF2B5EF4-FFF2-40B4-BE49-F238E27FC236}">
                  <a16:creationId xmlns:a16="http://schemas.microsoft.com/office/drawing/2014/main" id="{C5392D3F-65E6-4692-B42D-D8562A832761}"/>
                </a:ext>
              </a:extLst>
            </p:cNvPr>
            <p:cNvSpPr txBox="1"/>
            <p:nvPr/>
          </p:nvSpPr>
          <p:spPr>
            <a:xfrm>
              <a:off x="6660553" y="2811270"/>
              <a:ext cx="314616" cy="2639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1200" b="1">
                  <a:ln>
                    <a:solidFill>
                      <a:srgbClr val="53565A">
                        <a:lumMod val="40000"/>
                        <a:lumOff val="6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</a:schemeClr>
                  </a:solidFill>
                </a:defRPr>
              </a:lvl1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675" kern="0" dirty="0">
                  <a:solidFill>
                    <a:schemeClr val="tx1"/>
                  </a:solidFill>
                </a:rPr>
                <a:t>5</a:t>
              </a:r>
              <a:endParaRPr lang="ko-KR" altLang="en-US" sz="675" kern="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60F1AFD-02D6-4805-A7E2-3E38962A51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929117"/>
              </p:ext>
            </p:extLst>
          </p:nvPr>
        </p:nvGraphicFramePr>
        <p:xfrm>
          <a:off x="1431865" y="2518065"/>
          <a:ext cx="6161190" cy="1470396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3080595">
                  <a:extLst>
                    <a:ext uri="{9D8B030D-6E8A-4147-A177-3AD203B41FA5}">
                      <a16:colId xmlns:a16="http://schemas.microsoft.com/office/drawing/2014/main" val="3783622694"/>
                    </a:ext>
                  </a:extLst>
                </a:gridCol>
                <a:gridCol w="3080595">
                  <a:extLst>
                    <a:ext uri="{9D8B030D-6E8A-4147-A177-3AD203B41FA5}">
                      <a16:colId xmlns:a16="http://schemas.microsoft.com/office/drawing/2014/main" val="2988009249"/>
                    </a:ext>
                  </a:extLst>
                </a:gridCol>
              </a:tblGrid>
              <a:tr h="178194">
                <a:tc>
                  <a:txBody>
                    <a:bodyPr/>
                    <a:lstStyle/>
                    <a:p>
                      <a:pPr algn="ctr"/>
                      <a:r>
                        <a:rPr lang="it-IT" sz="10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Arial" panose="020B0604020202020204" pitchFamily="34" charset="0"/>
                        </a:rPr>
                        <a:t>Success of  IMT identification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it-IT" sz="1000" b="1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Arial" panose="020B0604020202020204" pitchFamily="34" charset="0"/>
                        </a:rPr>
                        <a:t>Failure of IMT identification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60257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lang="en-US" altLang="zh-CN" sz="10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24.25 – 27.5 GHz (globally harmonized)</a:t>
                      </a:r>
                      <a:endParaRPr lang="it-IT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lang="en-US" altLang="zh-CN" sz="1000" dirty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31.8 – 33.4 GHz</a:t>
                      </a:r>
                      <a:endParaRPr lang="it-IT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817416"/>
                  </a:ext>
                </a:extLst>
              </a:tr>
              <a:tr h="204873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lang="en-US" altLang="zh-CN" sz="10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37 – 43.5 GHz (globally harmonized)</a:t>
                      </a:r>
                      <a:endParaRPr lang="it-IT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lang="en-US" altLang="zh-CN" sz="1000" dirty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48.2 - 50.2 GHz</a:t>
                      </a:r>
                      <a:endParaRPr lang="it-IT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042043"/>
                  </a:ext>
                </a:extLst>
              </a:tr>
              <a:tr h="201506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lang="en-US" altLang="zh-CN" sz="10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45.5 – 47 GHz </a:t>
                      </a:r>
                      <a:endParaRPr lang="it-IT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lang="en-US" altLang="zh-CN" sz="1000" dirty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50.4 – 52.6 GHz</a:t>
                      </a:r>
                      <a:endParaRPr lang="it-IT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6308721"/>
                  </a:ext>
                </a:extLst>
              </a:tr>
              <a:tr h="226493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lang="en-US" altLang="zh-CN" sz="10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47.2 – 48.2 GHz</a:t>
                      </a:r>
                      <a:endParaRPr lang="it-IT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9525" cap="flat" cmpd="sng" algn="ctr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lang="en-US" altLang="zh-CN" sz="1000" dirty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71 – 76 GHz</a:t>
                      </a:r>
                      <a:endParaRPr lang="it-IT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9525" cap="flat" cmpd="sng" algn="ctr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270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lang="en-US" altLang="zh-CN" sz="10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66 – 71 GHz (globally harmonized)</a:t>
                      </a:r>
                      <a:endParaRPr lang="it-IT" sz="1000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lang="en-US" altLang="zh-CN" sz="1000" dirty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81 – 86 GHz</a:t>
                      </a:r>
                      <a:endParaRPr lang="it-IT" sz="1000" dirty="0"/>
                    </a:p>
                  </a:txBody>
                  <a:tcPr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2596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9705799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powerpoint TIM endorsement 2015 16_9">
  <a:themeElements>
    <a:clrScheme name="TI-Template Istituzionale">
      <a:dk1>
        <a:srgbClr val="000000"/>
      </a:dk1>
      <a:lt1>
        <a:srgbClr val="FFFFFF"/>
      </a:lt1>
      <a:dk2>
        <a:srgbClr val="FF0000"/>
      </a:dk2>
      <a:lt2>
        <a:srgbClr val="7E7E7E"/>
      </a:lt2>
      <a:accent1>
        <a:srgbClr val="002846"/>
      </a:accent1>
      <a:accent2>
        <a:srgbClr val="114986"/>
      </a:accent2>
      <a:accent3>
        <a:srgbClr val="1162A4"/>
      </a:accent3>
      <a:accent4>
        <a:srgbClr val="FFFFFF"/>
      </a:accent4>
      <a:accent5>
        <a:srgbClr val="E0001A"/>
      </a:accent5>
      <a:accent6>
        <a:srgbClr val="838383"/>
      </a:accent6>
      <a:hlink>
        <a:srgbClr val="98AED2"/>
      </a:hlink>
      <a:folHlink>
        <a:srgbClr val="507993"/>
      </a:folHlink>
    </a:clrScheme>
    <a:fontScheme name="Template_LifeNetwork (2)">
      <a:majorFont>
        <a:latin typeface="Franklin Gothic Demi"/>
        <a:ea typeface="ＭＳ Ｐゴシック"/>
        <a:cs typeface="Arial"/>
      </a:majorFont>
      <a:minorFont>
        <a:latin typeface="Franklin Gothic Demi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Template_LifeNetwork (2)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LifeNetwork (2)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zione - test 2003 def ver.2" id="{20BE75C7-FD95-4A70-834C-3100434E8EA5}" vid="{07390C74-135A-4C1D-81ED-7B1B9047014C}"/>
    </a:ext>
  </a:extLst>
</a:theme>
</file>

<file path=ppt/theme/theme2.xml><?xml version="1.0" encoding="utf-8"?>
<a:theme xmlns:a="http://schemas.openxmlformats.org/drawingml/2006/main" name="1_Template TIM 2016 - Cover &amp; Chiusura">
  <a:themeElements>
    <a:clrScheme name="TI-Colors">
      <a:dk1>
        <a:srgbClr val="002846"/>
      </a:dk1>
      <a:lt1>
        <a:srgbClr val="1162A4"/>
      </a:lt1>
      <a:dk2>
        <a:srgbClr val="E0001A"/>
      </a:dk2>
      <a:lt2>
        <a:srgbClr val="838383"/>
      </a:lt2>
      <a:accent1>
        <a:srgbClr val="002846"/>
      </a:accent1>
      <a:accent2>
        <a:srgbClr val="1162A4"/>
      </a:accent2>
      <a:accent3>
        <a:srgbClr val="E0001A"/>
      </a:accent3>
      <a:accent4>
        <a:srgbClr val="838383"/>
      </a:accent4>
      <a:accent5>
        <a:srgbClr val="5C7F92"/>
      </a:accent5>
      <a:accent6>
        <a:srgbClr val="FFFFFF"/>
      </a:accent6>
      <a:hlink>
        <a:srgbClr val="7D78A9"/>
      </a:hlink>
      <a:folHlink>
        <a:srgbClr val="675D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zione - test 2003 def ver.2" id="{20BE75C7-FD95-4A70-834C-3100434E8EA5}" vid="{21710469-42F5-4768-A0F1-8AF9C92EE892}"/>
    </a:ext>
  </a:extLst>
</a:theme>
</file>

<file path=ppt/theme/theme3.xml><?xml version="1.0" encoding="utf-8"?>
<a:theme xmlns:a="http://schemas.openxmlformats.org/drawingml/2006/main" name="Template TIM 2016 - Cover &amp; Chiusura">
  <a:themeElements>
    <a:clrScheme name="TI-Colors">
      <a:dk1>
        <a:srgbClr val="002846"/>
      </a:dk1>
      <a:lt1>
        <a:srgbClr val="1162A4"/>
      </a:lt1>
      <a:dk2>
        <a:srgbClr val="E0001A"/>
      </a:dk2>
      <a:lt2>
        <a:srgbClr val="838383"/>
      </a:lt2>
      <a:accent1>
        <a:srgbClr val="002846"/>
      </a:accent1>
      <a:accent2>
        <a:srgbClr val="1162A4"/>
      </a:accent2>
      <a:accent3>
        <a:srgbClr val="E0001A"/>
      </a:accent3>
      <a:accent4>
        <a:srgbClr val="838383"/>
      </a:accent4>
      <a:accent5>
        <a:srgbClr val="5C7F92"/>
      </a:accent5>
      <a:accent6>
        <a:srgbClr val="FFFFFF"/>
      </a:accent6>
      <a:hlink>
        <a:srgbClr val="7D78A9"/>
      </a:hlink>
      <a:folHlink>
        <a:srgbClr val="675D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zione - test 2003 def ver.2" id="{20BE75C7-FD95-4A70-834C-3100434E8EA5}" vid="{21710469-42F5-4768-A0F1-8AF9C92EE892}"/>
    </a:ext>
  </a:extLst>
</a:theme>
</file>

<file path=ppt/theme/theme4.xml><?xml version="1.0" encoding="utf-8"?>
<a:theme xmlns:a="http://schemas.openxmlformats.org/drawingml/2006/main" name="Template TIM 2016 - Cover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plate TIM 2016 - Cover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EF7F5082C9934DBB1AFEF8800A5610" ma:contentTypeVersion="0" ma:contentTypeDescription="Creare un nuovo documento." ma:contentTypeScope="" ma:versionID="dec952376f860b2ebf54c26e2e5c288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e2c2bff39701977361371fca1d1563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AD9063-C94E-4DA3-AA27-A89B3A658BFD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9A1F400-D155-4D4F-8A64-DA1BCAC9C6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CE8A1B-9100-4F7B-910B-0F60ED8E8E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Template_powerpoint TIM endorsement 2015 16_9</Template>
  <TotalTime>961</TotalTime>
  <Words>152</Words>
  <Application>Microsoft Office PowerPoint</Application>
  <PresentationFormat>On-screen Show (16:9)</PresentationFormat>
  <Paragraphs>65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17" baseType="lpstr">
      <vt:lpstr>MS PGothic</vt:lpstr>
      <vt:lpstr>MS PGothic</vt:lpstr>
      <vt:lpstr>Arial</vt:lpstr>
      <vt:lpstr>Arial Black</vt:lpstr>
      <vt:lpstr>Calibri</vt:lpstr>
      <vt:lpstr>Franklin Gothic Book</vt:lpstr>
      <vt:lpstr>Franklin Gothic Demi</vt:lpstr>
      <vt:lpstr>Franklin Gothic Medium</vt:lpstr>
      <vt:lpstr>Webdings</vt:lpstr>
      <vt:lpstr>Template_powerpoint TIM endorsement 2015 16_9</vt:lpstr>
      <vt:lpstr>1_Template TIM 2016 - Cover &amp; Chiusura</vt:lpstr>
      <vt:lpstr>Template TIM 2016 - Cover &amp; Chiusura</vt:lpstr>
      <vt:lpstr>Template TIM 2016 - Cover2</vt:lpstr>
      <vt:lpstr>Template TIM 2016 - Cover3</vt:lpstr>
      <vt:lpstr>Microsoft PowerPoint 97-2003 Presentation</vt:lpstr>
      <vt:lpstr>Grafico</vt:lpstr>
      <vt:lpstr>PowerPoint Presentation</vt:lpstr>
    </vt:vector>
  </TitlesOfParts>
  <Company>Telecom Italia S.p.A.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Franklin Gothic Medium 30 pt</dc:title>
  <dc:creator>Carta Graziella</dc:creator>
  <cp:lastModifiedBy>Romano Giovanni</cp:lastModifiedBy>
  <cp:revision>75</cp:revision>
  <dcterms:created xsi:type="dcterms:W3CDTF">2016-01-04T11:30:21Z</dcterms:created>
  <dcterms:modified xsi:type="dcterms:W3CDTF">2019-12-10T06:50:11Z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0x010100CFEF7F5082C9934DBB1AFEF8800A5610</vt:lpwstr>
  </property>
</Properties>
</file>