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6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1" r:id="rId2"/>
    <p:sldMasterId id="2147483666" r:id="rId3"/>
    <p:sldMasterId id="2147483676" r:id="rId4"/>
    <p:sldMasterId id="2147483698" r:id="rId5"/>
    <p:sldMasterId id="2147483773" r:id="rId6"/>
    <p:sldMasterId id="2147483786" r:id="rId7"/>
    <p:sldMasterId id="2147483828" r:id="rId8"/>
    <p:sldMasterId id="2147483844" r:id="rId9"/>
    <p:sldMasterId id="2147483862" r:id="rId10"/>
  </p:sldMasterIdLst>
  <p:notesMasterIdLst>
    <p:notesMasterId r:id="rId14"/>
  </p:notesMasterIdLst>
  <p:handoutMasterIdLst>
    <p:handoutMasterId r:id="rId15"/>
  </p:handoutMasterIdLst>
  <p:sldIdLst>
    <p:sldId id="262" r:id="rId11"/>
    <p:sldId id="655" r:id="rId12"/>
    <p:sldId id="656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5365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2565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199765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6965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2618">
          <p15:clr>
            <a:srgbClr val="A4A3A4"/>
          </p15:clr>
        </p15:guide>
        <p15:guide id="3" orient="horz" pos="3117">
          <p15:clr>
            <a:srgbClr val="A4A3A4"/>
          </p15:clr>
        </p15:guide>
        <p15:guide id="4" pos="5260">
          <p15:clr>
            <a:srgbClr val="A4A3A4"/>
          </p15:clr>
        </p15:guide>
        <p15:guide id="5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46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xh" initials="x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E0000"/>
    <a:srgbClr val="D60000"/>
    <a:srgbClr val="F60000"/>
    <a:srgbClr val="FFABAB"/>
    <a:srgbClr val="FFE1E1"/>
    <a:srgbClr val="FF6D6D"/>
    <a:srgbClr val="FF7272"/>
    <a:srgbClr val="FFC5C5"/>
    <a:srgbClr val="FF9797"/>
    <a:srgbClr val="7CB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08" autoAdjust="0"/>
    <p:restoredTop sz="95918" autoAdjust="0"/>
  </p:normalViewPr>
  <p:slideViewPr>
    <p:cSldViewPr showGuides="1">
      <p:cViewPr varScale="1">
        <p:scale>
          <a:sx n="85" d="100"/>
          <a:sy n="85" d="100"/>
        </p:scale>
        <p:origin x="1099" y="58"/>
      </p:cViewPr>
      <p:guideLst>
        <p:guide orient="horz" pos="2845"/>
        <p:guide orient="horz" pos="2618"/>
        <p:guide orient="horz" pos="3117"/>
        <p:guide pos="5260"/>
        <p:guide pos="1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0" d="100"/>
          <a:sy n="70" d="100"/>
        </p:scale>
        <p:origin x="-1638" y="-108"/>
      </p:cViewPr>
      <p:guideLst>
        <p:guide orient="horz" pos="294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5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6B2986-D06E-4F3C-B19C-CC0A0E2B9416}" type="datetimeFigureOut">
              <a:rPr lang="zh-CN" altLang="en-US"/>
              <a:t>2019/12/10</a:t>
            </a:fld>
            <a:endParaRPr lang="en-US" altLang="zh-CN" dirty="0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B569440-9C1A-4A13-B530-46C3A9E17375}" type="slidenum">
              <a:rPr lang="zh-CN" altLang="en-US"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294917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51D613-D3F4-4CDD-93A3-BA2F7A3D4BDD}" type="datetimeFigureOut">
              <a:rPr lang="zh-CN" altLang="en-US" smtClean="0"/>
              <a:t>2019/12/10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93DAB-CA13-425B-B00D-13757352FA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80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93DAB-CA13-425B-B00D-13757352FA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412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jpeg"/><Relationship Id="rId4" Type="http://schemas.openxmlformats.org/officeDocument/2006/relationships/image" Target="../media/image8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55" descr="色条 拷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83506"/>
            <a:ext cx="9144000" cy="243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C:\Users\vivianting\Desktop\123413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90" y="71220"/>
            <a:ext cx="1798873" cy="11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108348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3" y="735807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7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3" y="2862263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862263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3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186568" y="-20241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024665" y="2345532"/>
            <a:ext cx="1002440" cy="966253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9237663" y="3557790"/>
            <a:ext cx="144462" cy="246056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9378950" y="3571876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9237663" y="1638502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9237663" y="1898059"/>
            <a:ext cx="144462" cy="246056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9378950" y="165973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9378951" y="1924050"/>
            <a:ext cx="14525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9378950" y="422910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9237663" y="4223944"/>
            <a:ext cx="144462" cy="246056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9240839" y="3974307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9240838" y="1438275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9240839" y="3336132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186568" y="884636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9237663" y="2576119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9237663" y="2845796"/>
            <a:ext cx="144462" cy="246056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9380539" y="259675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9380538" y="2840832"/>
            <a:ext cx="145256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9240838" y="2376488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9380539" y="448270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9237663" y="4476357"/>
            <a:ext cx="144462" cy="246056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028" y="205426"/>
            <a:ext cx="6832600" cy="500063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73029" y="793864"/>
            <a:ext cx="8870236" cy="685800"/>
          </a:xfrm>
        </p:spPr>
        <p:txBody>
          <a:bodyPr/>
          <a:lstStyle>
            <a:lvl1pPr marL="189865" indent="-1898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511810" indent="-18478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767080" indent="-1136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8168538" y="4955394"/>
            <a:ext cx="970138" cy="20774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prstClr val="black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60389" y="4786312"/>
            <a:ext cx="287337" cy="215504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250826" y="5003006"/>
            <a:ext cx="287338" cy="215504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4" y="1912144"/>
            <a:ext cx="8424167" cy="506016"/>
          </a:xfrm>
        </p:spPr>
        <p:txBody>
          <a:bodyPr/>
          <a:lstStyle>
            <a:lvl1pPr marL="0" algn="r">
              <a:defRPr sz="27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4" y="2518172"/>
            <a:ext cx="8207375" cy="32385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110282" y="66676"/>
            <a:ext cx="1943449" cy="8987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08349"/>
            <a:ext cx="8208144" cy="48696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843558"/>
            <a:ext cx="8207375" cy="403086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8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735806"/>
            <a:ext cx="4027487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4" y="735808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4" y="2862264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276600" y="4948237"/>
            <a:ext cx="1905905" cy="181909"/>
          </a:xfrm>
          <a:prstGeom prst="rect">
            <a:avLst/>
          </a:prstGeom>
          <a:noFill/>
          <a:ln>
            <a:noFill/>
          </a:ln>
        </p:spPr>
        <p:txBody>
          <a:bodyPr wrap="none" lIns="65849" tIns="32925" rIns="65849" bIns="32925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8264525" y="4734108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08349"/>
            <a:ext cx="8675688" cy="48696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04" y="897565"/>
            <a:ext cx="8641085" cy="3844528"/>
          </a:xfrm>
        </p:spPr>
        <p:txBody>
          <a:bodyPr/>
          <a:lstStyle>
            <a:lvl1pPr>
              <a:lnSpc>
                <a:spcPts val="1875"/>
              </a:lnSpc>
              <a:buFont typeface="Wingdings" panose="05000000000000000000" pitchFamily="2" charset="2"/>
              <a:buChar char="p"/>
              <a:defRPr sz="135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1875"/>
              </a:lnSpc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1875"/>
              </a:lnSpc>
              <a:buClr>
                <a:srgbClr val="FF0000"/>
              </a:buClr>
              <a:buSzPct val="75000"/>
              <a:defRPr sz="10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 sz="21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3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186568" y="-20241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024665" y="2345532"/>
            <a:ext cx="1002440" cy="966253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9237663" y="3557790"/>
            <a:ext cx="144462" cy="246056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9378950" y="3571876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9237663" y="1638502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9237663" y="1898059"/>
            <a:ext cx="144462" cy="246056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9378950" y="165973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9378951" y="1924050"/>
            <a:ext cx="14525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9378950" y="422910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9237663" y="4223944"/>
            <a:ext cx="144462" cy="246056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9240839" y="3974307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9240838" y="1438275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9240839" y="3336132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186568" y="884636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9237663" y="2576119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9237663" y="2845796"/>
            <a:ext cx="144462" cy="246056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9380539" y="259675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9380538" y="2840832"/>
            <a:ext cx="145256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9240838" y="2376488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9380539" y="448270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9237663" y="4476357"/>
            <a:ext cx="144462" cy="246056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028" y="205426"/>
            <a:ext cx="6832600" cy="500063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73029" y="793864"/>
            <a:ext cx="8870236" cy="685800"/>
          </a:xfrm>
        </p:spPr>
        <p:txBody>
          <a:bodyPr/>
          <a:lstStyle>
            <a:lvl1pPr marL="189865" indent="-1898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511810" indent="-18478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767080" indent="-1136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140125" y="1335711"/>
            <a:ext cx="4827231" cy="2164148"/>
          </a:xfrm>
        </p:spPr>
        <p:txBody>
          <a:bodyPr anchor="ctr"/>
          <a:lstStyle>
            <a:lvl1pPr algn="ctr">
              <a:lnSpc>
                <a:spcPct val="150000"/>
              </a:lnSpc>
              <a:defRPr sz="3300" b="0">
                <a:ln w="3175">
                  <a:noFill/>
                </a:ln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140125" y="3602252"/>
            <a:ext cx="4827230" cy="687774"/>
          </a:xfrm>
        </p:spPr>
        <p:txBody>
          <a:bodyPr/>
          <a:lstStyle>
            <a:lvl1pPr marL="0" indent="0" algn="ctr">
              <a:lnSpc>
                <a:spcPct val="150000"/>
              </a:lnSpc>
              <a:buNone/>
              <a:defRPr sz="1800">
                <a:ln>
                  <a:noFill/>
                </a:ln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11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CA578-6D8C-4084-809D-66D25A20E1A2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6000">
        <p:fade/>
      </p:transition>
    </mc:Choice>
    <mc:Fallback xmlns="">
      <p:transition spd="med" advClick="0" advTm="6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8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04" y="897564"/>
            <a:ext cx="8641085" cy="3844528"/>
          </a:xfrm>
        </p:spPr>
        <p:txBody>
          <a:bodyPr/>
          <a:lstStyle>
            <a:lvl1pPr>
              <a:lnSpc>
                <a:spcPts val="2500"/>
              </a:lnSpc>
              <a:buFont typeface="Wingdings" panose="05000000000000000000" pitchFamily="2" charset="2"/>
              <a:buChar char="p"/>
              <a:defRPr sz="180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2500"/>
              </a:lnSpc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2500"/>
              </a:lnSpc>
              <a:buClr>
                <a:srgbClr val="FF0000"/>
              </a:buClr>
              <a:buSzPct val="75000"/>
              <a:defRPr sz="14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79"/>
            <a:ext cx="6000792" cy="383381"/>
          </a:xfrm>
        </p:spPr>
        <p:txBody>
          <a:bodyPr/>
          <a:lstStyle>
            <a:lvl1pPr algn="l">
              <a:defRPr sz="28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8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79"/>
            <a:ext cx="6000792" cy="383381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2" cstate="print"/>
          <a:srcRect l="4971" t="1717" r="74190" b="70428"/>
          <a:stretch>
            <a:fillRect/>
          </a:stretch>
        </p:blipFill>
        <p:spPr bwMode="auto">
          <a:xfrm>
            <a:off x="7786689" y="3964805"/>
            <a:ext cx="1357312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4"/>
          <p:cNvCxnSpPr/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6" name="Picture 16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" y="0"/>
            <a:ext cx="923925" cy="684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4" cstate="print"/>
          <a:srcRect l="10513" t="10342" r="12415" b="6898"/>
          <a:stretch>
            <a:fillRect/>
          </a:stretch>
        </p:blipFill>
        <p:spPr bwMode="auto">
          <a:xfrm>
            <a:off x="7470775" y="39293"/>
            <a:ext cx="1379538" cy="752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055" descr="色条 拷贝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125164"/>
            <a:ext cx="9144000" cy="2775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37638"/>
            <a:ext cx="7772400" cy="1512167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165816"/>
            <a:ext cx="6400800" cy="70207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0821"/>
            <a:ext cx="8229600" cy="3806626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  <a:defRPr sz="160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  <a:defRPr sz="14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075055" indent="-160655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ü"/>
              <a:defRPr sz="120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5" name="标题占位符 12"/>
          <p:cNvSpPr>
            <a:spLocks noGrp="1"/>
          </p:cNvSpPr>
          <p:nvPr>
            <p:ph type="title"/>
          </p:nvPr>
        </p:nvSpPr>
        <p:spPr>
          <a:xfrm>
            <a:off x="107504" y="107141"/>
            <a:ext cx="7322016" cy="53578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000" b="1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07166"/>
            <a:ext cx="7177980" cy="535781"/>
          </a:xfrm>
        </p:spPr>
        <p:txBody>
          <a:bodyPr/>
          <a:lstStyle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8"/>
          <p:cNvCxnSpPr/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6712" y="105974"/>
            <a:ext cx="6972300" cy="535781"/>
          </a:xfrm>
        </p:spPr>
        <p:txBody>
          <a:bodyPr/>
          <a:lstStyle>
            <a:lvl1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5"/>
            <a:ext cx="4038600" cy="3394472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5"/>
            <a:ext cx="4038600" cy="3394472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70"/>
            <a:ext cx="2133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70"/>
            <a:ext cx="2895600" cy="273844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8497" y="141732"/>
            <a:ext cx="7197725" cy="65365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682" y="72933"/>
            <a:ext cx="8531225" cy="53262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7280"/>
            <a:ext cx="8521700" cy="3411220"/>
          </a:xfrm>
        </p:spPr>
        <p:txBody>
          <a:bodyPr/>
          <a:lstStyle>
            <a:lvl1pPr>
              <a:lnSpc>
                <a:spcPts val="3000"/>
              </a:lnSpc>
              <a:defRPr/>
            </a:lvl1pPr>
            <a:lvl2pPr>
              <a:lnSpc>
                <a:spcPts val="2600"/>
              </a:lnSpc>
              <a:defRPr/>
            </a:lvl2pPr>
            <a:lvl3pPr>
              <a:lnSpc>
                <a:spcPts val="2400"/>
              </a:lnSpc>
              <a:buClr>
                <a:schemeClr val="bg2"/>
              </a:buClr>
              <a:defRPr/>
            </a:lvl3pPr>
            <a:lvl4pPr>
              <a:lnSpc>
                <a:spcPts val="2200"/>
              </a:lnSpc>
              <a:buClr>
                <a:schemeClr val="accent5"/>
              </a:buClr>
              <a:defRPr/>
            </a:lvl4pPr>
            <a:lvl5pPr>
              <a:buClr>
                <a:schemeClr val="bg2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5" name="Slide Number Placeholder 12"/>
          <p:cNvSpPr>
            <a:spLocks noGrp="1"/>
          </p:cNvSpPr>
          <p:nvPr>
            <p:ph type="sldNum" sz="quarter" idx="4"/>
          </p:nvPr>
        </p:nvSpPr>
        <p:spPr>
          <a:xfrm>
            <a:off x="3505200" y="4851021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C921E2DF-5279-024C-809C-CD16853F95A6}" type="slidenum">
              <a:rPr lang="en-US">
                <a:solidFill>
                  <a:srgbClr val="FFFFFF">
                    <a:lumMod val="65000"/>
                  </a:srgbClr>
                </a:solidFill>
                <a:latin typeface="Arial" panose="020B0604020202020204"/>
                <a:ea typeface="华文细黑" panose="02010600040101010101" pitchFamily="2" charset="-122"/>
              </a:rPr>
              <a:t>‹#›</a:t>
            </a:fld>
            <a:endParaRPr lang="en-US" dirty="0">
              <a:solidFill>
                <a:srgbClr val="FFFFFF">
                  <a:lumMod val="65000"/>
                </a:srgbClr>
              </a:solidFill>
              <a:latin typeface="Arial" panose="020B0604020202020204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7705551" y="4691064"/>
            <a:ext cx="970138" cy="20774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60389" y="4786312"/>
            <a:ext cx="287337" cy="215504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250826" y="5003006"/>
            <a:ext cx="287338" cy="215504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4" y="1912144"/>
            <a:ext cx="8424167" cy="506016"/>
          </a:xfrm>
        </p:spPr>
        <p:txBody>
          <a:bodyPr/>
          <a:lstStyle>
            <a:lvl1pPr marL="0" algn="r">
              <a:defRPr sz="27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4" y="2518172"/>
            <a:ext cx="8207375" cy="32385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110282" y="66676"/>
            <a:ext cx="1943449" cy="8987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08349"/>
            <a:ext cx="8208144" cy="48696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843558"/>
            <a:ext cx="8207375" cy="403086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7441057" y="4691063"/>
            <a:ext cx="1234632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1000" dirty="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2" name="Group 31"/>
          <p:cNvGrpSpPr/>
          <p:nvPr/>
        </p:nvGrpSpPr>
        <p:grpSpPr bwMode="auto">
          <a:xfrm>
            <a:off x="560389" y="4786312"/>
            <a:ext cx="287337" cy="215504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34"/>
          <p:cNvGrpSpPr/>
          <p:nvPr/>
        </p:nvGrpSpPr>
        <p:grpSpPr bwMode="auto">
          <a:xfrm>
            <a:off x="250825" y="5003006"/>
            <a:ext cx="287338" cy="215504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800">
                <a:solidFill>
                  <a:srgbClr val="000000"/>
                </a:solidFill>
              </a:endParaRPr>
            </a:p>
          </p:txBody>
        </p:sp>
      </p:grpSp>
      <p:pic>
        <p:nvPicPr>
          <p:cNvPr id="12" name="Picture 3" descr="C:\Users\vivianting\Desktop\123413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160735"/>
            <a:ext cx="1245815" cy="772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4" y="1912144"/>
            <a:ext cx="8424167" cy="506016"/>
          </a:xfrm>
        </p:spPr>
        <p:txBody>
          <a:bodyPr/>
          <a:lstStyle>
            <a:lvl1pPr marL="0" algn="r">
              <a:defRPr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4" y="2518172"/>
            <a:ext cx="8207375" cy="32385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4" y="735808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4" y="2862264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276600" y="4948237"/>
            <a:ext cx="1905905" cy="181909"/>
          </a:xfrm>
          <a:prstGeom prst="rect">
            <a:avLst/>
          </a:prstGeom>
          <a:noFill/>
          <a:ln>
            <a:noFill/>
          </a:ln>
        </p:spPr>
        <p:txBody>
          <a:bodyPr wrap="none" lIns="65849" tIns="32925" rIns="65849" bIns="32925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8264525" y="4734108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08349"/>
            <a:ext cx="8675688" cy="48696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04" y="897565"/>
            <a:ext cx="8641085" cy="3844528"/>
          </a:xfrm>
        </p:spPr>
        <p:txBody>
          <a:bodyPr/>
          <a:lstStyle>
            <a:lvl1pPr>
              <a:lnSpc>
                <a:spcPts val="1875"/>
              </a:lnSpc>
              <a:buFont typeface="Wingdings" panose="05000000000000000000" pitchFamily="2" charset="2"/>
              <a:buChar char="p"/>
              <a:defRPr sz="135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1875"/>
              </a:lnSpc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1875"/>
              </a:lnSpc>
              <a:buClr>
                <a:srgbClr val="FF0000"/>
              </a:buClr>
              <a:buSzPct val="75000"/>
              <a:defRPr sz="10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 sz="21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3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186568" y="-20241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024665" y="2345532"/>
            <a:ext cx="1002440" cy="966253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9237663" y="3557790"/>
            <a:ext cx="144462" cy="246056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9378950" y="3571876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9237663" y="1638502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9237663" y="1898059"/>
            <a:ext cx="144462" cy="246056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9378950" y="165973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9378951" y="1924050"/>
            <a:ext cx="14525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9378950" y="422910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9237663" y="4223944"/>
            <a:ext cx="144462" cy="246056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9240839" y="3974307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9240838" y="1438275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9240839" y="3336132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186568" y="884636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9237663" y="2576119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9237663" y="2845796"/>
            <a:ext cx="144462" cy="246056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9380539" y="259675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9380538" y="2840832"/>
            <a:ext cx="145256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9240838" y="2376488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9380539" y="448270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9237663" y="4476357"/>
            <a:ext cx="144462" cy="246056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028" y="205426"/>
            <a:ext cx="6832600" cy="500063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73029" y="793864"/>
            <a:ext cx="8870236" cy="685800"/>
          </a:xfrm>
        </p:spPr>
        <p:txBody>
          <a:bodyPr/>
          <a:lstStyle>
            <a:lvl1pPr marL="189865" indent="-1898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511810" indent="-18478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767080" indent="-1136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08348"/>
            <a:ext cx="8208144" cy="48696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8498" y="141733"/>
            <a:ext cx="7197725" cy="65365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07167"/>
            <a:ext cx="7177980" cy="535781"/>
          </a:xfrm>
        </p:spPr>
        <p:txBody>
          <a:bodyPr/>
          <a:lstStyle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7705551" y="4691064"/>
            <a:ext cx="970138" cy="20774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60389" y="4786312"/>
            <a:ext cx="287337" cy="215504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250826" y="5003006"/>
            <a:ext cx="287338" cy="215504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4" y="1912144"/>
            <a:ext cx="8424167" cy="506016"/>
          </a:xfrm>
        </p:spPr>
        <p:txBody>
          <a:bodyPr/>
          <a:lstStyle>
            <a:lvl1pPr marL="0" algn="r">
              <a:defRPr sz="27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4" y="2518172"/>
            <a:ext cx="8207375" cy="32385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110282" y="66676"/>
            <a:ext cx="1943449" cy="8987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08349"/>
            <a:ext cx="8208144" cy="48696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843558"/>
            <a:ext cx="8207375" cy="403086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4" y="735808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4" y="2862264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276600" y="4948237"/>
            <a:ext cx="1905905" cy="181909"/>
          </a:xfrm>
          <a:prstGeom prst="rect">
            <a:avLst/>
          </a:prstGeom>
          <a:noFill/>
          <a:ln>
            <a:noFill/>
          </a:ln>
        </p:spPr>
        <p:txBody>
          <a:bodyPr wrap="none" lIns="65849" tIns="32925" rIns="65849" bIns="32925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8264525" y="4734108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08349"/>
            <a:ext cx="8675688" cy="48696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4"/>
          <p:cNvSpPr txBox="1">
            <a:spLocks noChangeArrowheads="1"/>
          </p:cNvSpPr>
          <p:nvPr userDrawn="1"/>
        </p:nvSpPr>
        <p:spPr bwMode="auto">
          <a:xfrm>
            <a:off x="-732396" y="931069"/>
            <a:ext cx="681597" cy="55399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一级标题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华黑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/Arial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黑色 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(0,0,0)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16-20</a:t>
            </a: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号</a:t>
            </a:r>
          </a:p>
        </p:txBody>
      </p:sp>
      <p:sp>
        <p:nvSpPr>
          <p:cNvPr id="4" name="Text Box 35"/>
          <p:cNvSpPr txBox="1">
            <a:spLocks noChangeArrowheads="1"/>
          </p:cNvSpPr>
          <p:nvPr userDrawn="1"/>
        </p:nvSpPr>
        <p:spPr bwMode="auto">
          <a:xfrm>
            <a:off x="-684508" y="2015729"/>
            <a:ext cx="654346" cy="55399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正文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华楷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/Arial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黑色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(0,0,0)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14-16</a:t>
            </a: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号</a:t>
            </a:r>
          </a:p>
        </p:txBody>
      </p:sp>
      <p:sp>
        <p:nvSpPr>
          <p:cNvPr id="5" name="Text Box 64"/>
          <p:cNvSpPr txBox="1">
            <a:spLocks noChangeArrowheads="1"/>
          </p:cNvSpPr>
          <p:nvPr userDrawn="1"/>
        </p:nvSpPr>
        <p:spPr bwMode="auto">
          <a:xfrm>
            <a:off x="9350376" y="2758680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250,190,0</a:t>
            </a:r>
          </a:p>
        </p:txBody>
      </p:sp>
      <p:sp>
        <p:nvSpPr>
          <p:cNvPr id="6" name="Rectangle 65"/>
          <p:cNvSpPr>
            <a:spLocks noChangeArrowheads="1"/>
          </p:cNvSpPr>
          <p:nvPr userDrawn="1"/>
        </p:nvSpPr>
        <p:spPr bwMode="auto">
          <a:xfrm>
            <a:off x="9237664" y="2693986"/>
            <a:ext cx="179387" cy="313932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Rectangle 66"/>
          <p:cNvSpPr>
            <a:spLocks noChangeArrowheads="1"/>
          </p:cNvSpPr>
          <p:nvPr userDrawn="1"/>
        </p:nvSpPr>
        <p:spPr bwMode="auto">
          <a:xfrm>
            <a:off x="9237664" y="2006996"/>
            <a:ext cx="179387" cy="313932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 userDrawn="1"/>
        </p:nvSpPr>
        <p:spPr bwMode="auto">
          <a:xfrm>
            <a:off x="9350376" y="2065736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160,160,160</a:t>
            </a:r>
          </a:p>
        </p:txBody>
      </p:sp>
      <p:sp>
        <p:nvSpPr>
          <p:cNvPr id="9" name="Rectangle 68"/>
          <p:cNvSpPr>
            <a:spLocks noChangeArrowheads="1"/>
          </p:cNvSpPr>
          <p:nvPr userDrawn="1"/>
        </p:nvSpPr>
        <p:spPr bwMode="auto">
          <a:xfrm>
            <a:off x="9237664" y="1117599"/>
            <a:ext cx="179387" cy="313932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Rectangle 69"/>
          <p:cNvSpPr>
            <a:spLocks noChangeArrowheads="1"/>
          </p:cNvSpPr>
          <p:nvPr userDrawn="1"/>
        </p:nvSpPr>
        <p:spPr bwMode="auto">
          <a:xfrm>
            <a:off x="9237664" y="1339055"/>
            <a:ext cx="179387" cy="313932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 userDrawn="1"/>
        </p:nvSpPr>
        <p:spPr bwMode="auto">
          <a:xfrm>
            <a:off x="9237664" y="1560511"/>
            <a:ext cx="179387" cy="313932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 Box 71"/>
          <p:cNvSpPr txBox="1">
            <a:spLocks noChangeArrowheads="1"/>
          </p:cNvSpPr>
          <p:nvPr userDrawn="1"/>
        </p:nvSpPr>
        <p:spPr bwMode="auto">
          <a:xfrm>
            <a:off x="9350376" y="1176339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236,229,206</a:t>
            </a:r>
          </a:p>
        </p:txBody>
      </p:sp>
      <p:sp>
        <p:nvSpPr>
          <p:cNvPr id="13" name="Text Box 72"/>
          <p:cNvSpPr txBox="1">
            <a:spLocks noChangeArrowheads="1"/>
          </p:cNvSpPr>
          <p:nvPr userDrawn="1"/>
        </p:nvSpPr>
        <p:spPr bwMode="auto">
          <a:xfrm>
            <a:off x="9350376" y="1398985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241,212,175</a:t>
            </a:r>
          </a:p>
        </p:txBody>
      </p:sp>
      <p:sp>
        <p:nvSpPr>
          <p:cNvPr id="14" name="Text Box 73"/>
          <p:cNvSpPr txBox="1">
            <a:spLocks noChangeArrowheads="1"/>
          </p:cNvSpPr>
          <p:nvPr userDrawn="1"/>
        </p:nvSpPr>
        <p:spPr bwMode="auto">
          <a:xfrm>
            <a:off x="9350376" y="1621632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224,142,121</a:t>
            </a:r>
          </a:p>
        </p:txBody>
      </p:sp>
      <p:sp>
        <p:nvSpPr>
          <p:cNvPr id="15" name="Rectangle 74"/>
          <p:cNvSpPr>
            <a:spLocks noChangeArrowheads="1"/>
          </p:cNvSpPr>
          <p:nvPr userDrawn="1"/>
        </p:nvSpPr>
        <p:spPr bwMode="auto">
          <a:xfrm>
            <a:off x="9237664" y="1784349"/>
            <a:ext cx="179387" cy="313932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Text Box 75"/>
          <p:cNvSpPr txBox="1">
            <a:spLocks noChangeArrowheads="1"/>
          </p:cNvSpPr>
          <p:nvPr userDrawn="1"/>
        </p:nvSpPr>
        <p:spPr bwMode="auto">
          <a:xfrm>
            <a:off x="9351964" y="1845470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204,0,0</a:t>
            </a:r>
          </a:p>
        </p:txBody>
      </p:sp>
      <p:sp>
        <p:nvSpPr>
          <p:cNvPr id="17" name="Text Box 76"/>
          <p:cNvSpPr txBox="1">
            <a:spLocks noChangeArrowheads="1"/>
          </p:cNvSpPr>
          <p:nvPr userDrawn="1"/>
        </p:nvSpPr>
        <p:spPr bwMode="auto">
          <a:xfrm>
            <a:off x="9351964" y="2530079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15,75,105</a:t>
            </a:r>
          </a:p>
        </p:txBody>
      </p:sp>
      <p:sp>
        <p:nvSpPr>
          <p:cNvPr id="18" name="Rectangle 77"/>
          <p:cNvSpPr>
            <a:spLocks noChangeArrowheads="1"/>
          </p:cNvSpPr>
          <p:nvPr userDrawn="1"/>
        </p:nvSpPr>
        <p:spPr bwMode="auto">
          <a:xfrm>
            <a:off x="9237664" y="2472530"/>
            <a:ext cx="179387" cy="313932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 Box 78"/>
          <p:cNvSpPr txBox="1">
            <a:spLocks noChangeArrowheads="1"/>
          </p:cNvSpPr>
          <p:nvPr userDrawn="1"/>
        </p:nvSpPr>
        <p:spPr bwMode="auto">
          <a:xfrm>
            <a:off x="9280526" y="951311"/>
            <a:ext cx="1052513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主色系</a:t>
            </a:r>
          </a:p>
        </p:txBody>
      </p:sp>
      <p:sp>
        <p:nvSpPr>
          <p:cNvPr id="20" name="Text Box 79"/>
          <p:cNvSpPr txBox="1">
            <a:spLocks noChangeArrowheads="1"/>
          </p:cNvSpPr>
          <p:nvPr userDrawn="1"/>
        </p:nvSpPr>
        <p:spPr bwMode="auto">
          <a:xfrm>
            <a:off x="9315451" y="2350295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局部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/</a:t>
            </a: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辅色系</a:t>
            </a:r>
          </a:p>
        </p:txBody>
      </p:sp>
      <p:sp>
        <p:nvSpPr>
          <p:cNvPr id="21" name="Text Box 80"/>
          <p:cNvSpPr txBox="1">
            <a:spLocks noChangeArrowheads="1"/>
          </p:cNvSpPr>
          <p:nvPr userDrawn="1"/>
        </p:nvSpPr>
        <p:spPr bwMode="auto">
          <a:xfrm>
            <a:off x="9417051" y="3808811"/>
            <a:ext cx="102235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E08E79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81"/>
          <p:cNvSpPr txBox="1">
            <a:spLocks noChangeArrowheads="1"/>
          </p:cNvSpPr>
          <p:nvPr userDrawn="1"/>
        </p:nvSpPr>
        <p:spPr bwMode="auto">
          <a:xfrm>
            <a:off x="9421813" y="4039792"/>
            <a:ext cx="116205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CC0000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 82"/>
          <p:cNvSpPr>
            <a:spLocks noChangeArrowheads="1"/>
          </p:cNvSpPr>
          <p:nvPr userDrawn="1"/>
        </p:nvSpPr>
        <p:spPr bwMode="auto">
          <a:xfrm>
            <a:off x="9237664" y="4768055"/>
            <a:ext cx="179387" cy="313932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Rectangle 83"/>
          <p:cNvSpPr>
            <a:spLocks noChangeArrowheads="1"/>
          </p:cNvSpPr>
          <p:nvPr userDrawn="1"/>
        </p:nvSpPr>
        <p:spPr bwMode="auto">
          <a:xfrm>
            <a:off x="9237664" y="4212034"/>
            <a:ext cx="179387" cy="313932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84"/>
          <p:cNvSpPr>
            <a:spLocks noChangeArrowheads="1"/>
          </p:cNvSpPr>
          <p:nvPr userDrawn="1"/>
        </p:nvSpPr>
        <p:spPr bwMode="auto">
          <a:xfrm>
            <a:off x="9237664" y="3322636"/>
            <a:ext cx="179387" cy="313932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Rectangle 85"/>
          <p:cNvSpPr>
            <a:spLocks noChangeArrowheads="1"/>
          </p:cNvSpPr>
          <p:nvPr userDrawn="1"/>
        </p:nvSpPr>
        <p:spPr bwMode="auto">
          <a:xfrm>
            <a:off x="9237664" y="3544093"/>
            <a:ext cx="179387" cy="313932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Rectangle 86"/>
          <p:cNvSpPr>
            <a:spLocks noChangeArrowheads="1"/>
          </p:cNvSpPr>
          <p:nvPr userDrawn="1"/>
        </p:nvSpPr>
        <p:spPr bwMode="auto">
          <a:xfrm>
            <a:off x="9237664" y="3765549"/>
            <a:ext cx="179387" cy="313932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Rectangle 87"/>
          <p:cNvSpPr>
            <a:spLocks noChangeArrowheads="1"/>
          </p:cNvSpPr>
          <p:nvPr userDrawn="1"/>
        </p:nvSpPr>
        <p:spPr bwMode="auto">
          <a:xfrm>
            <a:off x="9237664" y="3989386"/>
            <a:ext cx="179387" cy="313932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Rectangle 88"/>
          <p:cNvSpPr>
            <a:spLocks noChangeArrowheads="1"/>
          </p:cNvSpPr>
          <p:nvPr userDrawn="1"/>
        </p:nvSpPr>
        <p:spPr bwMode="auto">
          <a:xfrm>
            <a:off x="9237664" y="4546599"/>
            <a:ext cx="179387" cy="313932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 Box 89"/>
          <p:cNvSpPr txBox="1">
            <a:spLocks noChangeArrowheads="1"/>
          </p:cNvSpPr>
          <p:nvPr userDrawn="1"/>
        </p:nvSpPr>
        <p:spPr bwMode="auto">
          <a:xfrm>
            <a:off x="9417050" y="3382567"/>
            <a:ext cx="1036638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750" dirty="0">
                <a:solidFill>
                  <a:srgbClr val="FFFFFF"/>
                </a:solidFill>
                <a:latin typeface="Arial" panose="020B0604020202020204" pitchFamily="34" charset="0"/>
              </a:rPr>
              <a:t>ECE5CE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 Box 90"/>
          <p:cNvSpPr txBox="1">
            <a:spLocks noChangeArrowheads="1"/>
          </p:cNvSpPr>
          <p:nvPr userDrawn="1"/>
        </p:nvSpPr>
        <p:spPr bwMode="auto">
          <a:xfrm>
            <a:off x="9429751" y="3586163"/>
            <a:ext cx="109220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F1D4AF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 Box 91"/>
          <p:cNvSpPr txBox="1">
            <a:spLocks noChangeArrowheads="1"/>
          </p:cNvSpPr>
          <p:nvPr userDrawn="1"/>
        </p:nvSpPr>
        <p:spPr bwMode="auto">
          <a:xfrm>
            <a:off x="9421814" y="4264820"/>
            <a:ext cx="117475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A0A0A0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 Box 92"/>
          <p:cNvSpPr txBox="1">
            <a:spLocks noChangeArrowheads="1"/>
          </p:cNvSpPr>
          <p:nvPr userDrawn="1"/>
        </p:nvSpPr>
        <p:spPr bwMode="auto">
          <a:xfrm>
            <a:off x="9421814" y="4624389"/>
            <a:ext cx="1019175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0F4B69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" name="Rectangle 93"/>
          <p:cNvSpPr>
            <a:spLocks noChangeArrowheads="1"/>
          </p:cNvSpPr>
          <p:nvPr userDrawn="1"/>
        </p:nvSpPr>
        <p:spPr bwMode="auto">
          <a:xfrm>
            <a:off x="9415463" y="4850607"/>
            <a:ext cx="1192212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750" dirty="0">
                <a:solidFill>
                  <a:srgbClr val="FFFFFF"/>
                </a:solidFill>
                <a:latin typeface="Arial" panose="020B0604020202020204" pitchFamily="34" charset="0"/>
              </a:rPr>
              <a:t>FA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BE00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 Box 94"/>
          <p:cNvSpPr txBox="1">
            <a:spLocks noChangeArrowheads="1"/>
          </p:cNvSpPr>
          <p:nvPr userDrawn="1"/>
        </p:nvSpPr>
        <p:spPr bwMode="auto">
          <a:xfrm>
            <a:off x="9263063" y="3112295"/>
            <a:ext cx="1677987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SwiffChart 16</a:t>
            </a:r>
            <a:r>
              <a:rPr lang="zh-CN" altLang="en-US" sz="750" dirty="0">
                <a:solidFill>
                  <a:srgbClr val="FFFFFF"/>
                </a:solidFill>
                <a:latin typeface="Arial" panose="020B0604020202020204" pitchFamily="34" charset="0"/>
              </a:rPr>
              <a:t>进制编号</a:t>
            </a:r>
            <a:endParaRPr lang="en-US" altLang="zh-CN" sz="7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36" name="直接连接符 35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37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EEFFA-80AD-4EE8-94CF-F3955E9CD3DD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04" y="897565"/>
            <a:ext cx="8641085" cy="3844528"/>
          </a:xfrm>
        </p:spPr>
        <p:txBody>
          <a:bodyPr/>
          <a:lstStyle>
            <a:lvl1pPr>
              <a:lnSpc>
                <a:spcPts val="1875"/>
              </a:lnSpc>
              <a:buFont typeface="Wingdings" panose="05000000000000000000" pitchFamily="2" charset="2"/>
              <a:buChar char="p"/>
              <a:defRPr sz="135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1875"/>
              </a:lnSpc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1875"/>
              </a:lnSpc>
              <a:buClr>
                <a:srgbClr val="FF0000"/>
              </a:buClr>
              <a:buSzPct val="75000"/>
              <a:defRPr sz="10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 sz="21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3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186568" y="-20241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024665" y="2345532"/>
            <a:ext cx="1002440" cy="966253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9237663" y="3557790"/>
            <a:ext cx="144462" cy="246056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9378950" y="3571876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9237663" y="1638502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9237663" y="1898059"/>
            <a:ext cx="144462" cy="246056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9378950" y="165973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9378951" y="1924050"/>
            <a:ext cx="14525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9378950" y="422910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9237663" y="4223944"/>
            <a:ext cx="144462" cy="246056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9240839" y="3974307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9240838" y="1438275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9240839" y="3336132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186568" y="884636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9237663" y="2576119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9237663" y="2845796"/>
            <a:ext cx="144462" cy="246056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9380539" y="259675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9380538" y="2840832"/>
            <a:ext cx="145256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9240838" y="2376488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9380539" y="448270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9237663" y="4476357"/>
            <a:ext cx="144462" cy="246056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028" y="205426"/>
            <a:ext cx="6832600" cy="500063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73029" y="793864"/>
            <a:ext cx="8870236" cy="685800"/>
          </a:xfrm>
        </p:spPr>
        <p:txBody>
          <a:bodyPr/>
          <a:lstStyle>
            <a:lvl1pPr marL="189865" indent="-1898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511810" indent="-18478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767080" indent="-1136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 panose="020B0604020202020204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 panose="020B0604020202020204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anose="020B0604020202020204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 panose="020B0604020202020204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cK 2. Slide Title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1010" algn="l">
              <a:defRPr sz="1400">
                <a:solidFill>
                  <a:schemeClr val="tx2"/>
                </a:solidFill>
              </a:defRPr>
            </a:lvl2pPr>
            <a:lvl3pPr marL="691515" indent="-230505" algn="l">
              <a:defRPr sz="1200">
                <a:solidFill>
                  <a:schemeClr val="tx2"/>
                </a:solidFill>
              </a:defRPr>
            </a:lvl3pPr>
            <a:lvl4pPr marL="921385" algn="l">
              <a:defRPr sz="1000">
                <a:solidFill>
                  <a:schemeClr val="tx2"/>
                </a:solidFill>
              </a:defRPr>
            </a:lvl4pPr>
            <a:lvl5pPr marL="115189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noProof="0"/>
              <a:t>Click to edit headline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noProof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8035202" y="4806001"/>
            <a:ext cx="690379" cy="112048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1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1990">
                <a:latin typeface="+mj-lt"/>
              </a:defRPr>
            </a:lvl2pPr>
            <a:lvl3pPr>
              <a:defRPr sz="1990">
                <a:latin typeface="+mj-lt"/>
              </a:defRPr>
            </a:lvl3pPr>
            <a:lvl4pPr>
              <a:defRPr sz="1990">
                <a:latin typeface="+mj-lt"/>
              </a:defRPr>
            </a:lvl4pPr>
            <a:lvl5pPr>
              <a:defRPr sz="1990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1"/>
            <a:ext cx="4536000" cy="12239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defTabSz="4572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1"/>
            <a:ext cx="4536000" cy="12239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defTabSz="457200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9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8035202" y="4806001"/>
            <a:ext cx="690379" cy="11204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260000"/>
            <a:ext cx="8308800" cy="3375480"/>
          </a:xfrm>
          <a:prstGeom prst="rect">
            <a:avLst/>
          </a:prstGeom>
        </p:spPr>
        <p:txBody>
          <a:bodyPr lIns="0" tIns="0" rIns="0" bIns="0"/>
          <a:lstStyle>
            <a:lvl1pPr marL="230505" indent="-230505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1pPr>
            <a:lvl2pPr marL="461010" indent="-230505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2pPr>
            <a:lvl3pPr marL="691515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3pPr>
            <a:lvl4pPr marL="921385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4pPr>
            <a:lvl5pPr marL="115189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5pPr>
            <a:lvl6pPr marL="1382395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6pPr>
            <a:lvl7pPr marL="16129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7pPr>
            <a:lvl8pPr marL="1843405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</a:defRPr>
            </a:lvl8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68946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80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11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8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457200"/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1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defTabSz="457200"/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457200"/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6" r="5986" b="10321"/>
          <a:stretch>
            <a:fillRect/>
          </a:stretch>
        </p:blipFill>
        <p:spPr bwMode="auto">
          <a:xfrm>
            <a:off x="12" y="0"/>
            <a:ext cx="9144000" cy="51435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 userDrawn="1"/>
        </p:nvSpPr>
        <p:spPr>
          <a:xfrm rot="16200000">
            <a:off x="2000253" y="-2000251"/>
            <a:ext cx="5143510" cy="9143989"/>
          </a:xfrm>
          <a:prstGeom prst="rect">
            <a:avLst/>
          </a:prstGeom>
          <a:gradFill>
            <a:gsLst>
              <a:gs pos="0">
                <a:srgbClr val="000000">
                  <a:lumMod val="0"/>
                  <a:alpha val="44000"/>
                </a:srgbClr>
              </a:gs>
              <a:gs pos="100000">
                <a:schemeClr val="accent1">
                  <a:alpha val="0"/>
                  <a:lumMod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" tIns="54000" rIns="54000" bIns="54000" numCol="1" spcCol="0" rtlCol="0" fromWordArt="0" anchor="t" anchorCtr="0" forceAA="0" compatLnSpc="1">
            <a:no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900" dirty="0">
              <a:solidFill>
                <a:srgbClr val="FFFFFF"/>
              </a:solidFill>
              <a:latin typeface="Nokia Pure Text Light" panose="020B0304040602060303" pitchFamily="34" charset="0"/>
              <a:ea typeface="Nokia Pure Text Light" panose="020B03040406020603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 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7877226" y="4651003"/>
            <a:ext cx="1008112" cy="4243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ckblue Master |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defTabSz="457200"/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8168538" y="4955394"/>
            <a:ext cx="970138" cy="20774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prstClr val="black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60389" y="4786312"/>
            <a:ext cx="287337" cy="215504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250826" y="5003006"/>
            <a:ext cx="287338" cy="215504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4" y="1912144"/>
            <a:ext cx="8424167" cy="506016"/>
          </a:xfrm>
        </p:spPr>
        <p:txBody>
          <a:bodyPr/>
          <a:lstStyle>
            <a:lvl1pPr marL="0" algn="r">
              <a:defRPr sz="27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4" y="2518172"/>
            <a:ext cx="8207375" cy="32385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110282" y="66676"/>
            <a:ext cx="1943449" cy="8987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08349"/>
            <a:ext cx="8208144" cy="48696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843558"/>
            <a:ext cx="8207375" cy="403086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4" y="735808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4" y="2862264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8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7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3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276600" y="4948237"/>
            <a:ext cx="1905905" cy="181909"/>
          </a:xfrm>
          <a:prstGeom prst="rect">
            <a:avLst/>
          </a:prstGeom>
          <a:noFill/>
          <a:ln>
            <a:noFill/>
          </a:ln>
        </p:spPr>
        <p:txBody>
          <a:bodyPr wrap="none" lIns="65849" tIns="32925" rIns="65849" bIns="32925">
            <a:spAutoFit/>
          </a:bodyPr>
          <a:lstStyle>
            <a:lvl1pPr defTabSz="87820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820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820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820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8205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820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820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820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8205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8264525" y="4734108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08349"/>
            <a:ext cx="8675688" cy="48696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4"/>
          <p:cNvSpPr txBox="1">
            <a:spLocks noChangeArrowheads="1"/>
          </p:cNvSpPr>
          <p:nvPr userDrawn="1"/>
        </p:nvSpPr>
        <p:spPr bwMode="auto">
          <a:xfrm>
            <a:off x="-732396" y="931069"/>
            <a:ext cx="681597" cy="55399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一级标题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华黑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/Arial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黑色 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(0,0,0)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16-20</a:t>
            </a: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号</a:t>
            </a:r>
          </a:p>
        </p:txBody>
      </p:sp>
      <p:sp>
        <p:nvSpPr>
          <p:cNvPr id="4" name="Text Box 35"/>
          <p:cNvSpPr txBox="1">
            <a:spLocks noChangeArrowheads="1"/>
          </p:cNvSpPr>
          <p:nvPr userDrawn="1"/>
        </p:nvSpPr>
        <p:spPr bwMode="auto">
          <a:xfrm>
            <a:off x="-684508" y="2015729"/>
            <a:ext cx="654346" cy="55399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正文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华楷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/Arial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黑色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(0,0,0)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14-16</a:t>
            </a: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号</a:t>
            </a:r>
          </a:p>
        </p:txBody>
      </p:sp>
      <p:sp>
        <p:nvSpPr>
          <p:cNvPr id="5" name="Text Box 64"/>
          <p:cNvSpPr txBox="1">
            <a:spLocks noChangeArrowheads="1"/>
          </p:cNvSpPr>
          <p:nvPr userDrawn="1"/>
        </p:nvSpPr>
        <p:spPr bwMode="auto">
          <a:xfrm>
            <a:off x="9350376" y="2758680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250,190,0</a:t>
            </a:r>
          </a:p>
        </p:txBody>
      </p:sp>
      <p:sp>
        <p:nvSpPr>
          <p:cNvPr id="6" name="Rectangle 65"/>
          <p:cNvSpPr>
            <a:spLocks noChangeArrowheads="1"/>
          </p:cNvSpPr>
          <p:nvPr userDrawn="1"/>
        </p:nvSpPr>
        <p:spPr bwMode="auto">
          <a:xfrm>
            <a:off x="9237664" y="2693986"/>
            <a:ext cx="179387" cy="313932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Rectangle 66"/>
          <p:cNvSpPr>
            <a:spLocks noChangeArrowheads="1"/>
          </p:cNvSpPr>
          <p:nvPr userDrawn="1"/>
        </p:nvSpPr>
        <p:spPr bwMode="auto">
          <a:xfrm>
            <a:off x="9237664" y="2006996"/>
            <a:ext cx="179387" cy="313932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Text Box 67"/>
          <p:cNvSpPr txBox="1">
            <a:spLocks noChangeArrowheads="1"/>
          </p:cNvSpPr>
          <p:nvPr userDrawn="1"/>
        </p:nvSpPr>
        <p:spPr bwMode="auto">
          <a:xfrm>
            <a:off x="9350376" y="2065736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160,160,160</a:t>
            </a:r>
          </a:p>
        </p:txBody>
      </p:sp>
      <p:sp>
        <p:nvSpPr>
          <p:cNvPr id="9" name="Rectangle 68"/>
          <p:cNvSpPr>
            <a:spLocks noChangeArrowheads="1"/>
          </p:cNvSpPr>
          <p:nvPr userDrawn="1"/>
        </p:nvSpPr>
        <p:spPr bwMode="auto">
          <a:xfrm>
            <a:off x="9237664" y="1117599"/>
            <a:ext cx="179387" cy="313932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Rectangle 69"/>
          <p:cNvSpPr>
            <a:spLocks noChangeArrowheads="1"/>
          </p:cNvSpPr>
          <p:nvPr userDrawn="1"/>
        </p:nvSpPr>
        <p:spPr bwMode="auto">
          <a:xfrm>
            <a:off x="9237664" y="1339055"/>
            <a:ext cx="179387" cy="313932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Rectangle 70"/>
          <p:cNvSpPr>
            <a:spLocks noChangeArrowheads="1"/>
          </p:cNvSpPr>
          <p:nvPr userDrawn="1"/>
        </p:nvSpPr>
        <p:spPr bwMode="auto">
          <a:xfrm>
            <a:off x="9237664" y="1560511"/>
            <a:ext cx="179387" cy="313932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Text Box 71"/>
          <p:cNvSpPr txBox="1">
            <a:spLocks noChangeArrowheads="1"/>
          </p:cNvSpPr>
          <p:nvPr userDrawn="1"/>
        </p:nvSpPr>
        <p:spPr bwMode="auto">
          <a:xfrm>
            <a:off x="9350376" y="1176339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236,229,206</a:t>
            </a:r>
          </a:p>
        </p:txBody>
      </p:sp>
      <p:sp>
        <p:nvSpPr>
          <p:cNvPr id="13" name="Text Box 72"/>
          <p:cNvSpPr txBox="1">
            <a:spLocks noChangeArrowheads="1"/>
          </p:cNvSpPr>
          <p:nvPr userDrawn="1"/>
        </p:nvSpPr>
        <p:spPr bwMode="auto">
          <a:xfrm>
            <a:off x="9350376" y="1398985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241,212,175</a:t>
            </a:r>
          </a:p>
        </p:txBody>
      </p:sp>
      <p:sp>
        <p:nvSpPr>
          <p:cNvPr id="14" name="Text Box 73"/>
          <p:cNvSpPr txBox="1">
            <a:spLocks noChangeArrowheads="1"/>
          </p:cNvSpPr>
          <p:nvPr userDrawn="1"/>
        </p:nvSpPr>
        <p:spPr bwMode="auto">
          <a:xfrm>
            <a:off x="9350376" y="1621632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224,142,121</a:t>
            </a:r>
          </a:p>
        </p:txBody>
      </p:sp>
      <p:sp>
        <p:nvSpPr>
          <p:cNvPr id="15" name="Rectangle 74"/>
          <p:cNvSpPr>
            <a:spLocks noChangeArrowheads="1"/>
          </p:cNvSpPr>
          <p:nvPr userDrawn="1"/>
        </p:nvSpPr>
        <p:spPr bwMode="auto">
          <a:xfrm>
            <a:off x="9237664" y="1784349"/>
            <a:ext cx="179387" cy="313932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Text Box 75"/>
          <p:cNvSpPr txBox="1">
            <a:spLocks noChangeArrowheads="1"/>
          </p:cNvSpPr>
          <p:nvPr userDrawn="1"/>
        </p:nvSpPr>
        <p:spPr bwMode="auto">
          <a:xfrm>
            <a:off x="9351964" y="1845470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204,0,0</a:t>
            </a:r>
          </a:p>
        </p:txBody>
      </p:sp>
      <p:sp>
        <p:nvSpPr>
          <p:cNvPr id="17" name="Text Box 76"/>
          <p:cNvSpPr txBox="1">
            <a:spLocks noChangeArrowheads="1"/>
          </p:cNvSpPr>
          <p:nvPr userDrawn="1"/>
        </p:nvSpPr>
        <p:spPr bwMode="auto">
          <a:xfrm>
            <a:off x="9351964" y="2530079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15,75,105</a:t>
            </a:r>
          </a:p>
        </p:txBody>
      </p:sp>
      <p:sp>
        <p:nvSpPr>
          <p:cNvPr id="18" name="Rectangle 77"/>
          <p:cNvSpPr>
            <a:spLocks noChangeArrowheads="1"/>
          </p:cNvSpPr>
          <p:nvPr userDrawn="1"/>
        </p:nvSpPr>
        <p:spPr bwMode="auto">
          <a:xfrm>
            <a:off x="9237664" y="2472530"/>
            <a:ext cx="179387" cy="313932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Text Box 78"/>
          <p:cNvSpPr txBox="1">
            <a:spLocks noChangeArrowheads="1"/>
          </p:cNvSpPr>
          <p:nvPr userDrawn="1"/>
        </p:nvSpPr>
        <p:spPr bwMode="auto">
          <a:xfrm>
            <a:off x="9280526" y="951311"/>
            <a:ext cx="1052513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主色系</a:t>
            </a:r>
          </a:p>
        </p:txBody>
      </p:sp>
      <p:sp>
        <p:nvSpPr>
          <p:cNvPr id="20" name="Text Box 79"/>
          <p:cNvSpPr txBox="1">
            <a:spLocks noChangeArrowheads="1"/>
          </p:cNvSpPr>
          <p:nvPr userDrawn="1"/>
        </p:nvSpPr>
        <p:spPr bwMode="auto">
          <a:xfrm>
            <a:off x="9315451" y="2350295"/>
            <a:ext cx="1092200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局部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/</a:t>
            </a:r>
            <a:r>
              <a:rPr lang="zh-CN" altLang="en-US" sz="750">
                <a:solidFill>
                  <a:srgbClr val="FFFFFF"/>
                </a:solidFill>
                <a:latin typeface="Arial" panose="020B0604020202020204" pitchFamily="34" charset="0"/>
              </a:rPr>
              <a:t>辅色系</a:t>
            </a:r>
          </a:p>
        </p:txBody>
      </p:sp>
      <p:sp>
        <p:nvSpPr>
          <p:cNvPr id="21" name="Text Box 80"/>
          <p:cNvSpPr txBox="1">
            <a:spLocks noChangeArrowheads="1"/>
          </p:cNvSpPr>
          <p:nvPr userDrawn="1"/>
        </p:nvSpPr>
        <p:spPr bwMode="auto">
          <a:xfrm>
            <a:off x="9417051" y="3808811"/>
            <a:ext cx="102235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E08E79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81"/>
          <p:cNvSpPr txBox="1">
            <a:spLocks noChangeArrowheads="1"/>
          </p:cNvSpPr>
          <p:nvPr userDrawn="1"/>
        </p:nvSpPr>
        <p:spPr bwMode="auto">
          <a:xfrm>
            <a:off x="9421813" y="4039792"/>
            <a:ext cx="116205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CC0000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 82"/>
          <p:cNvSpPr>
            <a:spLocks noChangeArrowheads="1"/>
          </p:cNvSpPr>
          <p:nvPr userDrawn="1"/>
        </p:nvSpPr>
        <p:spPr bwMode="auto">
          <a:xfrm>
            <a:off x="9237664" y="4768055"/>
            <a:ext cx="179387" cy="313932"/>
          </a:xfrm>
          <a:prstGeom prst="rect">
            <a:avLst/>
          </a:prstGeom>
          <a:solidFill>
            <a:srgbClr val="FABE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Rectangle 83"/>
          <p:cNvSpPr>
            <a:spLocks noChangeArrowheads="1"/>
          </p:cNvSpPr>
          <p:nvPr userDrawn="1"/>
        </p:nvSpPr>
        <p:spPr bwMode="auto">
          <a:xfrm>
            <a:off x="9237664" y="4212034"/>
            <a:ext cx="179387" cy="313932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Rectangle 84"/>
          <p:cNvSpPr>
            <a:spLocks noChangeArrowheads="1"/>
          </p:cNvSpPr>
          <p:nvPr userDrawn="1"/>
        </p:nvSpPr>
        <p:spPr bwMode="auto">
          <a:xfrm>
            <a:off x="9237664" y="3322636"/>
            <a:ext cx="179387" cy="313932"/>
          </a:xfrm>
          <a:prstGeom prst="rect">
            <a:avLst/>
          </a:prstGeom>
          <a:solidFill>
            <a:srgbClr val="ECE5CE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Rectangle 85"/>
          <p:cNvSpPr>
            <a:spLocks noChangeArrowheads="1"/>
          </p:cNvSpPr>
          <p:nvPr userDrawn="1"/>
        </p:nvSpPr>
        <p:spPr bwMode="auto">
          <a:xfrm>
            <a:off x="9237664" y="3544093"/>
            <a:ext cx="179387" cy="313932"/>
          </a:xfrm>
          <a:prstGeom prst="rect">
            <a:avLst/>
          </a:prstGeom>
          <a:solidFill>
            <a:srgbClr val="F1D4AF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Rectangle 86"/>
          <p:cNvSpPr>
            <a:spLocks noChangeArrowheads="1"/>
          </p:cNvSpPr>
          <p:nvPr userDrawn="1"/>
        </p:nvSpPr>
        <p:spPr bwMode="auto">
          <a:xfrm>
            <a:off x="9237664" y="3765549"/>
            <a:ext cx="179387" cy="313932"/>
          </a:xfrm>
          <a:prstGeom prst="rect">
            <a:avLst/>
          </a:prstGeom>
          <a:solidFill>
            <a:srgbClr val="E08E79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Rectangle 87"/>
          <p:cNvSpPr>
            <a:spLocks noChangeArrowheads="1"/>
          </p:cNvSpPr>
          <p:nvPr userDrawn="1"/>
        </p:nvSpPr>
        <p:spPr bwMode="auto">
          <a:xfrm>
            <a:off x="9237664" y="3989386"/>
            <a:ext cx="179387" cy="313932"/>
          </a:xfrm>
          <a:prstGeom prst="rect">
            <a:avLst/>
          </a:prstGeom>
          <a:solidFill>
            <a:srgbClr val="CC0000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Rectangle 88"/>
          <p:cNvSpPr>
            <a:spLocks noChangeArrowheads="1"/>
          </p:cNvSpPr>
          <p:nvPr userDrawn="1"/>
        </p:nvSpPr>
        <p:spPr bwMode="auto">
          <a:xfrm>
            <a:off x="9237664" y="4546599"/>
            <a:ext cx="179387" cy="313932"/>
          </a:xfrm>
          <a:prstGeom prst="rect">
            <a:avLst/>
          </a:prstGeom>
          <a:solidFill>
            <a:srgbClr val="0F4B96"/>
          </a:solidFill>
          <a:ln w="12700" algn="ctr">
            <a:solidFill>
              <a:schemeClr val="bg1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20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Text Box 89"/>
          <p:cNvSpPr txBox="1">
            <a:spLocks noChangeArrowheads="1"/>
          </p:cNvSpPr>
          <p:nvPr userDrawn="1"/>
        </p:nvSpPr>
        <p:spPr bwMode="auto">
          <a:xfrm>
            <a:off x="9417050" y="3382567"/>
            <a:ext cx="1036638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750" dirty="0">
                <a:solidFill>
                  <a:srgbClr val="FFFFFF"/>
                </a:solidFill>
                <a:latin typeface="Arial" panose="020B0604020202020204" pitchFamily="34" charset="0"/>
              </a:rPr>
              <a:t>ECE5CE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1" name="Text Box 90"/>
          <p:cNvSpPr txBox="1">
            <a:spLocks noChangeArrowheads="1"/>
          </p:cNvSpPr>
          <p:nvPr userDrawn="1"/>
        </p:nvSpPr>
        <p:spPr bwMode="auto">
          <a:xfrm>
            <a:off x="9429751" y="3586163"/>
            <a:ext cx="109220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F1D4AF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 Box 91"/>
          <p:cNvSpPr txBox="1">
            <a:spLocks noChangeArrowheads="1"/>
          </p:cNvSpPr>
          <p:nvPr userDrawn="1"/>
        </p:nvSpPr>
        <p:spPr bwMode="auto">
          <a:xfrm>
            <a:off x="9421814" y="4264820"/>
            <a:ext cx="1174750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A0A0A0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 Box 92"/>
          <p:cNvSpPr txBox="1">
            <a:spLocks noChangeArrowheads="1"/>
          </p:cNvSpPr>
          <p:nvPr userDrawn="1"/>
        </p:nvSpPr>
        <p:spPr bwMode="auto">
          <a:xfrm>
            <a:off x="9421814" y="4624389"/>
            <a:ext cx="1019175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0F4B69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4" name="Rectangle 93"/>
          <p:cNvSpPr>
            <a:spLocks noChangeArrowheads="1"/>
          </p:cNvSpPr>
          <p:nvPr userDrawn="1"/>
        </p:nvSpPr>
        <p:spPr bwMode="auto">
          <a:xfrm>
            <a:off x="9415463" y="4850607"/>
            <a:ext cx="1192212" cy="20774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en-US" sz="750" dirty="0">
                <a:solidFill>
                  <a:srgbClr val="FFFFFF"/>
                </a:solidFill>
                <a:latin typeface="Arial" panose="020B0604020202020204" pitchFamily="34" charset="0"/>
              </a:rPr>
              <a:t>FA</a:t>
            </a: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BE00</a:t>
            </a:r>
            <a:endParaRPr lang="zh-CN" altLang="en-US" sz="75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 Box 94"/>
          <p:cNvSpPr txBox="1">
            <a:spLocks noChangeArrowheads="1"/>
          </p:cNvSpPr>
          <p:nvPr userDrawn="1"/>
        </p:nvSpPr>
        <p:spPr bwMode="auto">
          <a:xfrm>
            <a:off x="9263063" y="3112295"/>
            <a:ext cx="1677987" cy="2077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750" dirty="0">
                <a:solidFill>
                  <a:srgbClr val="FFFFFF"/>
                </a:solidFill>
                <a:latin typeface="Arial" panose="020B0604020202020204" pitchFamily="34" charset="0"/>
              </a:rPr>
              <a:t>SwiffChart 16</a:t>
            </a:r>
            <a:r>
              <a:rPr lang="zh-CN" altLang="en-US" sz="750" dirty="0">
                <a:solidFill>
                  <a:srgbClr val="FFFFFF"/>
                </a:solidFill>
                <a:latin typeface="Arial" panose="020B0604020202020204" pitchFamily="34" charset="0"/>
              </a:rPr>
              <a:t>进制编号</a:t>
            </a:r>
            <a:endParaRPr lang="en-US" altLang="zh-CN" sz="750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cxnSp>
        <p:nvCxnSpPr>
          <p:cNvPr id="36" name="直接连接符 35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37" name="Picture 9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9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EEFFA-80AD-4EE8-94CF-F3955E9CD3DD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04" y="897565"/>
            <a:ext cx="8641085" cy="3844528"/>
          </a:xfrm>
        </p:spPr>
        <p:txBody>
          <a:bodyPr/>
          <a:lstStyle>
            <a:lvl1pPr>
              <a:lnSpc>
                <a:spcPts val="1875"/>
              </a:lnSpc>
              <a:buFont typeface="Wingdings" panose="05000000000000000000" pitchFamily="2" charset="2"/>
              <a:buChar char="p"/>
              <a:defRPr sz="135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1875"/>
              </a:lnSpc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1875"/>
              </a:lnSpc>
              <a:buClr>
                <a:srgbClr val="FF0000"/>
              </a:buClr>
              <a:buSzPct val="75000"/>
              <a:defRPr sz="10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 sz="21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82A1E14-E7EA-48AC-AEAD-F04F1BAEA245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defRPr sz="13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8AF54D70-2075-480C-906F-D4A96FE0FE0A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4"/>
          <p:cNvSpPr txBox="1">
            <a:spLocks noChangeArrowheads="1"/>
          </p:cNvSpPr>
          <p:nvPr userDrawn="1"/>
        </p:nvSpPr>
        <p:spPr bwMode="auto">
          <a:xfrm>
            <a:off x="-1186568" y="-20241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一级标题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/24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编号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5" name="Text Box 35"/>
          <p:cNvSpPr txBox="1">
            <a:spLocks noChangeArrowheads="1"/>
          </p:cNvSpPr>
          <p:nvPr userDrawn="1"/>
        </p:nvSpPr>
        <p:spPr bwMode="auto">
          <a:xfrm>
            <a:off x="-1024665" y="2345532"/>
            <a:ext cx="1002440" cy="966253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正文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辅助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Calibri" panose="020F0502020204030204" pitchFamily="34" charset="0"/>
              </a:rPr>
              <a:t>华文楷体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/Calibri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14-16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</a:p>
        </p:txBody>
      </p:sp>
      <p:sp>
        <p:nvSpPr>
          <p:cNvPr id="6" name="Rectangle 66"/>
          <p:cNvSpPr>
            <a:spLocks noChangeArrowheads="1"/>
          </p:cNvSpPr>
          <p:nvPr userDrawn="1"/>
        </p:nvSpPr>
        <p:spPr bwMode="auto">
          <a:xfrm>
            <a:off x="9237663" y="3557790"/>
            <a:ext cx="144462" cy="246056"/>
          </a:xfrm>
          <a:prstGeom prst="rect">
            <a:avLst/>
          </a:prstGeom>
          <a:solidFill>
            <a:srgbClr val="787878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7" name="Text Box 67"/>
          <p:cNvSpPr txBox="1">
            <a:spLocks noChangeArrowheads="1"/>
          </p:cNvSpPr>
          <p:nvPr userDrawn="1"/>
        </p:nvSpPr>
        <p:spPr bwMode="auto">
          <a:xfrm>
            <a:off x="9378950" y="3571876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120,120,120</a:t>
            </a:r>
          </a:p>
        </p:txBody>
      </p:sp>
      <p:sp>
        <p:nvSpPr>
          <p:cNvPr id="8" name="Rectangle 68"/>
          <p:cNvSpPr>
            <a:spLocks noChangeArrowheads="1"/>
          </p:cNvSpPr>
          <p:nvPr userDrawn="1"/>
        </p:nvSpPr>
        <p:spPr bwMode="auto">
          <a:xfrm>
            <a:off x="9237663" y="1638502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Rectangle 70"/>
          <p:cNvSpPr>
            <a:spLocks noChangeArrowheads="1"/>
          </p:cNvSpPr>
          <p:nvPr userDrawn="1"/>
        </p:nvSpPr>
        <p:spPr bwMode="auto">
          <a:xfrm>
            <a:off x="9237663" y="1898059"/>
            <a:ext cx="144462" cy="246056"/>
          </a:xfrm>
          <a:prstGeom prst="rect">
            <a:avLst/>
          </a:prstGeom>
          <a:solidFill>
            <a:srgbClr val="A0A0A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Text Box 71"/>
          <p:cNvSpPr txBox="1">
            <a:spLocks noChangeArrowheads="1"/>
          </p:cNvSpPr>
          <p:nvPr userDrawn="1"/>
        </p:nvSpPr>
        <p:spPr bwMode="auto">
          <a:xfrm>
            <a:off x="9378950" y="165973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11" name="Text Box 73"/>
          <p:cNvSpPr txBox="1">
            <a:spLocks noChangeArrowheads="1"/>
          </p:cNvSpPr>
          <p:nvPr userDrawn="1"/>
        </p:nvSpPr>
        <p:spPr bwMode="auto">
          <a:xfrm>
            <a:off x="9378951" y="1924050"/>
            <a:ext cx="14525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160,160,160</a:t>
            </a:r>
          </a:p>
        </p:txBody>
      </p:sp>
      <p:cxnSp>
        <p:nvCxnSpPr>
          <p:cNvPr id="12" name="直接连接符 12"/>
          <p:cNvCxnSpPr>
            <a:cxnSpLocks noChangeShapeType="1"/>
          </p:cNvCxnSpPr>
          <p:nvPr userDrawn="1"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 algn="ctr">
            <a:solidFill>
              <a:schemeClr val="accent2"/>
            </a:solidFill>
            <a:round/>
          </a:ln>
          <a:effectLst>
            <a:outerShdw dist="20000" dir="5400000" rotWithShape="0">
              <a:srgbClr val="B2B2B2">
                <a:alpha val="37999"/>
              </a:srgbClr>
            </a:outerShdw>
          </a:effectLst>
        </p:spPr>
      </p:cxnSp>
      <p:pic>
        <p:nvPicPr>
          <p:cNvPr id="13" name="Picture 9"/>
          <p:cNvPicPr>
            <a:picLocks noChangeAspect="1" noChangeArrowheads="1"/>
          </p:cNvPicPr>
          <p:nvPr userDrawn="1"/>
        </p:nvPicPr>
        <p:blipFill>
          <a:blip r:embed="rId2" cstate="print"/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 descr="C:\Users\vivianting\Desktop\未标题8.png"/>
          <p:cNvPicPr>
            <a:picLocks noChangeAspect="1" noChangeArrowheads="1"/>
          </p:cNvPicPr>
          <p:nvPr userDrawn="1"/>
        </p:nvPicPr>
        <p:blipFill>
          <a:blip r:embed="rId3" cstate="print"/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 Box 111"/>
          <p:cNvSpPr txBox="1">
            <a:spLocks noChangeArrowheads="1"/>
          </p:cNvSpPr>
          <p:nvPr userDrawn="1"/>
        </p:nvSpPr>
        <p:spPr bwMode="auto">
          <a:xfrm>
            <a:off x="9378950" y="4229101"/>
            <a:ext cx="1236663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250,0,0</a:t>
            </a:r>
          </a:p>
        </p:txBody>
      </p:sp>
      <p:sp>
        <p:nvSpPr>
          <p:cNvPr id="16" name="Rectangle 112"/>
          <p:cNvSpPr>
            <a:spLocks noChangeArrowheads="1"/>
          </p:cNvSpPr>
          <p:nvPr userDrawn="1"/>
        </p:nvSpPr>
        <p:spPr bwMode="auto">
          <a:xfrm>
            <a:off x="9237663" y="4223944"/>
            <a:ext cx="144462" cy="246056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7" name="Text Box 118"/>
          <p:cNvSpPr txBox="1">
            <a:spLocks noChangeArrowheads="1"/>
          </p:cNvSpPr>
          <p:nvPr userDrawn="1"/>
        </p:nvSpPr>
        <p:spPr bwMode="auto">
          <a:xfrm>
            <a:off x="9240839" y="3974307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强调</a:t>
            </a:r>
          </a:p>
        </p:txBody>
      </p:sp>
      <p:sp>
        <p:nvSpPr>
          <p:cNvPr id="18" name="Text Box 120"/>
          <p:cNvSpPr txBox="1">
            <a:spLocks noChangeArrowheads="1"/>
          </p:cNvSpPr>
          <p:nvPr userDrawn="1"/>
        </p:nvSpPr>
        <p:spPr bwMode="auto">
          <a:xfrm>
            <a:off x="9240838" y="1438275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A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9" name="Text Box 121"/>
          <p:cNvSpPr txBox="1">
            <a:spLocks noChangeArrowheads="1"/>
          </p:cNvSpPr>
          <p:nvPr userDrawn="1"/>
        </p:nvSpPr>
        <p:spPr bwMode="auto">
          <a:xfrm>
            <a:off x="9240839" y="3336132"/>
            <a:ext cx="660400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边框</a:t>
            </a:r>
          </a:p>
        </p:txBody>
      </p:sp>
      <p:sp>
        <p:nvSpPr>
          <p:cNvPr id="20" name="Text Box 34"/>
          <p:cNvSpPr txBox="1">
            <a:spLocks noChangeArrowheads="1"/>
          </p:cNvSpPr>
          <p:nvPr userDrawn="1"/>
        </p:nvSpPr>
        <p:spPr bwMode="auto">
          <a:xfrm>
            <a:off x="-1186568" y="884636"/>
            <a:ext cx="1164343" cy="816212"/>
          </a:xfrm>
          <a:prstGeom prst="rect">
            <a:avLst/>
          </a:prstGeom>
          <a:noFill/>
          <a:ln>
            <a:noFill/>
          </a:ln>
        </p:spPr>
        <p:txBody>
          <a:bodyPr wrap="none"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二级标题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/16-18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项目符号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Calibri/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红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(250,0,0)</a:t>
            </a: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文字</a:t>
            </a:r>
            <a:endParaRPr kumimoji="0" lang="en-US" altLang="zh-CN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  <a:p>
            <a:pPr algn="r" eaLnBrk="1" hangingPunct="1"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华文细黑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/</a:t>
            </a: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黑 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(0,0,0)</a:t>
            </a:r>
          </a:p>
        </p:txBody>
      </p:sp>
      <p:sp>
        <p:nvSpPr>
          <p:cNvPr id="21" name="Rectangle 68"/>
          <p:cNvSpPr>
            <a:spLocks noChangeArrowheads="1"/>
          </p:cNvSpPr>
          <p:nvPr userDrawn="1"/>
        </p:nvSpPr>
        <p:spPr bwMode="auto">
          <a:xfrm>
            <a:off x="9237663" y="2576119"/>
            <a:ext cx="144462" cy="246056"/>
          </a:xfrm>
          <a:prstGeom prst="rect">
            <a:avLst/>
          </a:prstGeom>
          <a:solidFill>
            <a:srgbClr val="CD00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2" name="Rectangle 70"/>
          <p:cNvSpPr>
            <a:spLocks noChangeArrowheads="1"/>
          </p:cNvSpPr>
          <p:nvPr userDrawn="1"/>
        </p:nvSpPr>
        <p:spPr bwMode="auto">
          <a:xfrm>
            <a:off x="9237663" y="2845796"/>
            <a:ext cx="144462" cy="246056"/>
          </a:xfrm>
          <a:prstGeom prst="rect">
            <a:avLst/>
          </a:prstGeom>
          <a:solidFill>
            <a:srgbClr val="004B69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3" name="Text Box 71"/>
          <p:cNvSpPr txBox="1">
            <a:spLocks noChangeArrowheads="1"/>
          </p:cNvSpPr>
          <p:nvPr userDrawn="1"/>
        </p:nvSpPr>
        <p:spPr bwMode="auto">
          <a:xfrm>
            <a:off x="9380539" y="259675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205,0,0</a:t>
            </a:r>
          </a:p>
        </p:txBody>
      </p:sp>
      <p:sp>
        <p:nvSpPr>
          <p:cNvPr id="24" name="Text Box 73"/>
          <p:cNvSpPr txBox="1">
            <a:spLocks noChangeArrowheads="1"/>
          </p:cNvSpPr>
          <p:nvPr userDrawn="1"/>
        </p:nvSpPr>
        <p:spPr bwMode="auto">
          <a:xfrm>
            <a:off x="9380538" y="2840832"/>
            <a:ext cx="145256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0,75,105</a:t>
            </a:r>
          </a:p>
        </p:txBody>
      </p:sp>
      <p:sp>
        <p:nvSpPr>
          <p:cNvPr id="25" name="Text Box 120"/>
          <p:cNvSpPr txBox="1">
            <a:spLocks noChangeArrowheads="1"/>
          </p:cNvSpPr>
          <p:nvPr userDrawn="1"/>
        </p:nvSpPr>
        <p:spPr bwMode="auto">
          <a:xfrm>
            <a:off x="9240838" y="2376488"/>
            <a:ext cx="1116012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zh-CN" altLang="en-US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图表配色</a:t>
            </a: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B</a:t>
            </a:r>
            <a:endParaRPr kumimoji="0" lang="zh-CN" altLang="en-US" sz="975" dirty="0">
              <a:solidFill>
                <a:srgbClr val="FFFFFF"/>
              </a:solidFill>
              <a:latin typeface="Calibri" panose="020F0502020204030204" pitchFamily="34" charset="0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7" name="Text Box 111"/>
          <p:cNvSpPr txBox="1">
            <a:spLocks noChangeArrowheads="1"/>
          </p:cNvSpPr>
          <p:nvPr userDrawn="1"/>
        </p:nvSpPr>
        <p:spPr bwMode="auto">
          <a:xfrm>
            <a:off x="9380539" y="4482704"/>
            <a:ext cx="1235075" cy="216047"/>
          </a:xfrm>
          <a:prstGeom prst="rect">
            <a:avLst/>
          </a:prstGeom>
          <a:noFill/>
          <a:ln>
            <a:noFill/>
          </a:ln>
        </p:spPr>
        <p:txBody>
          <a:bodyPr lIns="65366" tIns="32684" rIns="65366" bIns="32684">
            <a:spAutoFit/>
          </a:bodyPr>
          <a:lstStyle>
            <a:lvl1pPr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rgbClr val="333399"/>
                </a:solidFill>
                <a:latin typeface="华文中宋" panose="0201060004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0" lang="en-US" altLang="zh-CN" sz="975" dirty="0">
                <a:solidFill>
                  <a:srgbClr val="FFFFFF"/>
                </a:solidFill>
                <a:latin typeface="Calibri" panose="020F0502020204030204" pitchFamily="34" charset="0"/>
                <a:ea typeface="华文中宋" panose="02010600040101010101" pitchFamily="2" charset="-122"/>
                <a:cs typeface="Calibri" panose="020F0502020204030204" pitchFamily="34" charset="0"/>
              </a:rPr>
              <a:t>255,190,0</a:t>
            </a:r>
          </a:p>
        </p:txBody>
      </p:sp>
      <p:sp>
        <p:nvSpPr>
          <p:cNvPr id="28" name="Rectangle 112"/>
          <p:cNvSpPr>
            <a:spLocks noChangeArrowheads="1"/>
          </p:cNvSpPr>
          <p:nvPr userDrawn="1"/>
        </p:nvSpPr>
        <p:spPr bwMode="auto">
          <a:xfrm>
            <a:off x="9237663" y="4476357"/>
            <a:ext cx="144462" cy="246056"/>
          </a:xfrm>
          <a:prstGeom prst="rect">
            <a:avLst/>
          </a:prstGeom>
          <a:solidFill>
            <a:srgbClr val="FFBE00"/>
          </a:solidFill>
          <a:ln w="12700" algn="ctr">
            <a:solidFill>
              <a:schemeClr val="bg1"/>
            </a:solidFill>
            <a:miter lim="800000"/>
          </a:ln>
        </p:spPr>
        <p:txBody>
          <a:bodyPr lIns="65366" tIns="32684" rIns="65366" bIns="32684" anchor="ctr">
            <a:spAutoFit/>
          </a:bodyPr>
          <a:lstStyle/>
          <a:p>
            <a:pPr algn="ctr" eaLnBrk="0" hangingPunct="0">
              <a:lnSpc>
                <a:spcPct val="120000"/>
              </a:lnSpc>
              <a:defRPr/>
            </a:pPr>
            <a:endParaRPr kumimoji="1" lang="zh-CN" altLang="en-US" sz="975">
              <a:solidFill>
                <a:srgbClr val="333399"/>
              </a:solidFill>
              <a:latin typeface="黑体" panose="02010609060101010101" pitchFamily="49" charset="-122"/>
              <a:ea typeface="华文中宋" panose="02010600040101010101" pitchFamily="2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028" y="205426"/>
            <a:ext cx="6832600" cy="500063"/>
          </a:xfrm>
        </p:spPr>
        <p:txBody>
          <a:bodyPr/>
          <a:lstStyle>
            <a:lvl1pPr>
              <a:defRPr sz="1800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华文细黑" panose="02010600040101010101" pitchFamily="2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6" name="内容占位符 25"/>
          <p:cNvSpPr>
            <a:spLocks noGrp="1"/>
          </p:cNvSpPr>
          <p:nvPr>
            <p:ph sz="quarter" idx="11"/>
          </p:nvPr>
        </p:nvSpPr>
        <p:spPr>
          <a:xfrm>
            <a:off x="73029" y="793864"/>
            <a:ext cx="8870236" cy="685800"/>
          </a:xfrm>
        </p:spPr>
        <p:txBody>
          <a:bodyPr/>
          <a:lstStyle>
            <a:lvl1pPr marL="189230" indent="-189230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1pPr>
            <a:lvl2pPr marL="511810" indent="-18478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2pPr>
            <a:lvl3pPr marL="767080" indent="-113665">
              <a:lnSpc>
                <a:spcPct val="130000"/>
              </a:lnSpc>
              <a:defRPr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anose="020F0502020204030204" pitchFamily="34" charset="0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29" name="灯片编号占位符 5"/>
          <p:cNvSpPr>
            <a:spLocks noGrp="1" noChangeAspect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37DF7BA-07B1-4107-96B8-6FAE648D843F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55" descr="色条 拷贝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141"/>
            <a:ext cx="9144000" cy="277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8200245" y="4948014"/>
            <a:ext cx="970138" cy="20774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srgbClr val="000000"/>
                </a:solidFill>
              </a:rPr>
              <a:t>© CHINAUNICOM</a:t>
            </a:r>
          </a:p>
        </p:txBody>
      </p:sp>
      <p:grpSp>
        <p:nvGrpSpPr>
          <p:cNvPr id="6" name="Group 31"/>
          <p:cNvGrpSpPr/>
          <p:nvPr/>
        </p:nvGrpSpPr>
        <p:grpSpPr bwMode="auto">
          <a:xfrm>
            <a:off x="560389" y="4786312"/>
            <a:ext cx="287337" cy="215504"/>
            <a:chOff x="3742" y="3113"/>
            <a:chExt cx="136" cy="136"/>
          </a:xfrm>
        </p:grpSpPr>
        <p:sp>
          <p:nvSpPr>
            <p:cNvPr id="7" name="AutoShape 32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8" name="AutoShape 33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34"/>
          <p:cNvGrpSpPr/>
          <p:nvPr/>
        </p:nvGrpSpPr>
        <p:grpSpPr bwMode="auto">
          <a:xfrm>
            <a:off x="250826" y="5003006"/>
            <a:ext cx="287338" cy="215504"/>
            <a:chOff x="3742" y="3113"/>
            <a:chExt cx="136" cy="136"/>
          </a:xfrm>
        </p:grpSpPr>
        <p:sp>
          <p:nvSpPr>
            <p:cNvPr id="10" name="AutoShape 35"/>
            <p:cNvSpPr>
              <a:spLocks noChangeArrowheads="1"/>
            </p:cNvSpPr>
            <p:nvPr/>
          </p:nvSpPr>
          <p:spPr bwMode="auto">
            <a:xfrm>
              <a:off x="3742" y="3113"/>
              <a:ext cx="136" cy="136"/>
            </a:xfrm>
            <a:prstGeom prst="star4">
              <a:avLst>
                <a:gd name="adj" fmla="val 125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  <p:sp>
          <p:nvSpPr>
            <p:cNvPr id="11" name="AutoShape 36"/>
            <p:cNvSpPr>
              <a:spLocks noChangeArrowheads="1"/>
            </p:cNvSpPr>
            <p:nvPr/>
          </p:nvSpPr>
          <p:spPr bwMode="auto">
            <a:xfrm rot="1800000">
              <a:off x="3742" y="3134"/>
              <a:ext cx="136" cy="91"/>
            </a:xfrm>
            <a:prstGeom prst="star4">
              <a:avLst>
                <a:gd name="adj" fmla="val 8824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350">
                <a:solidFill>
                  <a:srgbClr val="000000"/>
                </a:solidFill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4" y="1912144"/>
            <a:ext cx="8424167" cy="506016"/>
          </a:xfrm>
        </p:spPr>
        <p:txBody>
          <a:bodyPr/>
          <a:lstStyle>
            <a:lvl1pPr marL="0" algn="r">
              <a:defRPr sz="27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8314" y="2518172"/>
            <a:ext cx="8207375" cy="323850"/>
          </a:xfr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b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副标题文本样式：黑体</a:t>
            </a:r>
            <a:r>
              <a:rPr lang="en-US" altLang="zh-CN" dirty="0"/>
              <a:t>/18</a:t>
            </a:r>
            <a:r>
              <a:rPr lang="zh-CN" altLang="en-US" dirty="0"/>
              <a:t>号  </a:t>
            </a:r>
            <a:r>
              <a:rPr lang="en-US" altLang="zh-CN" dirty="0"/>
              <a:t>Arial/18pt</a:t>
            </a:r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110282" y="66676"/>
            <a:ext cx="1943449" cy="89877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9948 -0.30139 C 0.81424 -0.29051 0.52691 -0.26366 0.38976 -0.23658 C 0.25243 -0.20949 0.16233 -0.17083 0.07569 -0.13843 C -0.01094 -0.10602 -0.08698 -0.06227 -0.12969 -0.04213 " pathEditMode="relative" rAng="0" ptsTypes="aaaa">
                                      <p:cBhvr>
                                        <p:cTn id="15" dur="3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8889 -0.21574 C -0.02553 -0.2007 0.17031 -0.12593 0.29166 -0.125 C 0.41302 -0.12408 0.55329 -0.18079 0.63888 -0.21065 C 0.72447 -0.24051 0.76475 -0.27824 0.80555 -0.30463 C 0.84635 -0.33102 0.86718 -0.35602 0.88333 -0.36945 " pathEditMode="relative" rAng="0" ptsTypes="aaaaa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7483648" y="-21474836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indefinite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08349"/>
            <a:ext cx="8208144" cy="48696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8313" y="843558"/>
            <a:ext cx="8207375" cy="4030861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420AE384-7BEA-47C2-BB0C-9EF2F912DAF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8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3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7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3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0CD18A8E-64E3-49D5-B10B-D9876DDAD84A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6C42B-C93E-4975-9521-510ADF828418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5006CECE-81EE-4DDB-9714-C146E7BBCADB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87A8E8F-BE7D-487F-8EC2-BD807125146D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F0187668-4B75-405F-B08E-A1DB0CD1F862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68314" y="735808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735808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314" y="2862264"/>
            <a:ext cx="4027487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862264"/>
            <a:ext cx="4027488" cy="201215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D6C8F423-7B55-4164-953E-A683D114C0B7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B6034E97-6CF7-44C5-98DD-F30D788675CC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4" y="108349"/>
            <a:ext cx="8207375" cy="4869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8314" y="735806"/>
            <a:ext cx="4027487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735806"/>
            <a:ext cx="4027488" cy="4138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CACF97B2-74BB-4038-BE04-AE6CB52837C3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</p:spTree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470775" y="39291"/>
            <a:ext cx="13795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9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1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2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3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4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5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6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8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9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0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21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2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3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24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5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6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7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8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276600" y="4948237"/>
            <a:ext cx="1905905" cy="181909"/>
          </a:xfrm>
          <a:prstGeom prst="rect">
            <a:avLst/>
          </a:prstGeom>
          <a:noFill/>
          <a:ln>
            <a:noFill/>
          </a:ln>
        </p:spPr>
        <p:txBody>
          <a:bodyPr wrap="none" lIns="65849" tIns="32925" rIns="65849" bIns="32925">
            <a:spAutoFit/>
          </a:bodyPr>
          <a:lstStyle>
            <a:lvl1pPr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RESEARCH INSTITUTE</a:t>
            </a:r>
          </a:p>
        </p:txBody>
      </p:sp>
      <p:sp>
        <p:nvSpPr>
          <p:cNvPr id="30" name="Rectangle 21"/>
          <p:cNvSpPr>
            <a:spLocks noChangeArrowheads="1"/>
          </p:cNvSpPr>
          <p:nvPr/>
        </p:nvSpPr>
        <p:spPr bwMode="auto">
          <a:xfrm rot="18906758">
            <a:off x="8264525" y="4734108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0" y="108349"/>
            <a:ext cx="8675688" cy="48696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标题文本样式：黑体</a:t>
            </a:r>
            <a:r>
              <a:rPr lang="en-US" altLang="zh-CN" dirty="0"/>
              <a:t>/20</a:t>
            </a:r>
            <a:r>
              <a:rPr lang="zh-CN" altLang="en-US" dirty="0"/>
              <a:t>号  </a:t>
            </a:r>
            <a:r>
              <a:rPr lang="en-US" altLang="zh-CN" dirty="0"/>
              <a:t>Arial/20pt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/>
              <a:t>第一级内容文本样式：黑体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第二级内容文本样式：华文细黑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第三级内容文本样式：华文细黑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第四级内容文本样式：华文细黑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31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7A5A5-AFAB-4068-B865-694DDB66FBD1}" type="slidenum">
              <a:rPr lang="zh-CN" altLang="en-US">
                <a:solidFill>
                  <a:srgbClr val="000000"/>
                </a:solidFill>
              </a:rPr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404" y="897565"/>
            <a:ext cx="8641085" cy="3844528"/>
          </a:xfrm>
        </p:spPr>
        <p:txBody>
          <a:bodyPr/>
          <a:lstStyle>
            <a:lvl1pPr>
              <a:lnSpc>
                <a:spcPts val="1875"/>
              </a:lnSpc>
              <a:buFont typeface="Wingdings" panose="05000000000000000000" pitchFamily="2" charset="2"/>
              <a:buChar char="p"/>
              <a:defRPr sz="1350" b="1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1pPr>
            <a:lvl2pPr>
              <a:lnSpc>
                <a:spcPts val="1875"/>
              </a:lnSpc>
              <a:defRPr sz="120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2pPr>
            <a:lvl3pPr>
              <a:lnSpc>
                <a:spcPts val="1875"/>
              </a:lnSpc>
              <a:buClr>
                <a:srgbClr val="FF0000"/>
              </a:buClr>
              <a:buSzPct val="75000"/>
              <a:defRPr sz="1050" baseline="0">
                <a:latin typeface="Times New Roman" panose="02020603050405020304" pitchFamily="18" charset="0"/>
                <a:ea typeface="华文细黑" panose="02010600040101010101" pitchFamily="2" charset="-122"/>
              </a:defRPr>
            </a:lvl3pPr>
            <a:lvl4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299400" y="205980"/>
            <a:ext cx="6000792" cy="383381"/>
          </a:xfrm>
        </p:spPr>
        <p:txBody>
          <a:bodyPr/>
          <a:lstStyle>
            <a:lvl1pPr algn="l">
              <a:defRPr sz="21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03867-BDA6-4BF7-8DEB-5735AFDB1DD5}" type="slidenum">
              <a:rPr lang="zh-CN" altLang="en-US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theme" Target="../theme/theme4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image" Target="../media/image9.jpe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image" Target="../media/image1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17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2.xml"/><Relationship Id="rId16" Type="http://schemas.openxmlformats.org/officeDocument/2006/relationships/slideLayout" Target="../slideLayouts/slideLayout86.xml"/><Relationship Id="rId20" Type="http://schemas.openxmlformats.org/officeDocument/2006/relationships/image" Target="../media/image16.jpe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8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18" Type="http://schemas.openxmlformats.org/officeDocument/2006/relationships/image" Target="../media/image9.jpeg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89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image" Target="../media/image16.jpe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" y="6"/>
            <a:ext cx="7956549" cy="6274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348" tIns="45673" rIns="91348" bIns="45673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V="1">
            <a:off x="0" y="636985"/>
            <a:ext cx="9144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lIns="91348" tIns="45673" rIns="91348" bIns="45673" anchor="ctr"/>
          <a:lstStyle/>
          <a:p>
            <a:pPr algn="just" eaLnBrk="0" hangingPunct="0">
              <a:spcBef>
                <a:spcPct val="25000"/>
              </a:spcBef>
              <a:buClr>
                <a:srgbClr val="990000"/>
              </a:buClr>
              <a:buFont typeface="Wingdings" panose="05000000000000000000" pitchFamily="2" charset="2"/>
              <a:buChar char="n"/>
              <a:defRPr/>
            </a:pPr>
            <a:endParaRPr kumimoji="1" lang="zh-CN" altLang="en-US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053" name="Picture 3" descr="C:\Users\vivianting\Desktop\12341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7" y="51470"/>
            <a:ext cx="950523" cy="62124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172400" y="4801870"/>
            <a:ext cx="971600" cy="341630"/>
          </a:xfrm>
          <a:prstGeom prst="rect">
            <a:avLst/>
          </a:prstGeom>
        </p:spPr>
        <p:txBody>
          <a:bodyPr lIns="68562" tIns="34281" rIns="68562" bIns="34281"/>
          <a:lstStyle>
            <a:lvl1pPr algn="ctr">
              <a:defRPr kumimoji="1" b="1">
                <a:ea typeface="宋体" panose="02010600030101010101" pitchFamily="2" charset="-122"/>
              </a:defRPr>
            </a:lvl1pPr>
          </a:lstStyle>
          <a:p>
            <a:pPr>
              <a:buClr>
                <a:srgbClr val="CC9900"/>
              </a:buClr>
              <a:defRPr/>
            </a:pPr>
            <a:endParaRPr lang="en-GB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hf hdr="0" ftr="0" dt="0"/>
  <p:txStyles>
    <p:titleStyle>
      <a:lvl1pPr indent="177800" algn="l" defTabSz="911860" rtl="0" eaLnBrk="0" fontAlgn="base" hangingPunct="0">
        <a:spcBef>
          <a:spcPct val="0"/>
        </a:spcBef>
        <a:spcAft>
          <a:spcPct val="0"/>
        </a:spcAft>
        <a:defRPr kumimoji="1" sz="25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indent="177800" algn="l" defTabSz="911860" rtl="0" eaLnBrk="0" fontAlgn="base" hangingPunct="0">
        <a:spcBef>
          <a:spcPct val="0"/>
        </a:spcBef>
        <a:spcAft>
          <a:spcPct val="0"/>
        </a:spcAft>
        <a:defRPr kumimoji="1" sz="2500" b="1">
          <a:solidFill>
            <a:schemeClr val="tx1"/>
          </a:solidFill>
          <a:latin typeface="黑体" panose="02010609060101010101" pitchFamily="49" charset="-122"/>
          <a:ea typeface="楷体_GB2312" pitchFamily="49" charset="-122"/>
        </a:defRPr>
      </a:lvl2pPr>
      <a:lvl3pPr indent="177800" algn="l" defTabSz="911860" rtl="0" eaLnBrk="0" fontAlgn="base" hangingPunct="0">
        <a:spcBef>
          <a:spcPct val="0"/>
        </a:spcBef>
        <a:spcAft>
          <a:spcPct val="0"/>
        </a:spcAft>
        <a:defRPr kumimoji="1" sz="2500" b="1">
          <a:solidFill>
            <a:schemeClr val="tx1"/>
          </a:solidFill>
          <a:latin typeface="黑体" panose="02010609060101010101" pitchFamily="49" charset="-122"/>
          <a:ea typeface="楷体_GB2312" pitchFamily="49" charset="-122"/>
        </a:defRPr>
      </a:lvl3pPr>
      <a:lvl4pPr indent="177800" algn="l" defTabSz="911860" rtl="0" eaLnBrk="0" fontAlgn="base" hangingPunct="0">
        <a:spcBef>
          <a:spcPct val="0"/>
        </a:spcBef>
        <a:spcAft>
          <a:spcPct val="0"/>
        </a:spcAft>
        <a:defRPr kumimoji="1" sz="2500" b="1">
          <a:solidFill>
            <a:schemeClr val="tx1"/>
          </a:solidFill>
          <a:latin typeface="黑体" panose="02010609060101010101" pitchFamily="49" charset="-122"/>
          <a:ea typeface="楷体_GB2312" pitchFamily="49" charset="-122"/>
        </a:defRPr>
      </a:lvl4pPr>
      <a:lvl5pPr indent="177800" algn="l" defTabSz="911860" rtl="0" eaLnBrk="0" fontAlgn="base" hangingPunct="0">
        <a:spcBef>
          <a:spcPct val="0"/>
        </a:spcBef>
        <a:spcAft>
          <a:spcPct val="0"/>
        </a:spcAft>
        <a:defRPr kumimoji="1" sz="2500" b="1">
          <a:solidFill>
            <a:schemeClr val="tx1"/>
          </a:solidFill>
          <a:latin typeface="黑体" panose="02010609060101010101" pitchFamily="49" charset="-122"/>
          <a:ea typeface="楷体_GB2312" pitchFamily="49" charset="-122"/>
        </a:defRPr>
      </a:lvl5pPr>
      <a:lvl6pPr marL="456565" algn="just" defTabSz="911860" rtl="0" fontAlgn="base">
        <a:spcBef>
          <a:spcPct val="0"/>
        </a:spcBef>
        <a:spcAft>
          <a:spcPct val="0"/>
        </a:spcAft>
        <a:defRPr kumimoji="1" sz="30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3765" algn="just" defTabSz="911860" rtl="0" fontAlgn="base">
        <a:spcBef>
          <a:spcPct val="0"/>
        </a:spcBef>
        <a:spcAft>
          <a:spcPct val="0"/>
        </a:spcAft>
        <a:defRPr kumimoji="1" sz="30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0330" algn="just" defTabSz="911860" rtl="0" fontAlgn="base">
        <a:spcBef>
          <a:spcPct val="0"/>
        </a:spcBef>
        <a:spcAft>
          <a:spcPct val="0"/>
        </a:spcAft>
        <a:defRPr kumimoji="1" sz="30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6895" algn="just" defTabSz="911860" rtl="0" fontAlgn="base">
        <a:spcBef>
          <a:spcPct val="0"/>
        </a:spcBef>
        <a:spcAft>
          <a:spcPct val="0"/>
        </a:spcAft>
        <a:defRPr kumimoji="1" sz="30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266700" indent="-266700" algn="just" defTabSz="911860" rtl="0" eaLnBrk="0" fontAlgn="base" hangingPunct="0">
        <a:lnSpc>
          <a:spcPct val="125000"/>
        </a:lnSpc>
        <a:spcBef>
          <a:spcPct val="25000"/>
        </a:spcBef>
        <a:spcAft>
          <a:spcPct val="0"/>
        </a:spcAft>
        <a:buClr>
          <a:srgbClr val="990000"/>
        </a:buClr>
        <a:buFont typeface="Wingdings" panose="05000000000000000000" pitchFamily="2" charset="2"/>
        <a:buChar char="n"/>
        <a:defRPr kumimoji="1" sz="2000" b="1">
          <a:solidFill>
            <a:schemeClr val="tx1"/>
          </a:solidFill>
          <a:latin typeface="华文细黑" panose="02010600040101010101" pitchFamily="2" charset="-122"/>
          <a:ea typeface="楷体_GB2312" pitchFamily="49" charset="-122"/>
          <a:cs typeface="+mn-cs"/>
        </a:defRPr>
      </a:lvl1pPr>
      <a:lvl2pPr marL="621665" indent="-175895" algn="just" defTabSz="911860" rtl="0" eaLnBrk="0" fontAlgn="base" hangingPunct="0">
        <a:lnSpc>
          <a:spcPct val="125000"/>
        </a:lnSpc>
        <a:spcBef>
          <a:spcPct val="25000"/>
        </a:spcBef>
        <a:spcAft>
          <a:spcPct val="0"/>
        </a:spcAft>
        <a:buClr>
          <a:srgbClr val="800000"/>
        </a:buClr>
        <a:buFont typeface="Wingdings" panose="05000000000000000000" pitchFamily="2" charset="2"/>
        <a:buChar char="ü"/>
        <a:defRPr kumimoji="1" sz="1800" b="1">
          <a:solidFill>
            <a:schemeClr val="tx1"/>
          </a:solidFill>
          <a:latin typeface="华文细黑" panose="02010600040101010101" pitchFamily="2" charset="-122"/>
          <a:ea typeface="楷体_GB2312" pitchFamily="49" charset="-122"/>
        </a:defRPr>
      </a:lvl2pPr>
      <a:lvl3pPr marL="989330" indent="-188595" algn="just" defTabSz="911860" rtl="0" eaLnBrk="0" fontAlgn="base" hangingPunct="0">
        <a:lnSpc>
          <a:spcPct val="125000"/>
        </a:lnSpc>
        <a:spcBef>
          <a:spcPct val="25000"/>
        </a:spcBef>
        <a:spcAft>
          <a:spcPct val="0"/>
        </a:spcAft>
        <a:buClr>
          <a:srgbClr val="800000"/>
        </a:buClr>
        <a:buFont typeface="Times New Roman" panose="02020603050405020304" pitchFamily="18" charset="0"/>
        <a:buChar char="–"/>
        <a:defRPr kumimoji="1" sz="1600" b="1">
          <a:solidFill>
            <a:schemeClr val="tx1"/>
          </a:solidFill>
          <a:latin typeface="华文细黑" panose="02010600040101010101" pitchFamily="2" charset="-122"/>
          <a:ea typeface="楷体_GB2312" pitchFamily="49" charset="-122"/>
        </a:defRPr>
      </a:lvl3pPr>
      <a:lvl4pPr marL="1362075" indent="-193675" algn="just" defTabSz="911860" rtl="0" eaLnBrk="0" fontAlgn="base" hangingPunct="0">
        <a:lnSpc>
          <a:spcPct val="125000"/>
        </a:lnSpc>
        <a:spcBef>
          <a:spcPct val="25000"/>
        </a:spcBef>
        <a:spcAft>
          <a:spcPct val="0"/>
        </a:spcAft>
        <a:buClr>
          <a:srgbClr val="800000"/>
        </a:buClr>
        <a:buFont typeface="Times New Roman" panose="02020603050405020304" pitchFamily="18" charset="0"/>
        <a:buChar char="▪"/>
        <a:defRPr kumimoji="1" sz="1400" b="1">
          <a:solidFill>
            <a:schemeClr val="tx1"/>
          </a:solidFill>
          <a:latin typeface="华文细黑" panose="02010600040101010101" pitchFamily="2" charset="-122"/>
          <a:ea typeface="楷体_GB2312" pitchFamily="49" charset="-122"/>
        </a:defRPr>
      </a:lvl4pPr>
      <a:lvl5pPr marL="1746250" indent="-204470" algn="just" defTabSz="911860" rtl="0" eaLnBrk="0" fontAlgn="base" hangingPunct="0">
        <a:lnSpc>
          <a:spcPct val="125000"/>
        </a:lnSpc>
        <a:spcBef>
          <a:spcPct val="25000"/>
        </a:spcBef>
        <a:spcAft>
          <a:spcPct val="0"/>
        </a:spcAft>
        <a:buFont typeface="Arial" panose="020B0604020202020204" pitchFamily="34" charset="0"/>
        <a:buChar char="›"/>
        <a:defRPr kumimoji="1" sz="1600" b="1">
          <a:solidFill>
            <a:schemeClr val="tx1"/>
          </a:solidFill>
          <a:latin typeface="华文细黑" panose="02010600040101010101" pitchFamily="2" charset="-122"/>
          <a:ea typeface="楷体_GB2312" pitchFamily="49" charset="-122"/>
        </a:defRPr>
      </a:lvl5pPr>
      <a:lvl6pPr marL="2737485" indent="-456565" algn="just" defTabSz="911860" rtl="0" fontAlgn="base">
        <a:spcBef>
          <a:spcPct val="20000"/>
        </a:spcBef>
        <a:spcAft>
          <a:spcPct val="0"/>
        </a:spcAft>
        <a:buChar char="»"/>
        <a:defRPr kumimoji="1" sz="2400" b="1">
          <a:solidFill>
            <a:srgbClr val="4D4D4D"/>
          </a:solidFill>
          <a:latin typeface="+mn-lt"/>
          <a:ea typeface="+mn-ea"/>
        </a:defRPr>
      </a:lvl6pPr>
      <a:lvl7pPr marL="3194050" indent="-456565" algn="just" defTabSz="911860" rtl="0" fontAlgn="base">
        <a:spcBef>
          <a:spcPct val="20000"/>
        </a:spcBef>
        <a:spcAft>
          <a:spcPct val="0"/>
        </a:spcAft>
        <a:buChar char="»"/>
        <a:defRPr kumimoji="1" sz="2400" b="1">
          <a:solidFill>
            <a:srgbClr val="4D4D4D"/>
          </a:solidFill>
          <a:latin typeface="+mn-lt"/>
          <a:ea typeface="+mn-ea"/>
        </a:defRPr>
      </a:lvl7pPr>
      <a:lvl8pPr marL="3650615" indent="-456565" algn="just" defTabSz="911860" rtl="0" fontAlgn="base">
        <a:spcBef>
          <a:spcPct val="20000"/>
        </a:spcBef>
        <a:spcAft>
          <a:spcPct val="0"/>
        </a:spcAft>
        <a:buChar char="»"/>
        <a:defRPr kumimoji="1" sz="2400" b="1">
          <a:solidFill>
            <a:srgbClr val="4D4D4D"/>
          </a:solidFill>
          <a:latin typeface="+mn-lt"/>
          <a:ea typeface="+mn-ea"/>
        </a:defRPr>
      </a:lvl8pPr>
      <a:lvl9pPr marL="4107180" indent="-456565" algn="just" defTabSz="911860" rtl="0" fontAlgn="base">
        <a:spcBef>
          <a:spcPct val="20000"/>
        </a:spcBef>
        <a:spcAft>
          <a:spcPct val="0"/>
        </a:spcAft>
        <a:buChar char="»"/>
        <a:defRPr kumimoji="1" sz="2400" b="1">
          <a:solidFill>
            <a:srgbClr val="4D4D4D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9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46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66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22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79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104" descr="PPT胶片内页元素-16比9-内页灰条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668441"/>
            <a:ext cx="9140429" cy="47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1" descr="图片3副本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4681" y="4790481"/>
            <a:ext cx="971297" cy="23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 Box 8"/>
          <p:cNvSpPr txBox="1">
            <a:spLocks noChangeArrowheads="1"/>
          </p:cNvSpPr>
          <p:nvPr/>
        </p:nvSpPr>
        <p:spPr bwMode="auto">
          <a:xfrm>
            <a:off x="657054" y="4859597"/>
            <a:ext cx="202273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60070" bIns="0">
            <a:spAutoFit/>
          </a:bodyPr>
          <a:lstStyle>
            <a:lvl1pPr defTabSz="80200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80200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80200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0200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0200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020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900" dirty="0">
                <a:solidFill>
                  <a:srgbClr val="000000"/>
                </a:solidFill>
                <a:latin typeface="FrutigerNext LT Bold" pitchFamily="34" charset="0"/>
                <a:ea typeface="MS PGothic" panose="020B0600070205080204" pitchFamily="34" charset="-128"/>
              </a:rPr>
              <a:t>HUAWEI TECHNOLOGIES CO., LTD.</a:t>
            </a:r>
          </a:p>
        </p:txBody>
      </p:sp>
      <p:sp>
        <p:nvSpPr>
          <p:cNvPr id="819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658244" y="244080"/>
            <a:ext cx="7827512" cy="653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40064" rIns="80129" bIns="40064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47" name="Rectangle 21"/>
          <p:cNvSpPr>
            <a:spLocks noChangeArrowheads="1"/>
          </p:cNvSpPr>
          <p:nvPr/>
        </p:nvSpPr>
        <p:spPr bwMode="auto">
          <a:xfrm>
            <a:off x="3680136" y="4870349"/>
            <a:ext cx="1563967" cy="11541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60046" tIns="0" rIns="60046" bIns="0">
            <a:spAutoFit/>
          </a:bodyPr>
          <a:lstStyle/>
          <a:p>
            <a:pPr defTabSz="601345" eaLnBrk="0" hangingPunct="0">
              <a:defRPr/>
            </a:pPr>
            <a:r>
              <a:rPr lang="zh-CN" altLang="en-US" sz="750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华为保密信息，未经授权禁止扩散</a:t>
            </a:r>
            <a:endParaRPr lang="en-US" altLang="zh-CN" sz="750" dirty="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19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8244" y="1221583"/>
            <a:ext cx="7827512" cy="3145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42" tIns="40070" rIns="80142" bIns="4007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1952624" y="519113"/>
            <a:ext cx="1844675" cy="4142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0077" tIns="30039" rIns="60077" bIns="30039">
            <a:spAutoFit/>
          </a:bodyPr>
          <a:lstStyle/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英文标题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:32-35pt  </a:t>
            </a:r>
            <a:endParaRPr lang="zh-CN" altLang="en-US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颜色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 R153 G0 B0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内部使用字体 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FrutigerNext LT Medium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外部使用字体 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 Arial</a:t>
            </a:r>
          </a:p>
          <a:p>
            <a:pPr marL="257175" indent="-257175" algn="r" eaLnBrk="0" hangingPunct="0">
              <a:lnSpc>
                <a:spcPct val="7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zh-CN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中文标题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:30-32pt  </a:t>
            </a:r>
            <a:endParaRPr lang="zh-CN" altLang="en-US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颜色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 R153 G0 B0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字体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</a:t>
            </a: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黑体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zh-CN" altLang="en-US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zh-CN" altLang="en-US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zh-CN" altLang="en-US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英文正文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:20-22pt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子目录 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(2-5</a:t>
            </a: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级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) :18pt  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颜色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</a:t>
            </a: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黑色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内部使用字体 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FrutigerNext LT Regular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外部使用字体 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 Arial</a:t>
            </a:r>
          </a:p>
          <a:p>
            <a:pPr marL="257175" indent="-257175" algn="r" eaLnBrk="0" hangingPunct="0">
              <a:lnSpc>
                <a:spcPct val="7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zh-CN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中文正文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:18-20pt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子目录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(2-5</a:t>
            </a: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级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):18pt </a:t>
            </a:r>
            <a:endParaRPr lang="zh-CN" altLang="en-US" sz="825" dirty="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颜色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</a:t>
            </a: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黑色</a:t>
            </a:r>
          </a:p>
          <a:p>
            <a:pPr marL="257175" indent="-257175" algn="r" eaLnBrk="0" hangingPunct="0">
              <a:lnSpc>
                <a:spcPct val="125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字体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:</a:t>
            </a:r>
            <a:r>
              <a:rPr lang="zh-CN" altLang="en-US" sz="825" dirty="0">
                <a:solidFill>
                  <a:srgbClr val="FFFFFF"/>
                </a:solidFill>
                <a:ea typeface="宋体" panose="02010600030101010101" pitchFamily="2" charset="-122"/>
              </a:rPr>
              <a:t>细黑体</a:t>
            </a:r>
            <a:r>
              <a:rPr lang="zh-CN" altLang="en-US" sz="825" b="1" dirty="0">
                <a:solidFill>
                  <a:srgbClr val="FFFFFF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 </a:t>
            </a:r>
          </a:p>
        </p:txBody>
      </p: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9251951" y="1006079"/>
            <a:ext cx="1192213" cy="10001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0077" tIns="30039" rIns="60077" bIns="30039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>
                <a:solidFill>
                  <a:srgbClr val="FFFFFF"/>
                </a:solidFill>
                <a:ea typeface="宋体" panose="02010600030101010101" pitchFamily="2" charset="-122"/>
              </a:rPr>
              <a:t>配色参考方案：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825">
                <a:solidFill>
                  <a:srgbClr val="FFFFFF"/>
                </a:solidFill>
                <a:ea typeface="宋体" panose="02010600030101010101" pitchFamily="2" charset="-122"/>
              </a:rPr>
              <a:t>建议同一页面内不超过四种颜色，以下是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13</a:t>
            </a:r>
            <a:r>
              <a:rPr lang="zh-CN" altLang="en-US" sz="825">
                <a:solidFill>
                  <a:srgbClr val="FFFFFF"/>
                </a:solidFill>
                <a:ea typeface="宋体" panose="02010600030101010101" pitchFamily="2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9251950" y="5954"/>
            <a:ext cx="1120775" cy="365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0077" tIns="30039" rIns="60077" bIns="30039">
            <a:spAutoFit/>
          </a:bodyPr>
          <a:lstStyle/>
          <a:p>
            <a:pPr>
              <a:lnSpc>
                <a:spcPct val="120000"/>
              </a:lnSpc>
              <a:buClr>
                <a:srgbClr val="777777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825">
                <a:solidFill>
                  <a:srgbClr val="FFFFFF"/>
                </a:solidFill>
                <a:ea typeface="宋体" panose="02010600030101010101" pitchFamily="2" charset="-122"/>
              </a:rPr>
              <a:t>客户或者合作伙伴的标志放在右上角</a:t>
            </a:r>
            <a:r>
              <a:rPr lang="en-US" altLang="zh-CN" sz="825" dirty="0">
                <a:solidFill>
                  <a:srgbClr val="FFFFFF"/>
                </a:solidFill>
                <a:ea typeface="宋体" panose="02010600030101010101" pitchFamily="2" charset="-122"/>
              </a:rPr>
              <a:t>.</a:t>
            </a:r>
            <a:endParaRPr lang="zh-CN" altLang="en-US" sz="825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6361113" y="4859597"/>
            <a:ext cx="2097087" cy="3417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900">
                <a:solidFill>
                  <a:srgbClr val="000000"/>
                </a:solidFill>
                <a:latin typeface="FrutigerNext LT Bold" pitchFamily="34" charset="0"/>
                <a:ea typeface="MS PGothic" panose="020B0600070205080204" pitchFamily="34" charset="-128"/>
              </a:rPr>
              <a:t>Page </a:t>
            </a:r>
            <a:fld id="{52A5D625-72FF-4364-B088-B7F11232586A}" type="slidenum">
              <a:rPr lang="de-DE" altLang="zh-CN" sz="900">
                <a:solidFill>
                  <a:srgbClr val="000000"/>
                </a:solidFill>
                <a:latin typeface="FrutigerNext LT Bold" pitchFamily="34" charset="0"/>
                <a:ea typeface="MS PGothic" panose="020B0600070205080204" pitchFamily="34" charset="-128"/>
              </a:rPr>
              <a:t>‹#›</a:t>
            </a:fld>
            <a:endParaRPr lang="en-GB" altLang="zh-CN" sz="900" dirty="0">
              <a:solidFill>
                <a:srgbClr val="000000"/>
              </a:solidFill>
              <a:latin typeface="FrutigerNext LT Bold" pitchFamily="34" charset="0"/>
              <a:ea typeface="MS PGothic" panose="020B0600070205080204" pitchFamily="34" charset="-128"/>
            </a:endParaRPr>
          </a:p>
        </p:txBody>
      </p:sp>
      <p:grpSp>
        <p:nvGrpSpPr>
          <p:cNvPr id="2" name="Group 148"/>
          <p:cNvGrpSpPr/>
          <p:nvPr/>
        </p:nvGrpSpPr>
        <p:grpSpPr bwMode="auto">
          <a:xfrm>
            <a:off x="9324975" y="2633673"/>
            <a:ext cx="919163" cy="2418160"/>
            <a:chOff x="5839" y="2251"/>
            <a:chExt cx="579" cy="2031"/>
          </a:xfrm>
        </p:grpSpPr>
        <p:sp>
          <p:nvSpPr>
            <p:cNvPr id="83" name="Rectangle 149"/>
            <p:cNvSpPr>
              <a:spLocks noChangeArrowheads="1"/>
            </p:cNvSpPr>
            <p:nvPr userDrawn="1"/>
          </p:nvSpPr>
          <p:spPr bwMode="auto">
            <a:xfrm>
              <a:off x="5839" y="3110"/>
              <a:ext cx="579" cy="31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</a:ln>
            <a:effectLst/>
          </p:spPr>
          <p:txBody>
            <a:bodyPr lIns="91425" tIns="45712" rIns="91425" bIns="45712" anchor="ctr">
              <a:spAutoFit/>
            </a:bodyPr>
            <a:lstStyle/>
            <a:p>
              <a:pPr>
                <a:defRPr/>
              </a:pPr>
              <a:endParaRPr lang="zh-CN" altLang="en-US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3" name="Group 150"/>
            <p:cNvGrpSpPr/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45" name="Rectangle 151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6" name="Rectangle 152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7" name="Rectangle 153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8" name="Rectangle 154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Group 155"/>
            <p:cNvGrpSpPr/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41" name="Rectangle 156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2" name="Rectangle 157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3" name="Rectangle 158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4" name="Rectangle 159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Group 160"/>
            <p:cNvGrpSpPr/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37" name="Rectangle 161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8" name="Rectangle 162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9" name="Rectangle 163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40" name="Rectangle 164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" name="Group 165"/>
            <p:cNvGrpSpPr/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33" name="Rectangle 166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4" name="Rectangle 167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5" name="Rectangle 168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6" name="Rectangle 169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" name="Group 170"/>
            <p:cNvGrpSpPr/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29" name="Rectangle 171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0" name="Rectangle 172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1" name="Rectangle 173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32" name="Rectangle 174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8" name="Group 175"/>
            <p:cNvGrpSpPr/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25" name="Rectangle 176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6" name="Rectangle 177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7" name="Rectangle 178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8" name="Rectangle 179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" name="Group 180"/>
            <p:cNvGrpSpPr/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21" name="Rectangle 181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Rectangle 182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3" name="Rectangle 183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4" name="Rectangle 184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Group 185"/>
            <p:cNvGrpSpPr/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17" name="Rectangle 186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Rectangle 187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9" name="Rectangle 188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20" name="Rectangle 189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" name="Group 190"/>
            <p:cNvGrpSpPr/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13" name="Rectangle 191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4" name="Rectangle 192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5" name="Rectangle 193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6" name="Rectangle 194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" name="Group 195"/>
            <p:cNvGrpSpPr/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9" name="Rectangle 196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Rectangle 197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1" name="Rectangle 198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Rectangle 199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" name="Group 200"/>
            <p:cNvGrpSpPr/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5" name="Rectangle 201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Rectangle 202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Rectangle 203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8" name="Rectangle 204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Group 205"/>
            <p:cNvGrpSpPr/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1" name="Rectangle 206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Rectangle 207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Rectangle 208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Rectangle 209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" name="Group 210"/>
            <p:cNvGrpSpPr/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97" name="Rectangle 211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8" name="Rectangle 212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rgbClr val="333399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99" name="Rectangle 213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Rectangle 214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transition advClick="0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黑体" panose="02010609060101010101" pitchFamily="49" charset="-122"/>
          <a:ea typeface="黑体" panose="02010609060101010101" pitchFamily="49" charset="-122"/>
          <a:cs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黑体" panose="02010609060101010101" pitchFamily="49" charset="-122"/>
          <a:ea typeface="黑体" panose="02010609060101010101" pitchFamily="49" charset="-122"/>
          <a:cs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黑体" panose="02010609060101010101" pitchFamily="49" charset="-122"/>
          <a:ea typeface="黑体" panose="02010609060101010101" pitchFamily="49" charset="-122"/>
          <a:cs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黑体" panose="02010609060101010101" pitchFamily="49" charset="-122"/>
          <a:ea typeface="黑体" panose="02010609060101010101" pitchFamily="49" charset="-122"/>
          <a:cs typeface="宋体" panose="02010600030101010101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anose="02010600040101010101" pitchFamily="2" charset="-122"/>
          <a:cs typeface="宋体" panose="02010600030101010101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anose="02010600040101010101" pitchFamily="2" charset="-122"/>
          <a:cs typeface="宋体" panose="02010600030101010101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anose="02010600040101010101" pitchFamily="2" charset="-122"/>
          <a:cs typeface="宋体" panose="02010600030101010101" pitchFamily="2" charset="-122"/>
        </a:defRPr>
      </a:lvl8pPr>
      <a:lvl9pPr marL="1370965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anose="02010600040101010101" pitchFamily="2" charset="-122"/>
          <a:cs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anose="05000000000000000000" pitchFamily="2" charset="2"/>
        <a:buChar char="l"/>
        <a:defRPr sz="1500">
          <a:solidFill>
            <a:schemeClr val="tx1"/>
          </a:solidFill>
          <a:latin typeface="+mn-ea"/>
          <a:ea typeface="+mn-ea"/>
          <a:cs typeface="+mn-cs"/>
        </a:defRPr>
      </a:lvl1pPr>
      <a:lvl2pPr marL="556895" indent="-213995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p"/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anose="05000000000000000000" pitchFamily="2" charset="2"/>
        <a:buChar char="n"/>
        <a:defRPr sz="1200">
          <a:solidFill>
            <a:schemeClr val="tx1"/>
          </a:solidFill>
          <a:latin typeface="+mn-ea"/>
          <a:ea typeface="+mn-ea"/>
          <a:cs typeface="+mn-cs"/>
        </a:defRPr>
      </a:lvl3pPr>
      <a:lvl4pPr marL="1199515" indent="-17145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ea"/>
          <a:ea typeface="+mn-ea"/>
          <a:cs typeface="+mn-cs"/>
        </a:defRPr>
      </a:lvl4pPr>
      <a:lvl5pPr marL="1542415" indent="-17145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panose="020B0604020202020204" pitchFamily="34" charset="0"/>
        <a:buChar char="~"/>
        <a:defRPr sz="900">
          <a:solidFill>
            <a:schemeClr val="tx1"/>
          </a:solidFill>
          <a:latin typeface="+mn-ea"/>
          <a:ea typeface="+mn-ea"/>
          <a:cs typeface="+mn-cs"/>
        </a:defRPr>
      </a:lvl5pPr>
      <a:lvl6pPr marL="1885315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215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115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15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09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38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7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6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8348"/>
            <a:ext cx="8207375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4" y="4874419"/>
            <a:ext cx="790575" cy="158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8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pic>
        <p:nvPicPr>
          <p:cNvPr id="1031" name="Picture 9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3" t="10342" r="12415" b="6898"/>
          <a:stretch>
            <a:fillRect/>
          </a:stretch>
        </p:blipFill>
        <p:spPr bwMode="auto">
          <a:xfrm>
            <a:off x="7926238" y="0"/>
            <a:ext cx="1078212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4" y="4552950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9242426" y="4474250"/>
            <a:ext cx="360363" cy="36933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9242426" y="4702850"/>
            <a:ext cx="360363" cy="36933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9529764" y="4782741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9242426" y="3095506"/>
            <a:ext cx="360363" cy="36933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9242426" y="3316963"/>
            <a:ext cx="360363" cy="36933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9242426" y="3538419"/>
            <a:ext cx="360363" cy="36933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9529764" y="3175398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9529764" y="3398043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529764" y="3620691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9242426" y="3762256"/>
            <a:ext cx="360363" cy="36933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9531351" y="3844529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9531351" y="4324350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9242426" y="4245650"/>
            <a:ext cx="360363" cy="36933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12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9242426" y="2393038"/>
            <a:ext cx="360363" cy="36933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9242426" y="2614494"/>
            <a:ext cx="360363" cy="36933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9540876" y="2472929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9540876" y="2695575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8264525" y="4683367"/>
            <a:ext cx="1055688" cy="39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7762" tIns="43879" rIns="87762" bIns="43879">
            <a:spAutoFit/>
          </a:bodyPr>
          <a:lstStyle>
            <a:lvl1pPr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4" r:id="rId12"/>
    <p:sldLayoutId id="2147483665" r:id="rId13"/>
  </p:sldLayoutIdLst>
  <p:transition>
    <p:fade/>
  </p:transition>
  <p:hf hdr="0" ftr="0" dt="0"/>
  <p:txStyles>
    <p:titleStyle>
      <a:lvl1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361950" indent="-36195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8191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12763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7335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219075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54165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4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1256030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0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00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29" name="标题占位符 12"/>
          <p:cNvSpPr>
            <a:spLocks noGrp="1"/>
          </p:cNvSpPr>
          <p:nvPr>
            <p:ph type="title"/>
          </p:nvPr>
        </p:nvSpPr>
        <p:spPr bwMode="auto">
          <a:xfrm>
            <a:off x="457200" y="107166"/>
            <a:ext cx="6972300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sp>
        <p:nvSpPr>
          <p:cNvPr id="1030" name="文本占位符 13"/>
          <p:cNvSpPr>
            <a:spLocks noGrp="1"/>
          </p:cNvSpPr>
          <p:nvPr>
            <p:ph type="body" idx="1"/>
          </p:nvPr>
        </p:nvSpPr>
        <p:spPr bwMode="auto">
          <a:xfrm>
            <a:off x="457200" y="910842"/>
            <a:ext cx="8229600" cy="3804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一级标题（华文细黑</a:t>
            </a:r>
            <a:r>
              <a:rPr lang="en-US" altLang="zh-CN"/>
              <a:t>/Arial</a:t>
            </a:r>
            <a:r>
              <a:rPr lang="zh-CN" altLang="en-US"/>
              <a:t>，</a:t>
            </a:r>
            <a:r>
              <a:rPr lang="en-US" altLang="zh-CN"/>
              <a:t>16</a:t>
            </a:r>
            <a:r>
              <a:rPr lang="zh-CN" altLang="en-US"/>
              <a:t>磅）</a:t>
            </a:r>
          </a:p>
          <a:p>
            <a:pPr lvl="1"/>
            <a:r>
              <a:rPr lang="zh-CN" altLang="en-US"/>
              <a:t>第二级（华文细黑</a:t>
            </a:r>
            <a:r>
              <a:rPr lang="en-US" altLang="zh-CN"/>
              <a:t>/Arial</a:t>
            </a:r>
            <a:r>
              <a:rPr lang="zh-CN" altLang="en-US"/>
              <a:t>，</a:t>
            </a:r>
            <a:r>
              <a:rPr lang="en-US" altLang="zh-CN"/>
              <a:t>14</a:t>
            </a:r>
            <a:r>
              <a:rPr lang="zh-CN" altLang="en-US"/>
              <a:t>磅）</a:t>
            </a:r>
          </a:p>
          <a:p>
            <a:pPr lvl="2"/>
            <a:r>
              <a:rPr lang="zh-CN" altLang="en-US"/>
              <a:t>第三级（华文细黑</a:t>
            </a:r>
            <a:r>
              <a:rPr lang="en-US" altLang="zh-CN"/>
              <a:t>/Arial</a:t>
            </a:r>
            <a:r>
              <a:rPr lang="zh-CN" altLang="en-US"/>
              <a:t>，</a:t>
            </a:r>
            <a:r>
              <a:rPr lang="en-US" altLang="zh-CN"/>
              <a:t>12</a:t>
            </a:r>
            <a:r>
              <a:rPr lang="zh-CN" altLang="en-US"/>
              <a:t>磅）</a:t>
            </a:r>
          </a:p>
        </p:txBody>
      </p:sp>
      <p:sp>
        <p:nvSpPr>
          <p:cNvPr id="8" name="灯片编号占位符 5"/>
          <p:cNvSpPr txBox="1"/>
          <p:nvPr/>
        </p:nvSpPr>
        <p:spPr>
          <a:xfrm>
            <a:off x="8243888" y="4813704"/>
            <a:ext cx="419100" cy="273844"/>
          </a:xfrm>
          <a:prstGeom prst="rect">
            <a:avLst/>
          </a:prstGeom>
        </p:spPr>
        <p:txBody>
          <a:bodyPr anchor="ctr"/>
          <a:lstStyle>
            <a:lvl1pPr algn="r">
              <a:defRPr sz="1000" b="1">
                <a:latin typeface="+mn-lt"/>
                <a:cs typeface="Tahoma" panose="020B0604030504040204" pitchFamily="34" charset="0"/>
              </a:defRPr>
            </a:lvl1pPr>
          </a:lstStyle>
          <a:p>
            <a:pPr>
              <a:defRPr/>
            </a:pPr>
            <a:fld id="{79DCFFC1-C698-4221-83CF-EC0794FD32DF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fontAlgn="base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n"/>
        <a:defRPr sz="1600" kern="120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1pPr>
      <a:lvl2pPr marL="742950" indent="-285750" algn="l" rtl="0" fontAlgn="base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l"/>
        <a:defRPr sz="1400" kern="120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2pPr>
      <a:lvl3pPr marL="1075055" indent="-160655" algn="l" rtl="0" fontAlgn="base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华文细黑" panose="02010600040101010101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8349"/>
            <a:ext cx="8207375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4" y="4874419"/>
            <a:ext cx="790575" cy="158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75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 smtClean="0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8264525" y="4732916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786689" y="51782"/>
            <a:ext cx="1357312" cy="6277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4" r:id="rId17"/>
    <p:sldLayoutId id="2147483697" r:id="rId18"/>
  </p:sldLayoutIdLst>
  <p:transition>
    <p:fade/>
  </p:transition>
  <p:hf hdr="0" ftr="0" dt="0"/>
  <p:txStyles>
    <p:titleStyle>
      <a:lvl1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6146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575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004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6433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3589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40640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671830" indent="-13081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94234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214755" indent="-13843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75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15576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19005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2434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25863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8349"/>
            <a:ext cx="8207375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4" y="4874419"/>
            <a:ext cx="790575" cy="158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75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 smtClean="0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8264525" y="4732916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786689" y="51782"/>
            <a:ext cx="1357312" cy="6277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</p:sldLayoutIdLst>
  <p:transition>
    <p:fade/>
  </p:transition>
  <p:hf hdr="0" ftr="0" dt="0"/>
  <p:txStyles>
    <p:titleStyle>
      <a:lvl1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6146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575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004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6433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3589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40640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671830" indent="-13081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94234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214755" indent="-13843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75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15576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19005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2434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25863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</a:ln>
        </p:spPr>
        <p:txBody>
          <a:bodyPr anchor="ctr"/>
          <a:lstStyle/>
          <a:p>
            <a:pPr defTabSz="457200">
              <a:defRPr/>
            </a:pPr>
            <a:endParaRPr lang="en-GB" dirty="0">
              <a:solidFill>
                <a:srgbClr val="124191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</a:ln>
          <a:effectLst/>
        </p:spPr>
        <p:txBody>
          <a:bodyPr lIns="18000" tIns="252000" rIns="18000" bIns="0"/>
          <a:lstStyle/>
          <a:p>
            <a:pPr defTabSz="604520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</a:ln>
          <a:effectLst/>
        </p:spPr>
        <p:txBody>
          <a:bodyPr lIns="18000" tIns="252000" rIns="18000" bIns="0"/>
          <a:lstStyle/>
          <a:p>
            <a:pPr defTabSz="604520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755776" y="4816697"/>
            <a:ext cx="1800000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457200"/>
            <a:r>
              <a:rPr lang="en-US" sz="795" dirty="0">
                <a:solidFill>
                  <a:srgbClr val="00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6" name="Slide Number Placeholder 5"/>
          <p:cNvSpPr txBox="1"/>
          <p:nvPr userDrawn="1"/>
        </p:nvSpPr>
        <p:spPr>
          <a:xfrm>
            <a:off x="419102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rgbClr val="000000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‹#›</a:t>
            </a:fld>
            <a:endParaRPr lang="en-US" sz="995" dirty="0">
              <a:solidFill>
                <a:srgbClr val="000000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27" name="Picture 6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7668344" y="4719251"/>
            <a:ext cx="1204318" cy="3175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hf hdr="0" ft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 panose="020B0604020202020204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panose="020B0604020202020204" pitchFamily="34" charset="0"/>
          <a:ea typeface="ヒラギノ角ゴ Pro W3" charset="0"/>
          <a:cs typeface="Arial" panose="020B0604020202020204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panose="020B0604020202020204" pitchFamily="34" charset="0"/>
          <a:ea typeface="ヒラギノ角ゴ Pro W3" charset="0"/>
        </a:defRPr>
      </a:lvl9pPr>
    </p:titleStyle>
    <p:bodyStyle>
      <a:lvl1pPr marL="230505" indent="-230505" algn="l" defTabSz="457200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9105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530" indent="-225425" algn="l" defTabSz="457200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3130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505" algn="l" defTabSz="457200" rtl="0" eaLnBrk="1" fontAlgn="base" hangingPunct="1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8349"/>
            <a:ext cx="8207375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4" y="4874419"/>
            <a:ext cx="790575" cy="158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75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E92F5010-65D4-4A93-B706-44FF5BC09A4F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8264525" y="4732916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8205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820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786689" y="51782"/>
            <a:ext cx="1357312" cy="6277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804" r:id="rId12"/>
    <p:sldLayoutId id="2147483805" r:id="rId13"/>
    <p:sldLayoutId id="2147483807" r:id="rId14"/>
    <p:sldLayoutId id="2147483808" r:id="rId15"/>
    <p:sldLayoutId id="2147483809" r:id="rId16"/>
    <p:sldLayoutId id="2147483810" r:id="rId17"/>
  </p:sldLayoutIdLst>
  <p:transition>
    <p:fade/>
  </p:transition>
  <p:hf hdr="0" ftr="0" dt="0"/>
  <p:txStyles>
    <p:titleStyle>
      <a:lvl1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6146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575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004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6433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3589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405765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671830" indent="-13081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941705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214755" indent="-13843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75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15576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19005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2434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25863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8349"/>
            <a:ext cx="8207375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4" y="4874419"/>
            <a:ext cx="790575" cy="158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75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000000"/>
                </a:solidFill>
              </a:rPr>
              <a:t>第 </a:t>
            </a:r>
            <a:fld id="{E92F5010-65D4-4A93-B706-44FF5BC09A4F}" type="slidenum">
              <a:rPr lang="zh-CN" altLang="en-US" smtClean="0">
                <a:solidFill>
                  <a:srgbClr val="000000"/>
                </a:solidFill>
              </a:rPr>
              <a:t>‹#›</a:t>
            </a:fld>
            <a:r>
              <a:rPr lang="zh-CN" altLang="en-US">
                <a:solidFill>
                  <a:srgbClr val="000000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srgbClr val="000000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8264525" y="4732916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srgbClr val="000000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786689" y="51782"/>
            <a:ext cx="1357312" cy="6277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</p:sldLayoutIdLst>
  <p:transition>
    <p:fade/>
  </p:transition>
  <p:hf hdr="0" ftr="0" dt="0"/>
  <p:txStyles>
    <p:titleStyle>
      <a:lvl1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6146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575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004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6433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3589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40640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671830" indent="-13081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94234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214755" indent="-13843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75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15576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19005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2434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25863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4" y="108349"/>
            <a:ext cx="8207375" cy="486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标题文本样式：微软雅黑</a:t>
            </a:r>
            <a:r>
              <a:rPr lang="en-US" altLang="zh-CN"/>
              <a:t>/28</a:t>
            </a:r>
            <a:r>
              <a:rPr lang="zh-CN" altLang="en-US"/>
              <a:t>号  </a:t>
            </a:r>
            <a:r>
              <a:rPr lang="en-US" altLang="zh-CN"/>
              <a:t>Arial/28pt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4" y="735806"/>
            <a:ext cx="8207375" cy="413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第一级内容文本样式：微软雅黑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</a:p>
          <a:p>
            <a:pPr lvl="1"/>
            <a:r>
              <a:rPr lang="zh-CN" altLang="en-US"/>
              <a:t>第二级内容文本样式：微软雅黑</a:t>
            </a:r>
            <a:r>
              <a:rPr lang="en-US" altLang="zh-CN"/>
              <a:t>/16</a:t>
            </a:r>
            <a:r>
              <a:rPr lang="zh-CN" altLang="en-US"/>
              <a:t>号  </a:t>
            </a:r>
            <a:r>
              <a:rPr lang="en-US" altLang="zh-CN"/>
              <a:t>Arial/16pt</a:t>
            </a:r>
          </a:p>
          <a:p>
            <a:pPr lvl="2"/>
            <a:r>
              <a:rPr lang="zh-CN" altLang="en-US"/>
              <a:t>第三级内容文本样式：微软雅黑</a:t>
            </a:r>
            <a:r>
              <a:rPr lang="en-US" altLang="zh-CN"/>
              <a:t>/14</a:t>
            </a:r>
            <a:r>
              <a:rPr lang="zh-CN" altLang="en-US"/>
              <a:t>号  </a:t>
            </a:r>
            <a:r>
              <a:rPr lang="en-US" altLang="zh-CN"/>
              <a:t>Arial/14pt</a:t>
            </a:r>
          </a:p>
          <a:p>
            <a:pPr lvl="3"/>
            <a:r>
              <a:rPr lang="zh-CN" altLang="en-US"/>
              <a:t>第四级内容文本样式：微软雅黑</a:t>
            </a:r>
            <a:r>
              <a:rPr lang="en-US" altLang="zh-CN"/>
              <a:t>/12</a:t>
            </a:r>
            <a:r>
              <a:rPr lang="zh-CN" altLang="en-US"/>
              <a:t>号  </a:t>
            </a:r>
            <a:r>
              <a:rPr lang="en-US" altLang="zh-CN"/>
              <a:t>Arial/12pt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4" y="4874419"/>
            <a:ext cx="790575" cy="1583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75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prstClr val="black"/>
                </a:solidFill>
              </a:rPr>
              <a:t>第 </a:t>
            </a:r>
            <a:fld id="{E92F5010-65D4-4A93-B706-44FF5BC09A4F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r>
              <a:rPr lang="zh-CN" altLang="en-US">
                <a:solidFill>
                  <a:prstClr val="black"/>
                </a:solidFill>
              </a:rPr>
              <a:t> 页</a:t>
            </a:r>
          </a:p>
        </p:txBody>
      </p:sp>
      <p:pic>
        <p:nvPicPr>
          <p:cNvPr id="1029" name="Picture 10" descr="C:\Users\vivianting\Desktop\未标题8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" t="1717" r="74190" b="70428"/>
          <a:stretch>
            <a:fillRect/>
          </a:stretch>
        </p:blipFill>
        <p:spPr bwMode="auto">
          <a:xfrm>
            <a:off x="7786689" y="3964782"/>
            <a:ext cx="1357312" cy="117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0" y="716756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8" name="Text Box 40"/>
          <p:cNvSpPr txBox="1">
            <a:spLocks noChangeArrowheads="1"/>
          </p:cNvSpPr>
          <p:nvPr/>
        </p:nvSpPr>
        <p:spPr bwMode="auto">
          <a:xfrm>
            <a:off x="9529763" y="45529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250,190,0</a:t>
            </a:r>
          </a:p>
        </p:txBody>
      </p:sp>
      <p:sp>
        <p:nvSpPr>
          <p:cNvPr id="1033" name="Rectangle 41"/>
          <p:cNvSpPr>
            <a:spLocks noChangeArrowheads="1"/>
          </p:cNvSpPr>
          <p:nvPr/>
        </p:nvSpPr>
        <p:spPr bwMode="auto">
          <a:xfrm>
            <a:off x="9242426" y="4508875"/>
            <a:ext cx="360363" cy="300082"/>
          </a:xfrm>
          <a:prstGeom prst="rect">
            <a:avLst/>
          </a:prstGeom>
          <a:solidFill>
            <a:srgbClr val="FABE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34" name="Rectangle 42"/>
          <p:cNvSpPr>
            <a:spLocks noChangeArrowheads="1"/>
          </p:cNvSpPr>
          <p:nvPr/>
        </p:nvSpPr>
        <p:spPr bwMode="auto">
          <a:xfrm>
            <a:off x="9242426" y="4737475"/>
            <a:ext cx="360363" cy="300082"/>
          </a:xfrm>
          <a:prstGeom prst="rect">
            <a:avLst/>
          </a:prstGeom>
          <a:solidFill>
            <a:srgbClr val="A0A0A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2" name="Text Box 43"/>
          <p:cNvSpPr txBox="1">
            <a:spLocks noChangeArrowheads="1"/>
          </p:cNvSpPr>
          <p:nvPr/>
        </p:nvSpPr>
        <p:spPr bwMode="auto">
          <a:xfrm>
            <a:off x="9529763" y="478274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160,160,160</a:t>
            </a:r>
          </a:p>
        </p:txBody>
      </p:sp>
      <p:sp>
        <p:nvSpPr>
          <p:cNvPr id="1036" name="Rectangle 44"/>
          <p:cNvSpPr>
            <a:spLocks noChangeArrowheads="1"/>
          </p:cNvSpPr>
          <p:nvPr/>
        </p:nvSpPr>
        <p:spPr bwMode="auto">
          <a:xfrm>
            <a:off x="9242426" y="3130131"/>
            <a:ext cx="360363" cy="300082"/>
          </a:xfrm>
          <a:prstGeom prst="rect">
            <a:avLst/>
          </a:prstGeom>
          <a:solidFill>
            <a:srgbClr val="ECE5CE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37" name="Rectangle 45"/>
          <p:cNvSpPr>
            <a:spLocks noChangeArrowheads="1"/>
          </p:cNvSpPr>
          <p:nvPr/>
        </p:nvSpPr>
        <p:spPr bwMode="auto">
          <a:xfrm>
            <a:off x="9242426" y="3351588"/>
            <a:ext cx="360363" cy="300082"/>
          </a:xfrm>
          <a:prstGeom prst="rect">
            <a:avLst/>
          </a:prstGeom>
          <a:solidFill>
            <a:srgbClr val="F1D4A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38" name="Rectangle 46"/>
          <p:cNvSpPr>
            <a:spLocks noChangeArrowheads="1"/>
          </p:cNvSpPr>
          <p:nvPr/>
        </p:nvSpPr>
        <p:spPr bwMode="auto">
          <a:xfrm>
            <a:off x="9242426" y="3573044"/>
            <a:ext cx="360363" cy="300082"/>
          </a:xfrm>
          <a:prstGeom prst="rect">
            <a:avLst/>
          </a:prstGeom>
          <a:solidFill>
            <a:srgbClr val="E08E79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6" name="Text Box 47"/>
          <p:cNvSpPr txBox="1">
            <a:spLocks noChangeArrowheads="1"/>
          </p:cNvSpPr>
          <p:nvPr/>
        </p:nvSpPr>
        <p:spPr bwMode="auto">
          <a:xfrm>
            <a:off x="9529763" y="3175398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236,229,206</a:t>
            </a:r>
          </a:p>
        </p:txBody>
      </p:sp>
      <p:sp>
        <p:nvSpPr>
          <p:cNvPr id="17" name="Text Box 48"/>
          <p:cNvSpPr txBox="1">
            <a:spLocks noChangeArrowheads="1"/>
          </p:cNvSpPr>
          <p:nvPr/>
        </p:nvSpPr>
        <p:spPr bwMode="auto">
          <a:xfrm>
            <a:off x="9529763" y="3398044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241,212,175</a:t>
            </a:r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9529763" y="3620692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224,142,121</a:t>
            </a:r>
          </a:p>
        </p:txBody>
      </p:sp>
      <p:sp>
        <p:nvSpPr>
          <p:cNvPr id="1042" name="Rectangle 50"/>
          <p:cNvSpPr>
            <a:spLocks noChangeArrowheads="1"/>
          </p:cNvSpPr>
          <p:nvPr/>
        </p:nvSpPr>
        <p:spPr bwMode="auto">
          <a:xfrm>
            <a:off x="9242426" y="3796881"/>
            <a:ext cx="360363" cy="300082"/>
          </a:xfrm>
          <a:prstGeom prst="rect">
            <a:avLst/>
          </a:prstGeom>
          <a:solidFill>
            <a:srgbClr val="CC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0" name="Text Box 51"/>
          <p:cNvSpPr txBox="1">
            <a:spLocks noChangeArrowheads="1"/>
          </p:cNvSpPr>
          <p:nvPr/>
        </p:nvSpPr>
        <p:spPr bwMode="auto">
          <a:xfrm>
            <a:off x="9531350" y="38445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204,0,0</a:t>
            </a:r>
          </a:p>
        </p:txBody>
      </p:sp>
      <p:sp>
        <p:nvSpPr>
          <p:cNvPr id="21" name="Text Box 52"/>
          <p:cNvSpPr txBox="1">
            <a:spLocks noChangeArrowheads="1"/>
          </p:cNvSpPr>
          <p:nvPr/>
        </p:nvSpPr>
        <p:spPr bwMode="auto">
          <a:xfrm>
            <a:off x="9531350" y="432435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15,75,105</a:t>
            </a:r>
          </a:p>
        </p:txBody>
      </p:sp>
      <p:sp>
        <p:nvSpPr>
          <p:cNvPr id="1045" name="Rectangle 53"/>
          <p:cNvSpPr>
            <a:spLocks noChangeArrowheads="1"/>
          </p:cNvSpPr>
          <p:nvPr/>
        </p:nvSpPr>
        <p:spPr bwMode="auto">
          <a:xfrm>
            <a:off x="9242426" y="4280275"/>
            <a:ext cx="360363" cy="300082"/>
          </a:xfrm>
          <a:prstGeom prst="rect">
            <a:avLst/>
          </a:prstGeom>
          <a:solidFill>
            <a:srgbClr val="0F4B96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3" name="Text Box 54"/>
          <p:cNvSpPr txBox="1">
            <a:spLocks noChangeArrowheads="1"/>
          </p:cNvSpPr>
          <p:nvPr/>
        </p:nvSpPr>
        <p:spPr bwMode="auto">
          <a:xfrm>
            <a:off x="9286876" y="2950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主色系</a:t>
            </a:r>
          </a:p>
        </p:txBody>
      </p:sp>
      <p:sp>
        <p:nvSpPr>
          <p:cNvPr id="24" name="Text Box 55"/>
          <p:cNvSpPr txBox="1">
            <a:spLocks noChangeArrowheads="1"/>
          </p:cNvSpPr>
          <p:nvPr/>
        </p:nvSpPr>
        <p:spPr bwMode="auto">
          <a:xfrm>
            <a:off x="9290051" y="409336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zh-CN" altLang="en-US" sz="900">
                <a:solidFill>
                  <a:srgbClr val="FFFFFF"/>
                </a:solidFill>
                <a:ea typeface="宋体" panose="02010600030101010101" pitchFamily="2" charset="-122"/>
              </a:rPr>
              <a:t>辅色系</a:t>
            </a:r>
          </a:p>
        </p:txBody>
      </p:sp>
      <p:sp>
        <p:nvSpPr>
          <p:cNvPr id="1048" name="Rectangle 44"/>
          <p:cNvSpPr>
            <a:spLocks noChangeArrowheads="1"/>
          </p:cNvSpPr>
          <p:nvPr/>
        </p:nvSpPr>
        <p:spPr bwMode="auto">
          <a:xfrm>
            <a:off x="9242426" y="2427663"/>
            <a:ext cx="360363" cy="300082"/>
          </a:xfrm>
          <a:prstGeom prst="rect">
            <a:avLst/>
          </a:prstGeom>
          <a:solidFill>
            <a:srgbClr val="FFFFFF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1049" name="Rectangle 45"/>
          <p:cNvSpPr>
            <a:spLocks noChangeArrowheads="1"/>
          </p:cNvSpPr>
          <p:nvPr/>
        </p:nvSpPr>
        <p:spPr bwMode="auto">
          <a:xfrm>
            <a:off x="9242426" y="2649119"/>
            <a:ext cx="360363" cy="300082"/>
          </a:xfrm>
          <a:prstGeom prst="rect">
            <a:avLst/>
          </a:prstGeom>
          <a:solidFill>
            <a:srgbClr val="000000"/>
          </a:solidFill>
          <a:ln w="12700">
            <a:solidFill>
              <a:schemeClr val="bg1"/>
            </a:solidFill>
            <a:miter lim="800000"/>
          </a:ln>
        </p:spPr>
        <p:txBody>
          <a:bodyPr anchor="ctr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7" name="Text Box 47"/>
          <p:cNvSpPr txBox="1">
            <a:spLocks noChangeArrowheads="1"/>
          </p:cNvSpPr>
          <p:nvPr/>
        </p:nvSpPr>
        <p:spPr bwMode="auto">
          <a:xfrm>
            <a:off x="9540875" y="2472929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000,000,000</a:t>
            </a:r>
          </a:p>
        </p:txBody>
      </p:sp>
      <p:sp>
        <p:nvSpPr>
          <p:cNvPr id="28" name="Text Box 48"/>
          <p:cNvSpPr txBox="1">
            <a:spLocks noChangeArrowheads="1"/>
          </p:cNvSpPr>
          <p:nvPr/>
        </p:nvSpPr>
        <p:spPr bwMode="auto">
          <a:xfrm>
            <a:off x="9540875" y="2695576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900" dirty="0">
                <a:solidFill>
                  <a:srgbClr val="FFFFFF"/>
                </a:solidFill>
                <a:ea typeface="宋体" panose="02010600030101010101" pitchFamily="2" charset="-122"/>
              </a:rPr>
              <a:t>255,255,255</a:t>
            </a:r>
          </a:p>
        </p:txBody>
      </p:sp>
      <p:sp>
        <p:nvSpPr>
          <p:cNvPr id="29" name="Text Box 54"/>
          <p:cNvSpPr txBox="1">
            <a:spLocks noChangeArrowheads="1"/>
          </p:cNvSpPr>
          <p:nvPr/>
        </p:nvSpPr>
        <p:spPr bwMode="auto">
          <a:xfrm>
            <a:off x="9297989" y="2247900"/>
            <a:ext cx="1152525" cy="23083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FFFFFF"/>
                </a:solidFill>
                <a:ea typeface="宋体" panose="02010600030101010101" pitchFamily="2" charset="-122"/>
              </a:rPr>
              <a:t>文字</a:t>
            </a:r>
          </a:p>
        </p:txBody>
      </p:sp>
      <p:sp>
        <p:nvSpPr>
          <p:cNvPr id="1054" name="Rectangle 21"/>
          <p:cNvSpPr>
            <a:spLocks noChangeArrowheads="1"/>
          </p:cNvSpPr>
          <p:nvPr/>
        </p:nvSpPr>
        <p:spPr bwMode="auto">
          <a:xfrm rot="-2693242">
            <a:off x="8264525" y="4732916"/>
            <a:ext cx="1055688" cy="297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822" tIns="32909" rIns="65822" bIns="32909">
            <a:spAutoFit/>
          </a:bodyPr>
          <a:lstStyle>
            <a:lvl1pPr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defTabSz="87757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defTabSz="87757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ChinaUnicom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>
                <a:solidFill>
                  <a:prstClr val="black"/>
                </a:solidFill>
                <a:ea typeface="MS PGothic" panose="020B0600070205080204" pitchFamily="34" charset="-128"/>
                <a:cs typeface="Arial" panose="020B0604020202020204" pitchFamily="34" charset="0"/>
              </a:rPr>
              <a:t>Confidential </a:t>
            </a:r>
          </a:p>
        </p:txBody>
      </p:sp>
      <p:pic>
        <p:nvPicPr>
          <p:cNvPr id="31" name="图片 30"/>
          <p:cNvPicPr>
            <a:picLocks noChangeAspect="1"/>
          </p:cNvPicPr>
          <p:nvPr userDrawn="1"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49" t="11762" r="15663" b="31025"/>
          <a:stretch>
            <a:fillRect/>
          </a:stretch>
        </p:blipFill>
        <p:spPr>
          <a:xfrm>
            <a:off x="7786689" y="51782"/>
            <a:ext cx="1357312" cy="62770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  <p:sldLayoutId id="2147483858" r:id="rId14"/>
    <p:sldLayoutId id="2147483859" r:id="rId15"/>
    <p:sldLayoutId id="2147483860" r:id="rId16"/>
    <p:sldLayoutId id="2147483861" r:id="rId17"/>
  </p:sldLayoutIdLst>
  <p:transition>
    <p:fade/>
  </p:transition>
  <p:hf hdr="0" ftr="0" dt="0"/>
  <p:txStyles>
    <p:titleStyle>
      <a:lvl1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271780" indent="-271780"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5pPr>
      <a:lvl6pPr marL="6146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575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004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643380" algn="l" rtl="0" fontAlgn="base">
        <a:spcBef>
          <a:spcPct val="0"/>
        </a:spcBef>
        <a:spcAft>
          <a:spcPct val="0"/>
        </a:spcAft>
        <a:defRPr sz="1500" b="1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13589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1pPr>
      <a:lvl2pPr marL="40640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2pPr>
      <a:lvl3pPr marL="671830" indent="-13081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105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3pPr>
      <a:lvl4pPr marL="942340" indent="-13589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9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</a:defRPr>
      </a:lvl4pPr>
      <a:lvl5pPr marL="1214755" indent="-13843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umimoji="1" sz="750">
          <a:solidFill>
            <a:schemeClr val="tx1"/>
          </a:solidFill>
          <a:latin typeface="+mj-lt"/>
          <a:ea typeface="华文细黑" panose="02010600040101010101" pitchFamily="2" charset="-122"/>
          <a:cs typeface="华文细黑" panose="02010600040101010101" pitchFamily="2" charset="-122"/>
        </a:defRPr>
      </a:lvl5pPr>
      <a:lvl6pPr marL="15576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6pPr>
      <a:lvl7pPr marL="19005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7pPr>
      <a:lvl8pPr marL="22434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8pPr>
      <a:lvl9pPr marL="2586355" indent="-13843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750">
          <a:solidFill>
            <a:schemeClr val="tx1"/>
          </a:solidFill>
          <a:latin typeface="+mj-lt"/>
          <a:ea typeface="华文细黑" panose="02010600040101010101" pitchFamily="2" charset="-122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4054209"/>
            <a:ext cx="5760640" cy="375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China Unicom, NTT Docomo</a:t>
            </a:r>
          </a:p>
        </p:txBody>
      </p:sp>
      <p:sp>
        <p:nvSpPr>
          <p:cNvPr id="4" name="标题 3"/>
          <p:cNvSpPr/>
          <p:nvPr/>
        </p:nvSpPr>
        <p:spPr bwMode="auto">
          <a:xfrm>
            <a:off x="0" y="1419622"/>
            <a:ext cx="9144000" cy="2520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eaLnBrk="0" hangingPunct="0"/>
            <a:r>
              <a:rPr lang="en-US" altLang="zh-CN" sz="3200" dirty="0">
                <a:solidFill>
                  <a:schemeClr val="bg1"/>
                </a:solidFill>
              </a:rPr>
              <a:t>Motivation for Enhanced </a:t>
            </a:r>
            <a:r>
              <a:rPr lang="en-US" altLang="zh-CN" sz="3200" dirty="0" err="1">
                <a:solidFill>
                  <a:schemeClr val="bg1"/>
                </a:solidFill>
              </a:rPr>
              <a:t>eNB</a:t>
            </a:r>
            <a:r>
              <a:rPr lang="en-US" altLang="zh-CN" sz="3200" dirty="0">
                <a:solidFill>
                  <a:schemeClr val="bg1"/>
                </a:solidFill>
              </a:rPr>
              <a:t>(s) architecture evolution WI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1418DC2-92C5-4D26-BF53-AEE61F4BC3F0}"/>
              </a:ext>
            </a:extLst>
          </p:cNvPr>
          <p:cNvSpPr/>
          <p:nvPr/>
        </p:nvSpPr>
        <p:spPr>
          <a:xfrm>
            <a:off x="135442" y="280268"/>
            <a:ext cx="7028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3GPP TSG RAN meeting #86</a:t>
            </a:r>
            <a:r>
              <a:rPr lang="en-GB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			RP-19</a:t>
            </a:r>
            <a:r>
              <a:rPr lang="en-US" altLang="zh-CN" b="1" dirty="0">
                <a:latin typeface="Arial" panose="020B0604020202020204" pitchFamily="34" charset="0"/>
                <a:cs typeface="Times New Roman" panose="02020603050405020304" pitchFamily="18" charset="0"/>
              </a:rPr>
              <a:t>2929</a:t>
            </a:r>
            <a:endParaRPr lang="zh-CN" altLang="zh-CN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de-DE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Sitges, Spain, Dec 09-12, 2019</a:t>
            </a:r>
            <a:endParaRPr lang="zh-CN" altLang="zh-CN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8348"/>
            <a:ext cx="8675688" cy="486965"/>
          </a:xfrm>
        </p:spPr>
        <p:txBody>
          <a:bodyPr/>
          <a:lstStyle/>
          <a:p>
            <a:r>
              <a:rPr lang="en-US" altLang="zh-CN" sz="1800" dirty="0">
                <a:latin typeface="微软雅黑" panose="020B0503020204020204" pitchFamily="34" charset="-122"/>
              </a:rPr>
              <a:t>Motivation for </a:t>
            </a:r>
            <a:r>
              <a:rPr lang="en-US" altLang="zh-CN" sz="1800" dirty="0"/>
              <a:t>Enhanced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(s) architecture evolution WI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690" y="1177464"/>
            <a:ext cx="84618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45" indent="-360045" algn="just" eaLnBrk="0" fontAlgn="ctr" hangingPunct="0">
              <a:lnSpc>
                <a:spcPct val="20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the work item of </a:t>
            </a: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(s) Architecture Evolution for E-UTRAN and NG-RAN, the higher layer functional split architecture of </a:t>
            </a:r>
            <a:r>
              <a:rPr lang="en-US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have been specified. </a:t>
            </a:r>
          </a:p>
          <a:p>
            <a:pPr marL="360045" indent="-360045" algn="just" eaLnBrk="0" fontAlgn="ctr" hangingPunct="0">
              <a:lnSpc>
                <a:spcPct val="20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GB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As the split architecture for ng-</a:t>
            </a:r>
            <a:r>
              <a:rPr lang="en-GB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GB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CU and DU is supported, it would be beneficial to support C-plane centralization or U-plane centralization for both </a:t>
            </a:r>
            <a:r>
              <a:rPr lang="en-GB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GB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and ng-</a:t>
            </a:r>
            <a:r>
              <a:rPr lang="en-GB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GB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</a:p>
          <a:p>
            <a:pPr marL="360045" indent="-360045" algn="just" eaLnBrk="0" fontAlgn="ctr" hangingPunct="0">
              <a:lnSpc>
                <a:spcPct val="20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GB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For the deployment scenario, as defined for </a:t>
            </a:r>
            <a:r>
              <a:rPr lang="en-GB" altLang="zh-CN" sz="12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gNB</a:t>
            </a:r>
            <a:r>
              <a:rPr lang="en-GB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it is worth to discuss on how to specify the interface to achieve LTE CP-UP separation for both E-UTRAN and NG-RAN.</a:t>
            </a:r>
            <a:endParaRPr lang="zh-CN" altLang="zh-CN" sz="12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08348"/>
            <a:ext cx="8675688" cy="486965"/>
          </a:xfrm>
        </p:spPr>
        <p:txBody>
          <a:bodyPr/>
          <a:lstStyle/>
          <a:p>
            <a:r>
              <a:rPr lang="en-US" altLang="zh-CN" sz="1800" dirty="0">
                <a:latin typeface="微软雅黑" panose="020B0503020204020204" pitchFamily="34" charset="-122"/>
              </a:rPr>
              <a:t>Scope for </a:t>
            </a:r>
            <a:r>
              <a:rPr lang="en-US" altLang="zh-CN" sz="1800" dirty="0"/>
              <a:t>Enhanced </a:t>
            </a:r>
            <a:r>
              <a:rPr lang="en-US" altLang="zh-CN" sz="1800" dirty="0" err="1"/>
              <a:t>eNB</a:t>
            </a:r>
            <a:r>
              <a:rPr lang="en-US" altLang="zh-CN" sz="1800" dirty="0"/>
              <a:t>(s) architecture evolution WI</a:t>
            </a:r>
            <a:endParaRPr lang="zh-CN" altLang="en-US" sz="1800" dirty="0"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528" y="1129263"/>
            <a:ext cx="867568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dirty="0">
                <a:latin typeface="+mj-lt"/>
              </a:rPr>
              <a:t>The objective of this WI are:</a:t>
            </a:r>
            <a:endParaRPr lang="zh-CN" altLang="zh-CN" dirty="0">
              <a:latin typeface="+mj-lt"/>
            </a:endParaRPr>
          </a:p>
          <a:p>
            <a:pPr marL="360045" lvl="0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Specification of </a:t>
            </a:r>
            <a:r>
              <a:rPr lang="en-US" altLang="zh-CN" sz="14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-CU-CP and </a:t>
            </a:r>
            <a:r>
              <a:rPr lang="en-US" altLang="zh-CN" sz="14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-CU-UP interface (e.g. E1’)</a:t>
            </a:r>
            <a:r>
              <a:rPr lang="en-US" altLang="zh-CN" sz="1400" kern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for E-UTRAN and NG-RAN</a:t>
            </a:r>
          </a:p>
          <a:p>
            <a:pPr marL="817245" lvl="1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general principles, functions and procedures;</a:t>
            </a:r>
            <a:endParaRPr lang="zh-CN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817245" lvl="1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signaling transport</a:t>
            </a:r>
          </a:p>
          <a:p>
            <a:pPr marL="1274445" lvl="2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GB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exchange the control information between </a:t>
            </a:r>
            <a:r>
              <a:rPr lang="en-US" altLang="zh-CN" sz="14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-CU-CP and </a:t>
            </a:r>
            <a:r>
              <a:rPr lang="en-US" altLang="zh-CN" sz="1400" kern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eNB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-CU-UP</a:t>
            </a:r>
            <a:r>
              <a:rPr lang="en-GB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and it is based on the use of an appropriate TNL e.g. the SCTP/IP protocol stack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lang="zh-CN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817245" lvl="1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application protocol</a:t>
            </a:r>
          </a:p>
          <a:p>
            <a:pPr marL="1274445" lvl="2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including the stage-3 description of elementary procedures and message.</a:t>
            </a:r>
            <a:endParaRPr lang="zh-CN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60045" lvl="0" indent="-360045" algn="just" eaLnBrk="0" fontAlgn="ctr" hangingPunct="0">
              <a:lnSpc>
                <a:spcPct val="150000"/>
              </a:lnSpc>
              <a:buClr>
                <a:srgbClr val="C0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Specify the leftover W1 interface for E-UTRAN, if possible.</a:t>
            </a:r>
            <a:endParaRPr lang="zh-CN" altLang="zh-CN" sz="1400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ppt模板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pt模板二">
      <a:majorFont>
        <a:latin typeface="Times New Roman"/>
        <a:ea typeface="黑体"/>
        <a:cs typeface=""/>
      </a:majorFont>
      <a:minorFont>
        <a:latin typeface="Times New Roman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>
          <a:solidFill>
            <a:srgbClr val="0070C0"/>
          </a:solidFill>
          <a:prstDash val="solid"/>
          <a:miter lim="800000"/>
        </a:ln>
      </a:spPr>
      <a:bodyPr vert="horz" wrap="none" lIns="0" tIns="0" rIns="0" bIns="0" numCol="1" rtlCol="0" anchor="t" anchorCtr="0" compatLnSpc="1"/>
      <a:lstStyle>
        <a:defPPr algn="ctr" defTabSz="1023620" eaLnBrk="0" hangingPunct="0">
          <a:defRPr sz="500" kern="0" dirty="0">
            <a:solidFill>
              <a:srgbClr val="000000">
                <a:lumMod val="65000"/>
                <a:lumOff val="3500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Calibri" panose="020F0502020204030204" pitchFamily="34" charset="0"/>
          </a:defRPr>
        </a:defPPr>
      </a:lstStyle>
    </a:spDef>
    <a:lnDef>
      <a:spPr bwMode="auto">
        <a:noFill/>
        <a:ln w="25400" cap="flat" cmpd="sng" algn="ctr">
          <a:solidFill>
            <a:srgbClr val="FF0000"/>
          </a:solidFill>
          <a:prstDash val="lgDash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ppt模板二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模板二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模板二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模板二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模板二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模板二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模板二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3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8F8F8"/>
        </a:solidFill>
        <a:ln>
          <a:solidFill>
            <a:schemeClr val="bg1">
              <a:lumMod val="85000"/>
            </a:schemeClr>
          </a:solidFill>
        </a:ln>
      </a:spPr>
      <a:bodyPr wrap="none" rtlCol="0" anchor="ctr">
        <a:noAutofit/>
      </a:bodyPr>
      <a:lstStyle>
        <a:defPPr algn="ctr">
          <a:defRPr sz="1600" dirty="0" smtClean="0">
            <a:latin typeface="Arial" panose="020B0604020202020204" pitchFamily="34" charset="0"/>
            <a:ea typeface="华文细黑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anose="05000000000000000000" pitchFamily="2" charset="2"/>
          <a:buChar char="n"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2016-2018-DT-G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chemeClr val="accent3">
                <a:shade val="51000"/>
                <a:satMod val="130000"/>
              </a:schemeClr>
            </a:gs>
            <a:gs pos="0">
              <a:schemeClr val="bg1">
                <a:lumMod val="50000"/>
              </a:schemeClr>
            </a:gs>
            <a:gs pos="97000">
              <a:schemeClr val="bg1">
                <a:lumMod val="95000"/>
              </a:schemeClr>
            </a:gs>
          </a:gsLst>
          <a:lin ang="16200000" scaled="0"/>
        </a:gradFill>
      </a:spPr>
      <a:bodyPr anchor="ctr"/>
      <a:lstStyle>
        <a:defPPr algn="ctr">
          <a:lnSpc>
            <a:spcPct val="120000"/>
          </a:lnSpc>
          <a:spcBef>
            <a:spcPct val="50000"/>
          </a:spcBef>
          <a:defRPr sz="1600" b="1" dirty="0">
            <a:solidFill>
              <a:srgbClr val="FFFFFF"/>
            </a:solidFill>
          </a:defRPr>
        </a:defPPr>
      </a:lstStyle>
      <a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0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7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0_NET_PPT_Temp_Arial_Macro_Free_v5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(C) Nordri™ Corporation.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(C) Nordri™ Corporation.">
  <a:themeElements>
    <a:clrScheme name="(C) Nordri™ Corporation. 1">
      <a:dk1>
        <a:srgbClr val="000000"/>
      </a:dk1>
      <a:lt1>
        <a:srgbClr val="FFFFFF"/>
      </a:lt1>
      <a:dk2>
        <a:srgbClr val="FFFFFF"/>
      </a:dk2>
      <a:lt2>
        <a:srgbClr val="A0A0A0"/>
      </a:lt2>
      <a:accent1>
        <a:srgbClr val="CC0000"/>
      </a:accent1>
      <a:accent2>
        <a:srgbClr val="E08E79"/>
      </a:accent2>
      <a:accent3>
        <a:srgbClr val="FFFFFF"/>
      </a:accent3>
      <a:accent4>
        <a:srgbClr val="000000"/>
      </a:accent4>
      <a:accent5>
        <a:srgbClr val="E2AAAA"/>
      </a:accent5>
      <a:accent6>
        <a:srgbClr val="CB806D"/>
      </a:accent6>
      <a:hlink>
        <a:srgbClr val="0F4B96"/>
      </a:hlink>
      <a:folHlink>
        <a:srgbClr val="FABE0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3_(C) Nordri™ Corporation.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(C) Nordri™ Corporation.">
      <a:majorFont>
        <a:latin typeface="Arial"/>
        <a:ea typeface="黑体"/>
        <a:cs typeface=""/>
      </a:majorFont>
      <a:minorFont>
        <a:latin typeface="黑体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(C) Nordri™ Corporation. 1">
        <a:dk1>
          <a:srgbClr val="000000"/>
        </a:dk1>
        <a:lt1>
          <a:srgbClr val="FFFFFF"/>
        </a:lt1>
        <a:dk2>
          <a:srgbClr val="FFFFFF"/>
        </a:dk2>
        <a:lt2>
          <a:srgbClr val="A0A0A0"/>
        </a:lt2>
        <a:accent1>
          <a:srgbClr val="CC0000"/>
        </a:accent1>
        <a:accent2>
          <a:srgbClr val="E08E79"/>
        </a:accent2>
        <a:accent3>
          <a:srgbClr val="FFFFFF"/>
        </a:accent3>
        <a:accent4>
          <a:srgbClr val="000000"/>
        </a:accent4>
        <a:accent5>
          <a:srgbClr val="E2AAAA"/>
        </a:accent5>
        <a:accent6>
          <a:srgbClr val="CB806D"/>
        </a:accent6>
        <a:hlink>
          <a:srgbClr val="0F4B96"/>
        </a:hlink>
        <a:folHlink>
          <a:srgbClr val="FAB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231</Words>
  <Application>Microsoft Office PowerPoint</Application>
  <PresentationFormat>全屏显示(16:9)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3</vt:i4>
      </vt:variant>
    </vt:vector>
  </HeadingPairs>
  <TitlesOfParts>
    <vt:vector size="28" baseType="lpstr">
      <vt:lpstr>FrutigerNext LT Bold</vt:lpstr>
      <vt:lpstr>FrutigerNext LT Medium</vt:lpstr>
      <vt:lpstr>Lucida Grande</vt:lpstr>
      <vt:lpstr>Nokia Pure Headline Ultra Light</vt:lpstr>
      <vt:lpstr>Nokia Pure Text</vt:lpstr>
      <vt:lpstr>Nokia Pure Text Light</vt:lpstr>
      <vt:lpstr>黑体</vt:lpstr>
      <vt:lpstr>华文楷体</vt:lpstr>
      <vt:lpstr>华文细黑</vt:lpstr>
      <vt:lpstr>宋体</vt:lpstr>
      <vt:lpstr>微软雅黑</vt:lpstr>
      <vt:lpstr>Arial</vt:lpstr>
      <vt:lpstr>Calibri</vt:lpstr>
      <vt:lpstr>Times New Roman</vt:lpstr>
      <vt:lpstr>Wingdings</vt:lpstr>
      <vt:lpstr>1_ppt模板二</vt:lpstr>
      <vt:lpstr>(C) Nordri™ Corporation.</vt:lpstr>
      <vt:lpstr>2_2016-2018-DT-GH</vt:lpstr>
      <vt:lpstr>10_(C) Nordri™ Corporation.</vt:lpstr>
      <vt:lpstr>17_(C) Nordri™ Corporation.</vt:lpstr>
      <vt:lpstr>10_NET_PPT_Temp_Arial_Macro_Free_v53</vt:lpstr>
      <vt:lpstr>1_(C) Nordri™ Corporation.</vt:lpstr>
      <vt:lpstr>2_(C) Nordri™ Corporation.</vt:lpstr>
      <vt:lpstr>3_(C) Nordri™ Corporation.</vt:lpstr>
      <vt:lpstr>13_主题1</vt:lpstr>
      <vt:lpstr>PowerPoint 演示文稿</vt:lpstr>
      <vt:lpstr>Motivation for Enhanced eNB(s) architecture evolution WI</vt:lpstr>
      <vt:lpstr>Scope for Enhanced eNB(s) architecture evolution WI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Han Xiao</dc:creator>
  <cp:lastModifiedBy>China Unicom</cp:lastModifiedBy>
  <cp:revision>5444</cp:revision>
  <dcterms:created xsi:type="dcterms:W3CDTF">2012-12-24T02:54:00Z</dcterms:created>
  <dcterms:modified xsi:type="dcterms:W3CDTF">2019-12-10T14:22:50Z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(12)jV4k6OSMQPUFmHq3GU3zg0M8wJAgV8ChTLDlERlFZsj2Exz1+WSWF8WlXhLQyhrp1svzs6Nh_x000d_ DG04NAvcvcOuGGIEogYM/Mg0SHDW9PBALkH/rqIqOloPCG7nByt8P+3njYznaR2qn978YXvu_x000d_ Q1bx7clMGsXFukBsi2Y9ZdX+P2sHJ2VuZiEHNYnmryqzJmAD9J6WHcGQwadsjbvCewcUIPd7_x000d_ UXEf+OlqIANq9RJSSm</vt:lpwstr>
  </property>
  <property fmtid="{D5CDD505-2E9C-101B-9397-08002B2CF9AE}" pid="3" name="_ms_pID_7253431">
    <vt:lpwstr>NVxkrFcg1b+FsnLXhnemYJUzYRSb25Wi05wH6WpyUCvjbjqxgWQo/b_x000d_ H/d95qS0bdQDo8/5e9S+NosCLmBK+nxZ/osSXb9bGAUwoFlYfYFfh1AbpXeHvBviX+pl2lIO_x000d_ L3D6kK62n0E/xhw2YkShbkdSm+y1DacGRBm57KbrPyMR1CFM3yY0r9qn5kkbKL3iVc5Yl3Xz_x000d_ GV4PCIMCyTzvdphNO6ZgcsDkhz3E607YPRwH</vt:lpwstr>
  </property>
  <property fmtid="{D5CDD505-2E9C-101B-9397-08002B2CF9AE}" pid="4" name="_ms_pID_7253432">
    <vt:lpwstr>Pb0G9dUvJJSvtKPC/dt15hgNpi9NKRIbMWdb_x000d_ eC1M66FtrDJznFtWcqujC5KeoNw9baXrkeu+3BlXfbxIP5YQVA7R1/HsOBIb8eaZatxzfb2A_x000d_ EMQFi4iWXRbetc+HZ+yqWfMgOxFA1pSJTIxqjv2ODhOKEZprYCE9itbopgxtwibGhtFWtWl6_x000d_ Nst+5e1f0UtJY8cZiqiUsRKRUSwEwPgyhBMBd1qDhdtgCgIPAkPhe0</vt:lpwstr>
  </property>
  <property fmtid="{D5CDD505-2E9C-101B-9397-08002B2CF9AE}" pid="5" name="_ms_pID_7253433">
    <vt:lpwstr>7UtPz4YgXaBnaFvkuA_x000d_ YSPb+sGcMUEIIGibe048Rz3zYYF1VCaVrlJGXcET2/3AUK3eLmJwW8bTspkkottDyzjAS5A9_x000d_ WL157SmomwVUNKMiT+BemmvFbjkaiNMLNI9lijbDkeJ1w96BPzIadDUDb4Yu+BQp9myCJIX3_x000d_ qA7XQoeVCSoHsSMaGUokiU6gNlqIE0N/bcOXHez+/CNHPbhzM5QEiT7jEobQlj0ky7NXNLwQ</vt:lpwstr>
  </property>
  <property fmtid="{D5CDD505-2E9C-101B-9397-08002B2CF9AE}" pid="6" name="_ms_pID_7253434">
    <vt:lpwstr>_x000d_ 7J0Ey1Iu5dic9YL7sHmCGTB2cxvUcqOcr/+NNlUBWSgjJGBBz4439YQZH2GjcRs2KomHm/KQ_x000d_ +6/jMSXRmUieCYi4W8Pezn/GUujE9dELw6EV5DlT/ncTpPlZrfUboilV1LE2euAwgBoB/pMC_x000d_ krb7yfzM7C+wN7rBQqDl8t3qT+4YoMi3QHlpYjC52Q2K4qicwS+V4ftcB8Aq0poyMSoOVH6G_x000d_ Av2KDFFnsKQbktff</vt:lpwstr>
  </property>
  <property fmtid="{D5CDD505-2E9C-101B-9397-08002B2CF9AE}" pid="7" name="_ms_pID_7253435">
    <vt:lpwstr>aFr3Fypv1bzLIeNCwVQQkgWMLrJ6zV7HTO8VRHvEuehaU71iws0qmAjZ_x000d_ bztOFrzAMh2ytIa5T5Xkxy3iB20zYlsPPvjWxidS72D1cFjm0HhEnH7XqU8VTdvxIfAHVeqL_x000d_ A3qQtgHmz38VvZw+wnNe0tvXao6tfRTkvs1KPzItKOyAiUnJSrSmpl70zWW8HuCTdcReJ+1W_x000d_ dr/bFVPUbCzVkae6TLe3GArGXqr+Af30Lg</vt:lpwstr>
  </property>
  <property fmtid="{D5CDD505-2E9C-101B-9397-08002B2CF9AE}" pid="8" name="_ms_pID_7253436">
    <vt:lpwstr>8c8je8Ie5CauyVmQxdT1kDB9WX7QdCnvaGa3nu_x000d_ qRtNAsyE1wfuHcNExJmjvYrCFSCfXt/766xYP0C9prz7vsFij9/K/aUJ8VRqs5F/eiJ+Qij1_x000d_ UmfRhCPko3ktFj4xkGQ5QLi7dfs6tEb8KYQV3+ab0sQe1fgIs42NlVRN86OjFbVuQG47F6ms_x000d_ 36+18zHu+qvGhsj2qjZxilkfePnkHSudYCcAiwzntSDI9KEduBnf</vt:lpwstr>
  </property>
  <property fmtid="{D5CDD505-2E9C-101B-9397-08002B2CF9AE}" pid="9" name="_ms_pID_7253437">
    <vt:lpwstr>uEh3qJLp7KEi9+rUEmqX_x000d_ x1LN5D0NuhQkWwDbgCMltTp+JGZG0aFCVEOYQ+yuXLgq9wHqTDKAxz5unW3JU3/s5uRNvpwX_x000d_ Xr1fgHyD3xBVlXjwqkjl6qgPOuNaqmyMhKmLzXIRpJocJoyFjnK7VuPYuaKKU6sqmSZaDsob_x000d_ TdwN1ftc2JEC7Qlgu0bEraMaCMbUKRgg8DkNUxVQSUi7pwS4hU+EbE2oA9oDzNYIVNnPfL</vt:lpwstr>
  </property>
  <property fmtid="{D5CDD505-2E9C-101B-9397-08002B2CF9AE}" pid="10" name="_ms_pID_7253438">
    <vt:lpwstr>sE_x000d_ bGUuFkNuVBKoMy4t/IBkRle2IRz7JJgElf5tWgjt2JWuwpysCZOcQvXJJOKZ5OIhXYGIDkNs_x000d_ Gv1rSd/uuUcZshVVeB/xA4O0c/S+l7j9htQrX8EAV+0NgSvmBWkieghyj3oV5SMUMyNYtrJL_x000d_ 3RjcQuuePVzxaycY4unB2Hhbi1now0mybnvahA7w6WaRLc76lJNZ8p8tG5NngREvS6XrycpE_x000d_ FRyJScd8qT9GWC</vt:lpwstr>
  </property>
  <property fmtid="{D5CDD505-2E9C-101B-9397-08002B2CF9AE}" pid="11" name="_ms_pID_7253439">
    <vt:lpwstr>uOW5kYCcsdYvuNDbxKH1S7FmP+L1iO/95Ho0qyI2ek+f570va/+ttSRQR5_x000d_ eyOVk16iTivcQK8ACCcvgb0ndV4LRBgBXWgrTXGgzSNghN5Q7T/awTdigAHML/c9G62fp54/_x000d_ 13MT/9b3CcFdFLfnb04peuHInfOeTRnuentRcbdiik39gaEcpgQtgG+kK1MvOoeD/Yv1dq4n_x000d_ 3Om/fvvM8caZgxSWOGb39unx9dmvDk7d</vt:lpwstr>
  </property>
  <property fmtid="{D5CDD505-2E9C-101B-9397-08002B2CF9AE}" pid="12" name="_ms_pID_72534310">
    <vt:lpwstr>Llxahwd4jng/d2A4v3pkJDPN29EpcK7seu4+kMYP_x000d_ QAJAlh0CJpUF5Amy4bqrRC4bm0zU+LAsEd1mRHBVgPWUEn3qhnwTGhNNoL4u+b55vcHPSHCc_x000d_ 1voij+MKeDcRYxc1SIV8umK3vmpYCf4i4SYKZilSxB48ZFcTN/+lbBp1zsWBXrEvsLb7TGxs_x000d_ nbUOg14LzQ6Xs+L2oNyNH6wAB9Oxb/otd8kBxmf9taii4Tbufq</vt:lpwstr>
  </property>
  <property fmtid="{D5CDD505-2E9C-101B-9397-08002B2CF9AE}" pid="13" name="_ms_pID_72534311">
    <vt:lpwstr>Bgfnv4K1NZu7UpKQ4PfRmj_x000d_ 8pr9DyBRp9SHStTCJ2oQA/Xz5OdwuCYuq73UYjQwgI0ZHu3XTQ8vGh3lNiZLanchYI1PAifY_x000d_ i86s0SsE/FFsw0lB/DQSav86PTPObfV5VyEAVILbBCLYBw02lUptnWVEzfyuWCX6iGcj6K3V_x000d_ dam3NUwz2g/yypcP</vt:lpwstr>
  </property>
  <property fmtid="{D5CDD505-2E9C-101B-9397-08002B2CF9AE}" pid="14" name="_new_ms_pID_72543">
    <vt:lpwstr>(3)Eg/G0QbOWD5U5IDKTUCt8YBywlq2H2d9zaaWn1rnxQQfRa/04Oqc6fJFI4b0Xhjmt45Enqbf_x000d_
qNzs9mu+cZOGZQZfRs6WvaeuIjF0v+ZFo6VwiuSkonxaGcgXEBJ1GpVsIdXVkhsT/B+1HSHF_x000d_
z+FgCecdqyk303mIjbxBnG7Intb3EmPyLfCkrUt6Mjr31eARUik28giYppInC26+EYqFEOcI_x000d_
iuf8KFqEwma5ZPMC/l</vt:lpwstr>
  </property>
  <property fmtid="{D5CDD505-2E9C-101B-9397-08002B2CF9AE}" pid="15" name="_new_ms_pID_725431">
    <vt:lpwstr>BjKZFZckj9lyIv5HTQf6236DeJjJpWK6qBTxivyAsYF8Lo0XgvqHds_x000d_
k/cV3X0GdambmHAOVEC99TbtHXX0z8ckSWaJqV7oVWFjAW8QyN3KCYfiw/mk3c4MeuXdPpp7_x000d_
c1CcbGFHysLyCjtc72fFo6W8Tg6x+jw5BJWLtKUXNS3ZaQ1/dP+Qy135egTGaDgkLPRN/eys_x000d_
fostDWgToCwN4V9bj4aeP8oMGuyJuPdexu6f</vt:lpwstr>
  </property>
  <property fmtid="{D5CDD505-2E9C-101B-9397-08002B2CF9AE}" pid="16" name="_new_ms_pID_725432">
    <vt:lpwstr>3UTRurl0rCaZwF5DYjIvRpHiw5oDB6zv2GdT_x000d_
GKrmRaR0hEsyxR4TDwNu3ZHTyQyuOxPtRJvX7kkDA+NUNPIIVfxGrCjb39jFIbdq0ccbSdmo_x000d_
koInrNWfHwgh7Mtpxx8FHwXlNt0PU6x9HoU5ROgbSl6eYkZ15ebsGpkJgDGRmI0uY5eToXz5_x000d_
ZazKRNmmCRndrw==</vt:lpwstr>
  </property>
  <property fmtid="{D5CDD505-2E9C-101B-9397-08002B2CF9AE}" pid="17" name="sflag">
    <vt:lpwstr>1395119547</vt:lpwstr>
  </property>
  <property fmtid="{D5CDD505-2E9C-101B-9397-08002B2CF9AE}" pid="18" name="KSOProductBuildVer">
    <vt:lpwstr>2052-11.1.0.8894</vt:lpwstr>
  </property>
  <property fmtid="{D5CDD505-2E9C-101B-9397-08002B2CF9AE}" pid="19" name="_2015_ms_pID_725343">
    <vt:lpwstr>(2)t/W75mptaj6sGaEYVicrtDaJwWguqveYqAD1c7x+VRpwMUjbFqOSIsLN1Zsp2eUWL+oJVOIB
x277hJ2PZwgD7KsrfyFkLYd/vrpZe0XLroE+saY8dgmB8hYgdJxCdXwbZbPRlNCvFD3raFR2
Vexfos8LyOKHi03kAjKqgJfxQW5DkqRv+1xFy+zO2R/8/P5gaJklhn3J/MIxXDlw4JBZ34x8
ZkZDnOZtHDUElQOrbO</vt:lpwstr>
  </property>
  <property fmtid="{D5CDD505-2E9C-101B-9397-08002B2CF9AE}" pid="20" name="_2015_ms_pID_7253431">
    <vt:lpwstr>v6T3iFUzjioDlmG0zBJ553evNgbs1dHRO/zdz+RCi+yYvQf1hk+XNj
ZXV+GifiV0EOjFkLUxwXnhtEyFfLEbcPlAxlvi/BQ9rlDslcng4nPZ7frgSJJY2XG9x3WFVN
YVEvkEEcubXJnNxpxXJQhaJbp/c4NHTouubwl0f+W7MnBMU4Q+8I7t//BrWYX1s2Ytw=</vt:lpwstr>
  </property>
</Properties>
</file>