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8.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51" r:id="rId2"/>
    <p:sldMasterId id="2147483666" r:id="rId3"/>
    <p:sldMasterId id="2147483676" r:id="rId4"/>
    <p:sldMasterId id="2147483698" r:id="rId5"/>
    <p:sldMasterId id="2147483773" r:id="rId6"/>
    <p:sldMasterId id="2147483786" r:id="rId7"/>
    <p:sldMasterId id="2147483828" r:id="rId8"/>
    <p:sldMasterId id="2147483844" r:id="rId9"/>
    <p:sldMasterId id="2147483862" r:id="rId10"/>
  </p:sldMasterIdLst>
  <p:notesMasterIdLst>
    <p:notesMasterId r:id="rId19"/>
  </p:notesMasterIdLst>
  <p:handoutMasterIdLst>
    <p:handoutMasterId r:id="rId20"/>
  </p:handoutMasterIdLst>
  <p:sldIdLst>
    <p:sldId id="262" r:id="rId11"/>
    <p:sldId id="655" r:id="rId12"/>
    <p:sldId id="656" r:id="rId13"/>
    <p:sldId id="658" r:id="rId14"/>
    <p:sldId id="659" r:id="rId15"/>
    <p:sldId id="652" r:id="rId16"/>
    <p:sldId id="654" r:id="rId17"/>
    <p:sldId id="303" r:id="rId18"/>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5365"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2565"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199765"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6965"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845">
          <p15:clr>
            <a:srgbClr val="A4A3A4"/>
          </p15:clr>
        </p15:guide>
        <p15:guide id="2" orient="horz" pos="2618">
          <p15:clr>
            <a:srgbClr val="A4A3A4"/>
          </p15:clr>
        </p15:guide>
        <p15:guide id="3" orient="horz" pos="3117">
          <p15:clr>
            <a:srgbClr val="A4A3A4"/>
          </p15:clr>
        </p15:guide>
        <p15:guide id="4" pos="5260">
          <p15:clr>
            <a:srgbClr val="A4A3A4"/>
          </p15:clr>
        </p15:guide>
        <p15:guide id="5" pos="158">
          <p15:clr>
            <a:srgbClr val="A4A3A4"/>
          </p15:clr>
        </p15:guide>
      </p15:sldGuideLst>
    </p:ext>
    <p:ext uri="{2D200454-40CA-4A62-9FC3-DE9A4176ACB9}">
      <p15:notesGuideLst xmlns:p15="http://schemas.microsoft.com/office/powerpoint/2012/main">
        <p15:guide id="1" orient="horz" pos="2946">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xh" initials="x"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E0000"/>
    <a:srgbClr val="D60000"/>
    <a:srgbClr val="F60000"/>
    <a:srgbClr val="FFABAB"/>
    <a:srgbClr val="FFE1E1"/>
    <a:srgbClr val="FF6D6D"/>
    <a:srgbClr val="FF7272"/>
    <a:srgbClr val="FFC5C5"/>
    <a:srgbClr val="FF9797"/>
    <a:srgbClr val="7CB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008" autoAdjust="0"/>
    <p:restoredTop sz="95918" autoAdjust="0"/>
  </p:normalViewPr>
  <p:slideViewPr>
    <p:cSldViewPr showGuides="1">
      <p:cViewPr varScale="1">
        <p:scale>
          <a:sx n="88" d="100"/>
          <a:sy n="88" d="100"/>
        </p:scale>
        <p:origin x="1027" y="53"/>
      </p:cViewPr>
      <p:guideLst>
        <p:guide orient="horz" pos="2845"/>
        <p:guide orient="horz" pos="2618"/>
        <p:guide orient="horz" pos="3117"/>
        <p:guide pos="5260"/>
        <p:guide pos="158"/>
      </p:guideLst>
    </p:cSldViewPr>
  </p:slideViewPr>
  <p:outlineViewPr>
    <p:cViewPr>
      <p:scale>
        <a:sx n="33" d="100"/>
        <a:sy n="33" d="100"/>
      </p:scale>
      <p:origin x="0" y="0"/>
    </p:cViewPr>
  </p:outlineViewPr>
  <p:notesTextViewPr>
    <p:cViewPr>
      <p:scale>
        <a:sx n="66" d="100"/>
        <a:sy n="66" d="100"/>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946"/>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3" Type="http://schemas.openxmlformats.org/officeDocument/2006/relationships/slideMaster" Target="slideMasters/slideMaster3.xml"/><Relationship Id="rId21" Type="http://schemas.openxmlformats.org/officeDocument/2006/relationships/commentAuthors" Target="commentAuthor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24037;&#20316;&#31807;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000" b="0" i="0" u="none" strike="noStrike" kern="1200" spc="0" baseline="0">
                <a:solidFill>
                  <a:schemeClr val="tx1">
                    <a:lumMod val="65000"/>
                    <a:lumOff val="35000"/>
                  </a:schemeClr>
                </a:solidFill>
                <a:latin typeface="+mn-lt"/>
                <a:ea typeface="+mn-ea"/>
                <a:cs typeface="+mn-cs"/>
              </a:defRPr>
            </a:pPr>
            <a:r>
              <a:rPr lang="en-US" sz="1000" dirty="0"/>
              <a:t>VR Market Forecast for China</a:t>
            </a:r>
            <a:r>
              <a:rPr lang="en-US" altLang="zh-CN" sz="1000" dirty="0"/>
              <a:t>(Billion/$)</a:t>
            </a:r>
          </a:p>
        </c:rich>
      </c:tx>
      <c:overlay val="0"/>
      <c:spPr>
        <a:noFill/>
        <a:ln>
          <a:noFill/>
        </a:ln>
        <a:effectLst/>
      </c:spPr>
      <c:txPr>
        <a:bodyPr rot="0" spcFirstLastPara="0" vertOverflow="ellipsis" vert="horz" wrap="square" anchor="ctr" anchorCtr="1"/>
        <a:lstStyle/>
        <a:p>
          <a:pPr defTabSz="914400">
            <a:defRPr lang="zh-CN" sz="10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[工作簿1]Sheet1!$C$3:$G$3</c:f>
              <c:strCache>
                <c:ptCount val="1"/>
                <c:pt idx="0">
                  <c:v>2017 2018 2019 2020 2021</c:v>
                </c:pt>
              </c:strCache>
            </c:strRef>
          </c:tx>
          <c:spPr>
            <a:solidFill>
              <a:schemeClr val="accent2"/>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[工作簿1]Sheet1!$C$3:$G$3</c:f>
              <c:numCache>
                <c:formatCode>General</c:formatCode>
                <c:ptCount val="5"/>
                <c:pt idx="0">
                  <c:v>2017</c:v>
                </c:pt>
                <c:pt idx="1">
                  <c:v>2018</c:v>
                </c:pt>
                <c:pt idx="2">
                  <c:v>2019</c:v>
                </c:pt>
                <c:pt idx="3">
                  <c:v>2020</c:v>
                </c:pt>
                <c:pt idx="4">
                  <c:v>2021</c:v>
                </c:pt>
              </c:numCache>
            </c:numRef>
          </c:cat>
          <c:val>
            <c:numRef>
              <c:f>[工作簿1]Sheet1!$C$5:$G$5</c:f>
              <c:numCache>
                <c:formatCode>0.00_ </c:formatCode>
                <c:ptCount val="5"/>
                <c:pt idx="0">
                  <c:v>2.28571428571429</c:v>
                </c:pt>
                <c:pt idx="1">
                  <c:v>4.1142857142857103</c:v>
                </c:pt>
                <c:pt idx="2">
                  <c:v>7.4</c:v>
                </c:pt>
                <c:pt idx="3">
                  <c:v>13.328571428571401</c:v>
                </c:pt>
                <c:pt idx="4">
                  <c:v>24</c:v>
                </c:pt>
              </c:numCache>
            </c:numRef>
          </c:val>
          <c:extLst>
            <c:ext xmlns:c16="http://schemas.microsoft.com/office/drawing/2014/chart" uri="{C3380CC4-5D6E-409C-BE32-E72D297353CC}">
              <c16:uniqueId val="{00000000-6B6F-4548-B84B-28D2718F30A2}"/>
            </c:ext>
          </c:extLst>
        </c:ser>
        <c:dLbls>
          <c:showLegendKey val="0"/>
          <c:showVal val="1"/>
          <c:showCatName val="0"/>
          <c:showSerName val="0"/>
          <c:showPercent val="0"/>
          <c:showBubbleSize val="0"/>
        </c:dLbls>
        <c:gapWidth val="219"/>
        <c:overlap val="-27"/>
        <c:axId val="1347749456"/>
        <c:axId val="1347751632"/>
      </c:barChart>
      <c:catAx>
        <c:axId val="1347749456"/>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1347751632"/>
        <c:crosses val="autoZero"/>
        <c:auto val="1"/>
        <c:lblAlgn val="ctr"/>
        <c:lblOffset val="100"/>
        <c:noMultiLvlLbl val="0"/>
      </c:catAx>
      <c:valAx>
        <c:axId val="1347751632"/>
        <c:scaling>
          <c:orientation val="minMax"/>
        </c:scaling>
        <c:delete val="0"/>
        <c:axPos val="l"/>
        <c:majorGridlines>
          <c:spPr>
            <a:ln w="9525" cap="flat" cmpd="sng" algn="ctr">
              <a:solidFill>
                <a:schemeClr val="tx1">
                  <a:lumMod val="15000"/>
                  <a:lumOff val="85000"/>
                </a:schemeClr>
              </a:solidFill>
              <a:round/>
            </a:ln>
            <a:effectLst/>
          </c:spPr>
        </c:majorGridlines>
        <c:numFmt formatCode="0.00_ "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1347749456"/>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ea typeface="宋体" panose="02010600030101010101"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ea typeface="宋体" panose="02010600030101010101" pitchFamily="2" charset="-122"/>
              </a:defRPr>
            </a:lvl1pPr>
          </a:lstStyle>
          <a:p>
            <a:pPr>
              <a:defRPr/>
            </a:pPr>
            <a:fld id="{FD6B2986-D06E-4F3C-B19C-CC0A0E2B9416}" type="datetimeFigureOut">
              <a:rPr lang="zh-CN" altLang="en-US"/>
              <a:t>2019/12/9</a:t>
            </a:fld>
            <a:endParaRPr lang="en-US" altLang="zh-CN" dirty="0"/>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ea typeface="宋体" panose="02010600030101010101" pitchFamily="2" charset="-122"/>
              </a:defRPr>
            </a:lvl1pPr>
          </a:lstStyle>
          <a:p>
            <a:pPr>
              <a:defRPr/>
            </a:pPr>
            <a:endParaRPr lang="en-US" altLang="zh-CN" dirty="0"/>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ea typeface="宋体" panose="02010600030101010101" pitchFamily="2" charset="-122"/>
              </a:defRPr>
            </a:lvl1pPr>
          </a:lstStyle>
          <a:p>
            <a:pPr>
              <a:defRPr/>
            </a:pPr>
            <a:fld id="{4B569440-9C1A-4A13-B530-46C3A9E17375}" type="slidenum">
              <a:rPr lang="zh-CN" altLang="en-US"/>
              <a:t>‹#›</a:t>
            </a:fld>
            <a:endParaRPr lang="en-US" altLang="zh-CN" dirty="0"/>
          </a:p>
        </p:txBody>
      </p:sp>
    </p:spTree>
    <p:extLst>
      <p:ext uri="{BB962C8B-B14F-4D97-AF65-F5344CB8AC3E}">
        <p14:creationId xmlns:p14="http://schemas.microsoft.com/office/powerpoint/2010/main" val="25294917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51D613-D3F4-4CDD-93A3-BA2F7A3D4BDD}" type="datetimeFigureOut">
              <a:rPr lang="zh-CN" altLang="en-US" smtClean="0"/>
              <a:t>2019/12/9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E93DAB-CA13-425B-B00D-13757352FA4A}" type="slidenum">
              <a:rPr lang="zh-CN" altLang="en-US" smtClean="0"/>
              <a:t>‹#›</a:t>
            </a:fld>
            <a:endParaRPr lang="zh-CN" altLang="en-US"/>
          </a:p>
        </p:txBody>
      </p:sp>
    </p:spTree>
    <p:extLst>
      <p:ext uri="{BB962C8B-B14F-4D97-AF65-F5344CB8AC3E}">
        <p14:creationId xmlns:p14="http://schemas.microsoft.com/office/powerpoint/2010/main" val="1829080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5365" algn="l" defTabSz="914400" rtl="0" eaLnBrk="1" latinLnBrk="0" hangingPunct="1">
      <a:defRPr sz="1200" kern="1200">
        <a:solidFill>
          <a:schemeClr val="tx1"/>
        </a:solidFill>
        <a:latin typeface="+mn-lt"/>
        <a:ea typeface="+mn-ea"/>
        <a:cs typeface="+mn-cs"/>
      </a:defRPr>
    </a:lvl6pPr>
    <a:lvl7pPr marL="2742565"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EE93DAB-CA13-425B-B00D-13757352FA4A}" type="slidenum">
              <a:rPr lang="zh-CN" altLang="en-US" smtClean="0"/>
              <a:t>1</a:t>
            </a:fld>
            <a:endParaRPr lang="zh-CN" altLang="en-US"/>
          </a:p>
        </p:txBody>
      </p:sp>
    </p:spTree>
    <p:extLst>
      <p:ext uri="{BB962C8B-B14F-4D97-AF65-F5344CB8AC3E}">
        <p14:creationId xmlns:p14="http://schemas.microsoft.com/office/powerpoint/2010/main" val="1269412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3DAB-CA13-425B-B00D-13757352FA4A}" type="slidenum">
              <a:rPr lang="zh-CN" altLang="en-US" smtClean="0"/>
              <a:t>4</a:t>
            </a:fld>
            <a:endParaRPr lang="zh-CN" altLang="en-US"/>
          </a:p>
        </p:txBody>
      </p:sp>
    </p:spTree>
    <p:extLst>
      <p:ext uri="{BB962C8B-B14F-4D97-AF65-F5344CB8AC3E}">
        <p14:creationId xmlns:p14="http://schemas.microsoft.com/office/powerpoint/2010/main" val="1514771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EE93DAB-CA13-425B-B00D-13757352FA4A}" type="slidenum">
              <a:rPr lang="zh-CN" altLang="en-US" smtClean="0"/>
              <a:t>8</a:t>
            </a:fld>
            <a:endParaRPr lang="zh-CN" altLang="en-US"/>
          </a:p>
        </p:txBody>
      </p:sp>
    </p:spTree>
    <p:extLst>
      <p:ext uri="{BB962C8B-B14F-4D97-AF65-F5344CB8AC3E}">
        <p14:creationId xmlns:p14="http://schemas.microsoft.com/office/powerpoint/2010/main" val="22003800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5" Type="http://schemas.openxmlformats.org/officeDocument/2006/relationships/image" Target="../media/image5.jpeg"/><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Picture 2055" descr="色条 拷贝"/>
          <p:cNvPicPr>
            <a:picLocks noChangeAspect="1" noChangeArrowheads="1"/>
          </p:cNvPicPr>
          <p:nvPr/>
        </p:nvPicPr>
        <p:blipFill>
          <a:blip r:embed="rId2" cstate="print"/>
          <a:srcRect/>
          <a:stretch>
            <a:fillRect/>
          </a:stretch>
        </p:blipFill>
        <p:spPr bwMode="auto">
          <a:xfrm>
            <a:off x="0" y="1383506"/>
            <a:ext cx="9144000" cy="2430066"/>
          </a:xfrm>
          <a:prstGeom prst="rect">
            <a:avLst/>
          </a:prstGeom>
          <a:noFill/>
          <a:ln w="9525">
            <a:noFill/>
            <a:miter lim="800000"/>
            <a:headEnd/>
            <a:tailEnd/>
          </a:ln>
        </p:spPr>
      </p:pic>
      <p:pic>
        <p:nvPicPr>
          <p:cNvPr id="3" name="Picture 3" descr="C:\Users\vivianting\Desktop\1234131.png"/>
          <p:cNvPicPr>
            <a:picLocks noChangeAspect="1" noChangeArrowheads="1"/>
          </p:cNvPicPr>
          <p:nvPr/>
        </p:nvPicPr>
        <p:blipFill>
          <a:blip r:embed="rId3" cstate="print"/>
          <a:srcRect/>
          <a:stretch>
            <a:fillRect/>
          </a:stretch>
        </p:blipFill>
        <p:spPr bwMode="auto">
          <a:xfrm>
            <a:off x="7164290" y="71220"/>
            <a:ext cx="1798873" cy="1147850"/>
          </a:xfrm>
          <a:prstGeom prst="rect">
            <a:avLst/>
          </a:prstGeom>
          <a:noFill/>
          <a:ln w="9525">
            <a:noFill/>
            <a:miter lim="800000"/>
            <a:headEnd/>
            <a:tailEnd/>
          </a:ln>
        </p:spPr>
      </p:pic>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68314" y="108348"/>
            <a:ext cx="8207375" cy="486965"/>
          </a:xfrm>
        </p:spPr>
        <p:txBody>
          <a:bodyPr/>
          <a:lstStyle/>
          <a:p>
            <a:r>
              <a:rPr lang="zh-CN" altLang="en-US"/>
              <a:t>单击此处编辑母版标题样式</a:t>
            </a:r>
          </a:p>
        </p:txBody>
      </p:sp>
      <p:sp>
        <p:nvSpPr>
          <p:cNvPr id="3" name="内容占位符 2"/>
          <p:cNvSpPr>
            <a:spLocks noGrp="1"/>
          </p:cNvSpPr>
          <p:nvPr>
            <p:ph sz="quarter" idx="1"/>
          </p:nvPr>
        </p:nvSpPr>
        <p:spPr>
          <a:xfrm>
            <a:off x="468313" y="735807"/>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7"/>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8313" y="2862263"/>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4648200" y="2862263"/>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1500" baseline="0">
                <a:latin typeface="Times New Roman" panose="02020603050405020304" pitchFamily="18" charset="0"/>
                <a:ea typeface="华文细黑" panose="02010600040101010101" pitchFamily="2" charset="-122"/>
              </a:defRPr>
            </a:lvl1pPr>
            <a:lvl2pPr>
              <a:defRPr sz="1350" baseline="0">
                <a:latin typeface="Times New Roman" panose="02020603050405020304" pitchFamily="18" charset="0"/>
                <a:ea typeface="华文细黑" panose="02010600040101010101" pitchFamily="2" charset="-122"/>
              </a:defRPr>
            </a:lvl2pPr>
            <a:lvl3pPr>
              <a:defRPr sz="120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186568" y="-20241"/>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024665" y="2345532"/>
            <a:ext cx="1002440" cy="966253"/>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9237663" y="3557790"/>
            <a:ext cx="144462" cy="246056"/>
          </a:xfrm>
          <a:prstGeom prst="rect">
            <a:avLst/>
          </a:prstGeom>
          <a:solidFill>
            <a:srgbClr val="787878"/>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9378950" y="3571876"/>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9237663" y="1638502"/>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9237663" y="1898059"/>
            <a:ext cx="144462" cy="246056"/>
          </a:xfrm>
          <a:prstGeom prst="rect">
            <a:avLst/>
          </a:prstGeom>
          <a:solidFill>
            <a:srgbClr val="A0A0A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9378950" y="165973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9378951" y="1924050"/>
            <a:ext cx="14525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716756"/>
            <a:ext cx="9144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7470775" y="39291"/>
            <a:ext cx="1379538" cy="752475"/>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7786689" y="3964782"/>
            <a:ext cx="1357312" cy="1178719"/>
          </a:xfrm>
          <a:prstGeom prst="rect">
            <a:avLst/>
          </a:prstGeom>
          <a:noFill/>
          <a:ln w="9525">
            <a:noFill/>
            <a:miter lim="800000"/>
            <a:headEnd/>
            <a:tailEnd/>
          </a:ln>
        </p:spPr>
      </p:pic>
      <p:sp>
        <p:nvSpPr>
          <p:cNvPr id="15" name="Text Box 111"/>
          <p:cNvSpPr txBox="1">
            <a:spLocks noChangeArrowheads="1"/>
          </p:cNvSpPr>
          <p:nvPr userDrawn="1"/>
        </p:nvSpPr>
        <p:spPr bwMode="auto">
          <a:xfrm>
            <a:off x="9378950" y="422910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9237663" y="4223944"/>
            <a:ext cx="144462" cy="246056"/>
          </a:xfrm>
          <a:prstGeom prst="rect">
            <a:avLst/>
          </a:prstGeom>
          <a:solidFill>
            <a:srgbClr val="FF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9240839" y="3974307"/>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9240838" y="1438275"/>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9240839" y="3336132"/>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186568" y="884636"/>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9237663" y="2576119"/>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9237663" y="2845796"/>
            <a:ext cx="144462" cy="246056"/>
          </a:xfrm>
          <a:prstGeom prst="rect">
            <a:avLst/>
          </a:prstGeom>
          <a:solidFill>
            <a:srgbClr val="004B69"/>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9380539" y="259675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9380538" y="2840832"/>
            <a:ext cx="145256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9240838" y="2376488"/>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9380539" y="448270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9237663" y="4476357"/>
            <a:ext cx="144462" cy="246056"/>
          </a:xfrm>
          <a:prstGeom prst="rect">
            <a:avLst/>
          </a:prstGeom>
          <a:solidFill>
            <a:srgbClr val="FFBE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73028" y="205426"/>
            <a:ext cx="6832600" cy="500063"/>
          </a:xfrm>
        </p:spPr>
        <p:txBody>
          <a:bodyPr/>
          <a:lstStyle>
            <a:lvl1pPr>
              <a:defRPr sz="18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73029" y="793864"/>
            <a:ext cx="8870236" cy="685800"/>
          </a:xfrm>
        </p:spPr>
        <p:txBody>
          <a:bodyPr/>
          <a:lstStyle>
            <a:lvl1pPr marL="189865" indent="-1898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511810" indent="-18478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767080" indent="-1136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dirty="0">
              <a:solidFill>
                <a:prstClr val="black"/>
              </a:solidFill>
            </a:endParaRPr>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25141"/>
            <a:ext cx="9144000" cy="27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8168538" y="4955394"/>
            <a:ext cx="970138" cy="207749"/>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fontAlgn="auto">
              <a:spcBef>
                <a:spcPts val="0"/>
              </a:spcBef>
              <a:spcAft>
                <a:spcPts val="0"/>
              </a:spcAft>
              <a:defRPr/>
            </a:pPr>
            <a:r>
              <a:rPr kumimoji="0" lang="en-US" altLang="zh-CN" sz="750" dirty="0">
                <a:solidFill>
                  <a:prstClr val="black"/>
                </a:solidFill>
              </a:rPr>
              <a:t>© CHINAUNICOM</a:t>
            </a:r>
          </a:p>
        </p:txBody>
      </p:sp>
      <p:grpSp>
        <p:nvGrpSpPr>
          <p:cNvPr id="6" name="Group 31"/>
          <p:cNvGrpSpPr/>
          <p:nvPr/>
        </p:nvGrpSpPr>
        <p:grpSpPr bwMode="auto">
          <a:xfrm>
            <a:off x="560389" y="4786312"/>
            <a:ext cx="287337" cy="215504"/>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grpSp>
      <p:grpSp>
        <p:nvGrpSpPr>
          <p:cNvPr id="9" name="Group 34"/>
          <p:cNvGrpSpPr/>
          <p:nvPr/>
        </p:nvGrpSpPr>
        <p:grpSpPr bwMode="auto">
          <a:xfrm>
            <a:off x="250826" y="5003006"/>
            <a:ext cx="287338" cy="215504"/>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grpSp>
      <p:sp>
        <p:nvSpPr>
          <p:cNvPr id="3074" name="Rectangle 2"/>
          <p:cNvSpPr>
            <a:spLocks noGrp="1" noChangeArrowheads="1"/>
          </p:cNvSpPr>
          <p:nvPr>
            <p:ph type="ctrTitle"/>
          </p:nvPr>
        </p:nvSpPr>
        <p:spPr>
          <a:xfrm>
            <a:off x="468314" y="1912144"/>
            <a:ext cx="8424167" cy="506016"/>
          </a:xfrm>
        </p:spPr>
        <p:txBody>
          <a:bodyPr/>
          <a:lstStyle>
            <a:lvl1pPr marL="0" algn="r">
              <a:defRPr sz="2700">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468314" y="2518172"/>
            <a:ext cx="8207375" cy="32385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7110282" y="66676"/>
            <a:ext cx="1943449" cy="89877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7544" y="108349"/>
            <a:ext cx="8208144" cy="486965"/>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468313" y="843558"/>
            <a:ext cx="8207375" cy="403086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420AE384-7BEA-47C2-BB0C-9EF2F912DAFA}"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0CD18A8E-64E3-49D5-B10B-D9876DDAD84A}"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prstClr val="black"/>
                </a:solidFill>
              </a:rPr>
              <a:t>‹#›</a:t>
            </a:fld>
            <a:endParaRPr lang="zh-CN" altLang="en-US">
              <a:solidFill>
                <a:prstClr val="black"/>
              </a:solidFill>
            </a:endParaRPr>
          </a:p>
        </p:txBody>
      </p:sp>
    </p:spTree>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5006CECE-81EE-4DDB-9714-C146E7BBCADB}"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E87A8E8F-BE7D-487F-8EC2-BD807125146D}"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F0187668-4B75-405F-B08E-A1DB0CD1F862}"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8"/>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3" y="735806"/>
            <a:ext cx="4027487" cy="41386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quarter" idx="1"/>
          </p:nvPr>
        </p:nvSpPr>
        <p:spPr>
          <a:xfrm>
            <a:off x="468314" y="735808"/>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8314" y="2862264"/>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D6C8F423-7B55-4164-953E-A683D114C0B7}"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B6034E97-6CF7-44C5-98DD-F30D788675CC}"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CACF97B2-74BB-4038-BE04-AE6CB52837C3}"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7470775" y="39291"/>
            <a:ext cx="1379538"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9"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1"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3"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4"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5"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9"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21"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2"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5"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6"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3276600" y="4948237"/>
            <a:ext cx="1905905" cy="181909"/>
          </a:xfrm>
          <a:prstGeom prst="rect">
            <a:avLst/>
          </a:prstGeom>
          <a:noFill/>
          <a:ln>
            <a:noFill/>
          </a:ln>
        </p:spPr>
        <p:txBody>
          <a:bodyPr wrap="none" lIns="65849" tIns="32925" rIns="65849" bIns="32925">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fontAlgn="auto" hangingPunct="0">
              <a:spcBef>
                <a:spcPts val="0"/>
              </a:spcBef>
              <a:spcAft>
                <a:spcPts val="0"/>
              </a:spcAft>
              <a:defRPr/>
            </a:pPr>
            <a:r>
              <a:rPr kumimoji="0" lang="en-US" altLang="zh-CN" sz="750" dirty="0">
                <a:solidFill>
                  <a:prstClr val="black"/>
                </a:solidFill>
                <a:ea typeface="MS PGothic" panose="020B0600070205080204" pitchFamily="34" charset="-128"/>
                <a:cs typeface="Arial" panose="020B0604020202020204" pitchFamily="34" charset="0"/>
              </a:rPr>
              <a:t>CHINAUNICOM RESEARCH INSTITUTE</a:t>
            </a:r>
          </a:p>
        </p:txBody>
      </p:sp>
      <p:sp>
        <p:nvSpPr>
          <p:cNvPr id="30" name="Rectangle 21"/>
          <p:cNvSpPr>
            <a:spLocks noChangeArrowheads="1"/>
          </p:cNvSpPr>
          <p:nvPr/>
        </p:nvSpPr>
        <p:spPr bwMode="auto">
          <a:xfrm rot="18906758">
            <a:off x="8264525" y="4734108"/>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prstClr val="black"/>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prstClr val="black"/>
                </a:solidFill>
                <a:ea typeface="MS PGothic" panose="020B0600070205080204" pitchFamily="34" charset="-128"/>
                <a:cs typeface="Arial" panose="020B0604020202020204" pitchFamily="34" charset="0"/>
              </a:rPr>
              <a:t>Confidential </a:t>
            </a:r>
          </a:p>
        </p:txBody>
      </p:sp>
      <p:sp>
        <p:nvSpPr>
          <p:cNvPr id="3" name="Rectangle 2"/>
          <p:cNvSpPr>
            <a:spLocks noGrp="1" noChangeArrowheads="1"/>
          </p:cNvSpPr>
          <p:nvPr>
            <p:ph type="title" hasCustomPrompt="1"/>
          </p:nvPr>
        </p:nvSpPr>
        <p:spPr bwMode="auto">
          <a:xfrm>
            <a:off x="0" y="108349"/>
            <a:ext cx="8675688" cy="486965"/>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468314" y="735806"/>
            <a:ext cx="8207375" cy="4138613"/>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prstClr val="black"/>
                </a:solidFill>
              </a:rPr>
              <a:t>‹#›</a:t>
            </a:fld>
            <a:endParaRPr lang="zh-CN" altLang="en-US">
              <a:solidFill>
                <a:prstClr val="black"/>
              </a:solidFill>
            </a:endParaRPr>
          </a:p>
        </p:txBody>
      </p:sp>
    </p:spTree>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23404" y="897565"/>
            <a:ext cx="8641085" cy="3844528"/>
          </a:xfrm>
        </p:spPr>
        <p:txBody>
          <a:bodyPr/>
          <a:lstStyle>
            <a:lvl1pPr>
              <a:lnSpc>
                <a:spcPts val="1875"/>
              </a:lnSpc>
              <a:buFont typeface="Wingdings" panose="05000000000000000000" pitchFamily="2" charset="2"/>
              <a:buChar char="p"/>
              <a:defRPr sz="1350" b="1" baseline="0">
                <a:latin typeface="Times New Roman" panose="02020603050405020304" pitchFamily="18" charset="0"/>
                <a:ea typeface="华文细黑" panose="02010600040101010101" pitchFamily="2" charset="-122"/>
              </a:defRPr>
            </a:lvl1pPr>
            <a:lvl2pPr>
              <a:lnSpc>
                <a:spcPts val="1875"/>
              </a:lnSpc>
              <a:defRPr sz="1200" baseline="0">
                <a:latin typeface="Times New Roman" panose="02020603050405020304" pitchFamily="18" charset="0"/>
                <a:ea typeface="华文细黑" panose="02010600040101010101" pitchFamily="2" charset="-122"/>
              </a:defRPr>
            </a:lvl2pPr>
            <a:lvl3pPr>
              <a:lnSpc>
                <a:spcPts val="1875"/>
              </a:lnSpc>
              <a:buClr>
                <a:srgbClr val="FF0000"/>
              </a:buClr>
              <a:buSzPct val="75000"/>
              <a:defRPr sz="105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sz="21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1500" baseline="0">
                <a:latin typeface="Times New Roman" panose="02020603050405020304" pitchFamily="18" charset="0"/>
                <a:ea typeface="华文细黑" panose="02010600040101010101" pitchFamily="2" charset="-122"/>
              </a:defRPr>
            </a:lvl1pPr>
            <a:lvl2pPr>
              <a:defRPr sz="1350" baseline="0">
                <a:latin typeface="Times New Roman" panose="02020603050405020304" pitchFamily="18" charset="0"/>
                <a:ea typeface="华文细黑" panose="02010600040101010101" pitchFamily="2" charset="-122"/>
              </a:defRPr>
            </a:lvl2pPr>
            <a:lvl3pPr>
              <a:defRPr sz="120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186568" y="-20241"/>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024665" y="2345532"/>
            <a:ext cx="1002440" cy="966253"/>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9237663" y="3557790"/>
            <a:ext cx="144462" cy="246056"/>
          </a:xfrm>
          <a:prstGeom prst="rect">
            <a:avLst/>
          </a:prstGeom>
          <a:solidFill>
            <a:srgbClr val="787878"/>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9378950" y="3571876"/>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9237663" y="1638502"/>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9237663" y="1898059"/>
            <a:ext cx="144462" cy="246056"/>
          </a:xfrm>
          <a:prstGeom prst="rect">
            <a:avLst/>
          </a:prstGeom>
          <a:solidFill>
            <a:srgbClr val="A0A0A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9378950" y="165973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9378951" y="1924050"/>
            <a:ext cx="14525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716756"/>
            <a:ext cx="9144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7470775" y="39291"/>
            <a:ext cx="1379538" cy="752475"/>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7786689" y="3964782"/>
            <a:ext cx="1357312" cy="1178719"/>
          </a:xfrm>
          <a:prstGeom prst="rect">
            <a:avLst/>
          </a:prstGeom>
          <a:noFill/>
          <a:ln w="9525">
            <a:noFill/>
            <a:miter lim="800000"/>
            <a:headEnd/>
            <a:tailEnd/>
          </a:ln>
        </p:spPr>
      </p:pic>
      <p:sp>
        <p:nvSpPr>
          <p:cNvPr id="15" name="Text Box 111"/>
          <p:cNvSpPr txBox="1">
            <a:spLocks noChangeArrowheads="1"/>
          </p:cNvSpPr>
          <p:nvPr userDrawn="1"/>
        </p:nvSpPr>
        <p:spPr bwMode="auto">
          <a:xfrm>
            <a:off x="9378950" y="422910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9237663" y="4223944"/>
            <a:ext cx="144462" cy="246056"/>
          </a:xfrm>
          <a:prstGeom prst="rect">
            <a:avLst/>
          </a:prstGeom>
          <a:solidFill>
            <a:srgbClr val="FF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9240839" y="3974307"/>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9240838" y="1438275"/>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9240839" y="3336132"/>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186568" y="884636"/>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9237663" y="2576119"/>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9237663" y="2845796"/>
            <a:ext cx="144462" cy="246056"/>
          </a:xfrm>
          <a:prstGeom prst="rect">
            <a:avLst/>
          </a:prstGeom>
          <a:solidFill>
            <a:srgbClr val="004B69"/>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9380539" y="259675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9380538" y="2840832"/>
            <a:ext cx="145256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9240838" y="2376488"/>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9380539" y="448270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9237663" y="4476357"/>
            <a:ext cx="144462" cy="246056"/>
          </a:xfrm>
          <a:prstGeom prst="rect">
            <a:avLst/>
          </a:prstGeom>
          <a:solidFill>
            <a:srgbClr val="FFBE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73028" y="205426"/>
            <a:ext cx="6832600" cy="500063"/>
          </a:xfrm>
        </p:spPr>
        <p:txBody>
          <a:bodyPr/>
          <a:lstStyle>
            <a:lvl1pPr>
              <a:defRPr sz="18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73029" y="793864"/>
            <a:ext cx="8870236" cy="685800"/>
          </a:xfrm>
        </p:spPr>
        <p:txBody>
          <a:bodyPr/>
          <a:lstStyle>
            <a:lvl1pPr marL="189865" indent="-1898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511810" indent="-18478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767080" indent="-1136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dirty="0">
              <a:solidFill>
                <a:prstClr val="black"/>
              </a:solidFill>
            </a:endParaRPr>
          </a:p>
        </p:txBody>
      </p:sp>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9" name="矩形 8"/>
          <p:cNvSpPr/>
          <p:nvPr userDrawn="1"/>
        </p:nvSpPr>
        <p:spPr>
          <a:xfrm>
            <a:off x="0" y="0"/>
            <a:ext cx="9144000" cy="51435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spcBef>
                <a:spcPts val="0"/>
              </a:spcBef>
              <a:spcAft>
                <a:spcPts val="0"/>
              </a:spcAft>
            </a:pPr>
            <a:endParaRPr lang="zh-CN" altLang="en-US" sz="1800">
              <a:solidFill>
                <a:prstClr val="white"/>
              </a:solidFill>
            </a:endParaRPr>
          </a:p>
        </p:txBody>
      </p:sp>
      <p:sp>
        <p:nvSpPr>
          <p:cNvPr id="2" name="Title 1"/>
          <p:cNvSpPr>
            <a:spLocks noGrp="1"/>
          </p:cNvSpPr>
          <p:nvPr userDrawn="1">
            <p:ph type="title"/>
          </p:nvPr>
        </p:nvSpPr>
        <p:spPr>
          <a:xfrm>
            <a:off x="4140125" y="1335711"/>
            <a:ext cx="4827231" cy="2164148"/>
          </a:xfrm>
        </p:spPr>
        <p:txBody>
          <a:bodyPr anchor="ctr"/>
          <a:lstStyle>
            <a:lvl1pPr algn="ctr">
              <a:lnSpc>
                <a:spcPct val="150000"/>
              </a:lnSpc>
              <a:defRPr sz="3300" b="0">
                <a:ln w="3175">
                  <a:noFill/>
                </a:ln>
                <a:solidFill>
                  <a:schemeClr val="accent1"/>
                </a:solidFill>
                <a:effectLst/>
              </a:defRPr>
            </a:lvl1pPr>
          </a:lstStyle>
          <a:p>
            <a:r>
              <a:rPr lang="zh-CN" altLang="en-US" dirty="0"/>
              <a:t>单击此处编辑母版标题样式</a:t>
            </a:r>
            <a:endParaRPr lang="en-US" dirty="0"/>
          </a:p>
        </p:txBody>
      </p:sp>
      <p:sp>
        <p:nvSpPr>
          <p:cNvPr id="3" name="Text Placeholder 2"/>
          <p:cNvSpPr>
            <a:spLocks noGrp="1"/>
          </p:cNvSpPr>
          <p:nvPr userDrawn="1">
            <p:ph type="body" idx="1" hasCustomPrompt="1"/>
          </p:nvPr>
        </p:nvSpPr>
        <p:spPr>
          <a:xfrm>
            <a:off x="4140125" y="3602252"/>
            <a:ext cx="4827230" cy="687774"/>
          </a:xfrm>
        </p:spPr>
        <p:txBody>
          <a:bodyPr/>
          <a:lstStyle>
            <a:lvl1pPr marL="0" indent="0" algn="ctr">
              <a:lnSpc>
                <a:spcPct val="150000"/>
              </a:lnSpc>
              <a:buNone/>
              <a:defRPr sz="1800">
                <a:ln>
                  <a:noFill/>
                </a:ln>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编辑母版文本样式</a:t>
            </a:r>
          </a:p>
        </p:txBody>
      </p:sp>
      <p:sp>
        <p:nvSpPr>
          <p:cNvPr id="11" name="Date Placeholder 3"/>
          <p:cNvSpPr>
            <a:spLocks noGrp="1"/>
          </p:cNvSpPr>
          <p:nvPr userDrawn="1">
            <p:ph type="dt" sz="half" idx="10"/>
          </p:nvPr>
        </p:nvSpPr>
        <p:spPr>
          <a:xfrm>
            <a:off x="628650" y="4767263"/>
            <a:ext cx="2057400" cy="273844"/>
          </a:xfrm>
        </p:spPr>
        <p:txBody>
          <a:bodyPr/>
          <a:lstStyle>
            <a:lvl1pPr>
              <a:defRPr/>
            </a:lvl1pPr>
          </a:lstStyle>
          <a:p>
            <a:pPr fontAlgn="auto">
              <a:spcBef>
                <a:spcPts val="0"/>
              </a:spcBef>
              <a:spcAft>
                <a:spcPts val="0"/>
              </a:spcAft>
            </a:pPr>
            <a:endParaRPr lang="zh-CN" altLang="en-US">
              <a:solidFill>
                <a:prstClr val="black"/>
              </a:solidFill>
              <a:latin typeface="黑体" panose="02010609060101010101" pitchFamily="49" charset="-122"/>
              <a:ea typeface="黑体" panose="02010609060101010101" pitchFamily="49" charset="-122"/>
            </a:endParaRPr>
          </a:p>
        </p:txBody>
      </p:sp>
      <p:sp>
        <p:nvSpPr>
          <p:cNvPr id="12" name="Footer Placeholder 4"/>
          <p:cNvSpPr>
            <a:spLocks noGrp="1"/>
          </p:cNvSpPr>
          <p:nvPr userDrawn="1">
            <p:ph type="ftr" sz="quarter" idx="11"/>
          </p:nvPr>
        </p:nvSpPr>
        <p:spPr>
          <a:xfrm>
            <a:off x="3028950" y="4767263"/>
            <a:ext cx="3086100" cy="273844"/>
          </a:xfrm>
        </p:spPr>
        <p:txBody>
          <a:bodyPr/>
          <a:lstStyle>
            <a:lvl1pPr>
              <a:defRPr/>
            </a:lvl1pPr>
          </a:lstStyle>
          <a:p>
            <a:pPr fontAlgn="auto">
              <a:spcBef>
                <a:spcPts val="0"/>
              </a:spcBef>
              <a:spcAft>
                <a:spcPts val="0"/>
              </a:spcAft>
            </a:pPr>
            <a:endParaRPr lang="zh-CN" altLang="en-US">
              <a:solidFill>
                <a:prstClr val="black"/>
              </a:solidFill>
              <a:latin typeface="黑体" panose="02010609060101010101" pitchFamily="49" charset="-122"/>
              <a:ea typeface="黑体" panose="02010609060101010101" pitchFamily="49" charset="-122"/>
            </a:endParaRPr>
          </a:p>
        </p:txBody>
      </p:sp>
      <p:sp>
        <p:nvSpPr>
          <p:cNvPr id="13" name="Slide Number Placeholder 5"/>
          <p:cNvSpPr>
            <a:spLocks noGrp="1"/>
          </p:cNvSpPr>
          <p:nvPr userDrawn="1">
            <p:ph type="sldNum" sz="quarter" idx="12"/>
          </p:nvPr>
        </p:nvSpPr>
        <p:spPr/>
        <p:txBody>
          <a:bodyPr/>
          <a:lstStyle>
            <a:lvl1pPr>
              <a:defRPr/>
            </a:lvl1pPr>
          </a:lstStyle>
          <a:p>
            <a:fld id="{3E3CA578-6D8C-4084-809D-66D25A20E1A2}" type="slidenum">
              <a:rPr lang="zh-CN" altLang="en-US" smtClean="0">
                <a:solidFill>
                  <a:prstClr val="black"/>
                </a:solidFill>
              </a:rPr>
              <a:t>‹#›</a:t>
            </a:fld>
            <a:endParaRPr lang="zh-CN" altLang="en-US">
              <a:solidFill>
                <a:prstClr val="black"/>
              </a:solidFill>
            </a:endParaRPr>
          </a:p>
        </p:txBody>
      </p:sp>
    </p:spTree>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8"/>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3"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23404" y="897564"/>
            <a:ext cx="8641085" cy="3844528"/>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79"/>
            <a:ext cx="6000792" cy="383381"/>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79"/>
            <a:ext cx="6000792" cy="383381"/>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userDrawn="1"/>
        </p:nvPicPr>
        <p:blipFill>
          <a:blip r:embed="rId2" cstate="print"/>
          <a:srcRect l="4971" t="1717" r="74190" b="70428"/>
          <a:stretch>
            <a:fillRect/>
          </a:stretch>
        </p:blipFill>
        <p:spPr bwMode="auto">
          <a:xfrm>
            <a:off x="7786689" y="3964805"/>
            <a:ext cx="1357312" cy="1178719"/>
          </a:xfrm>
          <a:prstGeom prst="rect">
            <a:avLst/>
          </a:prstGeom>
          <a:noFill/>
          <a:ln w="9525">
            <a:noFill/>
            <a:miter lim="800000"/>
            <a:headEnd/>
            <a:tailEnd/>
          </a:ln>
        </p:spPr>
      </p:pic>
      <p:cxnSp>
        <p:nvCxnSpPr>
          <p:cNvPr id="5" name="直接连接符 4"/>
          <p:cNvCxnSpPr/>
          <p:nvPr userDrawn="1"/>
        </p:nvCxnSpPr>
        <p:spPr bwMode="auto">
          <a:xfrm>
            <a:off x="0" y="716756"/>
            <a:ext cx="9144000" cy="0"/>
          </a:xfrm>
          <a:prstGeom prst="line">
            <a:avLst/>
          </a:prstGeom>
          <a:ln w="19050">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6" name="Picture 16"/>
          <p:cNvPicPr>
            <a:picLocks noChangeAspect="1" noChangeArrowheads="1"/>
          </p:cNvPicPr>
          <p:nvPr userDrawn="1"/>
        </p:nvPicPr>
        <p:blipFill>
          <a:blip r:embed="rId3" cstate="print"/>
          <a:srcRect/>
          <a:stretch>
            <a:fillRect/>
          </a:stretch>
        </p:blipFill>
        <p:spPr bwMode="auto">
          <a:xfrm>
            <a:off x="7" y="0"/>
            <a:ext cx="923925" cy="684610"/>
          </a:xfrm>
          <a:prstGeom prst="rect">
            <a:avLst/>
          </a:prstGeom>
          <a:noFill/>
          <a:ln w="9525">
            <a:noFill/>
            <a:miter lim="800000"/>
            <a:headEnd/>
            <a:tailEnd/>
          </a:ln>
        </p:spPr>
      </p:pic>
      <p:pic>
        <p:nvPicPr>
          <p:cNvPr id="7" name="Picture 9"/>
          <p:cNvPicPr>
            <a:picLocks noChangeAspect="1" noChangeArrowheads="1"/>
          </p:cNvPicPr>
          <p:nvPr userDrawn="1"/>
        </p:nvPicPr>
        <p:blipFill>
          <a:blip r:embed="rId4" cstate="print"/>
          <a:srcRect l="10513" t="10342" r="12415" b="6898"/>
          <a:stretch>
            <a:fillRect/>
          </a:stretch>
        </p:blipFill>
        <p:spPr bwMode="auto">
          <a:xfrm>
            <a:off x="7470775" y="39293"/>
            <a:ext cx="1379538" cy="752475"/>
          </a:xfrm>
          <a:prstGeom prst="rect">
            <a:avLst/>
          </a:prstGeom>
          <a:noFill/>
          <a:ln w="12700" algn="ctr">
            <a:noFill/>
            <a:miter lim="800000"/>
            <a:headEnd/>
            <a:tailEnd/>
          </a:ln>
        </p:spPr>
      </p:pic>
      <p:sp>
        <p:nvSpPr>
          <p:cNvPr id="8" name="矩形 7"/>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latin typeface="微软雅黑" panose="020B0503020204020204" pitchFamily="34" charset="-122"/>
              <a:ea typeface="微软雅黑" panose="020B0503020204020204" pitchFamily="34" charset="-122"/>
            </a:endParaRPr>
          </a:p>
        </p:txBody>
      </p:sp>
      <p:pic>
        <p:nvPicPr>
          <p:cNvPr id="9" name="Picture 2055" descr="色条 拷贝"/>
          <p:cNvPicPr>
            <a:picLocks noChangeAspect="1" noChangeArrowheads="1"/>
          </p:cNvPicPr>
          <p:nvPr userDrawn="1"/>
        </p:nvPicPr>
        <p:blipFill>
          <a:blip r:embed="rId5" cstate="print"/>
          <a:srcRect/>
          <a:stretch>
            <a:fillRect/>
          </a:stretch>
        </p:blipFill>
        <p:spPr bwMode="auto">
          <a:xfrm>
            <a:off x="0" y="1125164"/>
            <a:ext cx="9144000" cy="2775347"/>
          </a:xfrm>
          <a:prstGeom prst="rect">
            <a:avLst/>
          </a:prstGeom>
          <a:noFill/>
          <a:ln w="9525">
            <a:noFill/>
            <a:miter lim="800000"/>
            <a:headEnd/>
            <a:tailEnd/>
          </a:ln>
        </p:spPr>
      </p:pic>
      <p:sp>
        <p:nvSpPr>
          <p:cNvPr id="2" name="标题 1"/>
          <p:cNvSpPr>
            <a:spLocks noGrp="1"/>
          </p:cNvSpPr>
          <p:nvPr>
            <p:ph type="ctrTitle"/>
          </p:nvPr>
        </p:nvSpPr>
        <p:spPr>
          <a:xfrm>
            <a:off x="685800" y="1437638"/>
            <a:ext cx="7772400" cy="1512167"/>
          </a:xfrm>
          <a:prstGeom prst="rect">
            <a:avLst/>
          </a:prstGeom>
        </p:spPr>
        <p:txBody>
          <a:bodyPr>
            <a:normAutofit/>
          </a:bodyPr>
          <a:lstStyle>
            <a:lvl1pPr algn="ctr">
              <a:defRPr sz="3600" b="1" baseline="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副标题 2"/>
          <p:cNvSpPr>
            <a:spLocks noGrp="1"/>
          </p:cNvSpPr>
          <p:nvPr>
            <p:ph type="subTitle" idx="1"/>
          </p:nvPr>
        </p:nvSpPr>
        <p:spPr>
          <a:xfrm>
            <a:off x="1371600" y="3165816"/>
            <a:ext cx="6400800" cy="702078"/>
          </a:xfrm>
          <a:prstGeom prst="rect">
            <a:avLst/>
          </a:prstGeom>
        </p:spPr>
        <p:txBody>
          <a:bodyPr/>
          <a:lstStyle>
            <a:lvl1pPr marL="0" indent="0" algn="ctr">
              <a:buNone/>
              <a:defRPr>
                <a:solidFill>
                  <a:schemeClr val="bg1"/>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10821"/>
            <a:ext cx="8229600" cy="3806626"/>
          </a:xfrm>
          <a:prstGeom prst="rect">
            <a:avLst/>
          </a:prstGeom>
        </p:spPr>
        <p:txBody>
          <a:bodyPr/>
          <a:lstStyle>
            <a:lvl1pPr>
              <a:lnSpc>
                <a:spcPct val="150000"/>
              </a:lnSpc>
              <a:buClr>
                <a:srgbClr val="C00000"/>
              </a:buClr>
              <a:buFont typeface="Wingdings" panose="05000000000000000000" pitchFamily="2" charset="2"/>
              <a:buChar char="n"/>
              <a:defRPr sz="1600" baseline="0">
                <a:latin typeface="微软雅黑" panose="020B0503020204020204" pitchFamily="34" charset="-122"/>
                <a:ea typeface="微软雅黑" panose="020B0503020204020204" pitchFamily="34" charset="-122"/>
              </a:defRPr>
            </a:lvl1pPr>
            <a:lvl2pPr marL="742950" indent="-285750">
              <a:lnSpc>
                <a:spcPct val="150000"/>
              </a:lnSpc>
              <a:buClr>
                <a:srgbClr val="C00000"/>
              </a:buClr>
              <a:buFont typeface="Wingdings" panose="05000000000000000000" pitchFamily="2" charset="2"/>
              <a:buChar char="Ø"/>
              <a:defRPr sz="1400" baseline="0">
                <a:solidFill>
                  <a:schemeClr val="tx1"/>
                </a:solidFill>
                <a:latin typeface="微软雅黑" panose="020B0503020204020204" pitchFamily="34" charset="-122"/>
                <a:ea typeface="微软雅黑" panose="020B0503020204020204" pitchFamily="34" charset="-122"/>
              </a:defRPr>
            </a:lvl2pPr>
            <a:lvl3pPr marL="1075055" indent="-160655">
              <a:lnSpc>
                <a:spcPct val="150000"/>
              </a:lnSpc>
              <a:buClr>
                <a:srgbClr val="C00000"/>
              </a:buClr>
              <a:buFont typeface="Wingdings" panose="05000000000000000000" pitchFamily="2" charset="2"/>
              <a:buChar char="ü"/>
              <a:defRPr sz="1200" baseline="0">
                <a:latin typeface="微软雅黑" panose="020B0503020204020204" pitchFamily="34" charset="-122"/>
                <a:ea typeface="微软雅黑" panose="020B0503020204020204" pitchFamily="34"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5" name="标题占位符 12"/>
          <p:cNvSpPr>
            <a:spLocks noGrp="1"/>
          </p:cNvSpPr>
          <p:nvPr>
            <p:ph type="title"/>
          </p:nvPr>
        </p:nvSpPr>
        <p:spPr>
          <a:xfrm>
            <a:off x="107504" y="107141"/>
            <a:ext cx="7322016" cy="535785"/>
          </a:xfrm>
          <a:prstGeom prst="rect">
            <a:avLst/>
          </a:prstGeom>
        </p:spPr>
        <p:txBody>
          <a:bodyPr rtlCol="0">
            <a:normAutofit/>
          </a:bodyPr>
          <a:lstStyle>
            <a:lvl1pPr>
              <a:defRPr sz="2000" b="1" baseline="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51520" y="107166"/>
            <a:ext cx="7177980" cy="535781"/>
          </a:xfrm>
        </p:spPr>
        <p:txBody>
          <a:bodyPr/>
          <a:lstStyle>
            <a:lvl1pPr>
              <a:defRPr sz="2000" b="1">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cxnSp>
        <p:nvCxnSpPr>
          <p:cNvPr id="6" name="直接连接符 8"/>
          <p:cNvCxnSpPr/>
          <p:nvPr/>
        </p:nvCxnSpPr>
        <p:spPr bwMode="auto">
          <a:xfrm>
            <a:off x="0" y="716756"/>
            <a:ext cx="9144000" cy="0"/>
          </a:xfrm>
          <a:prstGeom prst="line">
            <a:avLst/>
          </a:prstGeom>
          <a:ln w="19050">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2" name="标题 1"/>
          <p:cNvSpPr>
            <a:spLocks noGrp="1"/>
          </p:cNvSpPr>
          <p:nvPr>
            <p:ph type="title"/>
          </p:nvPr>
        </p:nvSpPr>
        <p:spPr>
          <a:xfrm>
            <a:off x="236712" y="105974"/>
            <a:ext cx="6972300" cy="535781"/>
          </a:xfrm>
        </p:spPr>
        <p:txBody>
          <a:bodyPr/>
          <a:lstStyle>
            <a:lvl1pPr>
              <a:defRPr sz="20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内容占位符 2"/>
          <p:cNvSpPr>
            <a:spLocks noGrp="1"/>
          </p:cNvSpPr>
          <p:nvPr>
            <p:ph sz="half" idx="1"/>
          </p:nvPr>
        </p:nvSpPr>
        <p:spPr>
          <a:xfrm>
            <a:off x="457200" y="1200155"/>
            <a:ext cx="4038600" cy="3394472"/>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5"/>
            <a:ext cx="4038600" cy="3394472"/>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4"/>
          <p:cNvSpPr>
            <a:spLocks noGrp="1"/>
          </p:cNvSpPr>
          <p:nvPr>
            <p:ph type="dt" sz="half" idx="10"/>
          </p:nvPr>
        </p:nvSpPr>
        <p:spPr>
          <a:xfrm>
            <a:off x="457200" y="4767270"/>
            <a:ext cx="2133600" cy="273844"/>
          </a:xfrm>
          <a:prstGeom prst="rect">
            <a:avLst/>
          </a:prstGeom>
        </p:spPr>
        <p:txBody>
          <a:bodyPr vert="horz" wrap="square" lIns="91440" tIns="45720" rIns="91440" bIns="45720" numCol="1" anchor="t" anchorCtr="0" compatLnSpc="1"/>
          <a:lstStyle>
            <a:lvl1pPr>
              <a:defRPr>
                <a:latin typeface="微软雅黑" panose="020B0503020204020204" pitchFamily="34" charset="-122"/>
                <a:ea typeface="微软雅黑" panose="020B0503020204020204" pitchFamily="34" charset="-122"/>
              </a:defRPr>
            </a:lvl1pPr>
          </a:lstStyle>
          <a:p>
            <a:pPr>
              <a:defRPr/>
            </a:pPr>
            <a:endParaRPr lang="en-US" altLang="zh-CN" dirty="0">
              <a:solidFill>
                <a:prstClr val="black"/>
              </a:solidFill>
            </a:endParaRPr>
          </a:p>
        </p:txBody>
      </p:sp>
      <p:sp>
        <p:nvSpPr>
          <p:cNvPr id="9" name="页脚占位符 5"/>
          <p:cNvSpPr>
            <a:spLocks noGrp="1"/>
          </p:cNvSpPr>
          <p:nvPr>
            <p:ph type="ftr" sz="quarter" idx="11"/>
          </p:nvPr>
        </p:nvSpPr>
        <p:spPr>
          <a:xfrm>
            <a:off x="3124200" y="4767270"/>
            <a:ext cx="2895600" cy="273844"/>
          </a:xfrm>
          <a:prstGeom prst="rect">
            <a:avLst/>
          </a:prstGeom>
        </p:spPr>
        <p:txBody>
          <a:bodyPr vert="horz" wrap="square" lIns="91440" tIns="45720" rIns="91440" bIns="45720" numCol="1" anchor="t" anchorCtr="0" compatLnSpc="1"/>
          <a:lstStyle>
            <a:lvl1pPr>
              <a:defRPr>
                <a:latin typeface="微软雅黑" panose="020B0503020204020204" pitchFamily="34" charset="-122"/>
                <a:ea typeface="微软雅黑" panose="020B0503020204020204" pitchFamily="34" charset="-122"/>
              </a:defRPr>
            </a:lvl1pPr>
          </a:lstStyle>
          <a:p>
            <a:pPr>
              <a:defRPr/>
            </a:pPr>
            <a:endParaRPr lang="en-US" altLang="zh-CN" dirty="0">
              <a:solidFill>
                <a:prstClr val="black"/>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98497" y="141732"/>
            <a:ext cx="7197725" cy="653653"/>
          </a:xfrm>
          <a:prstGeom prst="rect">
            <a:avLst/>
          </a:prstGeom>
        </p:spPr>
        <p:txBody>
          <a:bodyPr/>
          <a:lstStyle/>
          <a:p>
            <a:r>
              <a:rPr lang="zh-CN" altLang="en-US"/>
              <a:t>单击此处编辑母版标题样式</a:t>
            </a:r>
          </a:p>
        </p:txBody>
      </p:sp>
    </p:spTree>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7682" y="72933"/>
            <a:ext cx="8531225" cy="532624"/>
          </a:xfrm>
        </p:spPr>
        <p:txBody>
          <a:bodyPr/>
          <a:lstStyle>
            <a:lvl1pPr>
              <a:defRPr>
                <a:solidFill>
                  <a:schemeClr val="tx2"/>
                </a:solidFill>
              </a:defRPr>
            </a:lvl1pPr>
          </a:lstStyle>
          <a:p>
            <a:r>
              <a:rPr lang="en-US"/>
              <a:t>Click to edit Master title style</a:t>
            </a:r>
          </a:p>
        </p:txBody>
      </p:sp>
      <p:sp>
        <p:nvSpPr>
          <p:cNvPr id="3" name="Content Placeholder 2"/>
          <p:cNvSpPr>
            <a:spLocks noGrp="1"/>
          </p:cNvSpPr>
          <p:nvPr>
            <p:ph idx="1"/>
          </p:nvPr>
        </p:nvSpPr>
        <p:spPr>
          <a:xfrm>
            <a:off x="457200" y="1097280"/>
            <a:ext cx="8521700" cy="3411220"/>
          </a:xfrm>
        </p:spPr>
        <p:txBody>
          <a:bodyPr/>
          <a:lstStyle>
            <a:lvl1pPr>
              <a:lnSpc>
                <a:spcPts val="3000"/>
              </a:lnSpc>
              <a:defRPr/>
            </a:lvl1pPr>
            <a:lvl2pPr>
              <a:lnSpc>
                <a:spcPts val="2600"/>
              </a:lnSpc>
              <a:defRPr/>
            </a:lvl2pPr>
            <a:lvl3pPr>
              <a:lnSpc>
                <a:spcPts val="2400"/>
              </a:lnSpc>
              <a:buClr>
                <a:schemeClr val="bg2"/>
              </a:buClr>
              <a:defRPr/>
            </a:lvl3pPr>
            <a:lvl4pPr>
              <a:lnSpc>
                <a:spcPts val="2200"/>
              </a:lnSpc>
              <a:buClr>
                <a:schemeClr val="accent5"/>
              </a:buClr>
              <a:defRPr/>
            </a:lvl4pPr>
            <a:lvl5pPr>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Slide Number Placeholder 12"/>
          <p:cNvSpPr>
            <a:spLocks noGrp="1"/>
          </p:cNvSpPr>
          <p:nvPr>
            <p:ph type="sldNum" sz="quarter" idx="4"/>
          </p:nvPr>
        </p:nvSpPr>
        <p:spPr>
          <a:xfrm>
            <a:off x="3505200" y="4851021"/>
            <a:ext cx="2133600" cy="273844"/>
          </a:xfrm>
          <a:prstGeom prst="rect">
            <a:avLst/>
          </a:prstGeom>
        </p:spPr>
        <p:txBody>
          <a:bodyPr vert="horz" lIns="91440" tIns="45720" rIns="91440" bIns="45720" rtlCol="0" anchor="ctr"/>
          <a:lstStyle>
            <a:lvl1pPr algn="ctr">
              <a:defRPr sz="800">
                <a:solidFill>
                  <a:schemeClr val="bg1">
                    <a:lumMod val="65000"/>
                  </a:schemeClr>
                </a:solidFill>
              </a:defRPr>
            </a:lvl1pPr>
          </a:lstStyle>
          <a:p>
            <a:pPr defTabSz="914400" fontAlgn="auto">
              <a:spcBef>
                <a:spcPts val="0"/>
              </a:spcBef>
              <a:spcAft>
                <a:spcPts val="0"/>
              </a:spcAft>
            </a:pPr>
            <a:fld id="{C921E2DF-5279-024C-809C-CD16853F95A6}" type="slidenum">
              <a:rPr lang="en-US">
                <a:solidFill>
                  <a:srgbClr val="FFFFFF">
                    <a:lumMod val="65000"/>
                  </a:srgbClr>
                </a:solidFill>
                <a:latin typeface="Arial" panose="020B0604020202020204"/>
                <a:ea typeface="华文细黑" panose="02010600040101010101" pitchFamily="2" charset="-122"/>
              </a:rPr>
              <a:t>‹#›</a:t>
            </a:fld>
            <a:endParaRPr lang="en-US" dirty="0">
              <a:solidFill>
                <a:srgbClr val="FFFFFF">
                  <a:lumMod val="65000"/>
                </a:srgbClr>
              </a:solidFill>
              <a:latin typeface="Arial" panose="020B0604020202020204"/>
              <a:ea typeface="华文细黑" panose="02010600040101010101" pitchFamily="2"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25141"/>
            <a:ext cx="9144000" cy="27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7705551" y="4691064"/>
            <a:ext cx="970138" cy="207749"/>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fontAlgn="auto">
              <a:spcBef>
                <a:spcPts val="0"/>
              </a:spcBef>
              <a:spcAft>
                <a:spcPts val="0"/>
              </a:spcAft>
              <a:defRPr/>
            </a:pPr>
            <a:r>
              <a:rPr kumimoji="0" lang="en-US" altLang="zh-CN" sz="750" dirty="0">
                <a:solidFill>
                  <a:srgbClr val="000000"/>
                </a:solidFill>
              </a:rPr>
              <a:t>© CHINAUNICOM</a:t>
            </a:r>
          </a:p>
        </p:txBody>
      </p:sp>
      <p:grpSp>
        <p:nvGrpSpPr>
          <p:cNvPr id="6" name="Group 31"/>
          <p:cNvGrpSpPr/>
          <p:nvPr/>
        </p:nvGrpSpPr>
        <p:grpSpPr bwMode="auto">
          <a:xfrm>
            <a:off x="560389" y="4786312"/>
            <a:ext cx="287337" cy="215504"/>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grpSp>
      <p:grpSp>
        <p:nvGrpSpPr>
          <p:cNvPr id="9" name="Group 34"/>
          <p:cNvGrpSpPr/>
          <p:nvPr/>
        </p:nvGrpSpPr>
        <p:grpSpPr bwMode="auto">
          <a:xfrm>
            <a:off x="250826" y="5003006"/>
            <a:ext cx="287338" cy="215504"/>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grpSp>
      <p:sp>
        <p:nvSpPr>
          <p:cNvPr id="3074" name="Rectangle 2"/>
          <p:cNvSpPr>
            <a:spLocks noGrp="1" noChangeArrowheads="1"/>
          </p:cNvSpPr>
          <p:nvPr>
            <p:ph type="ctrTitle"/>
          </p:nvPr>
        </p:nvSpPr>
        <p:spPr>
          <a:xfrm>
            <a:off x="468314" y="1912144"/>
            <a:ext cx="8424167" cy="506016"/>
          </a:xfrm>
        </p:spPr>
        <p:txBody>
          <a:bodyPr/>
          <a:lstStyle>
            <a:lvl1pPr marL="0" algn="r">
              <a:defRPr sz="2700">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468314" y="2518172"/>
            <a:ext cx="8207375" cy="32385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7110282" y="66676"/>
            <a:ext cx="1943449" cy="89877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7544" y="108349"/>
            <a:ext cx="8208144" cy="486965"/>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468313" y="843558"/>
            <a:ext cx="8207375" cy="403086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25141"/>
            <a:ext cx="9144000" cy="27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7441057" y="4691063"/>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fontAlgn="auto">
              <a:spcBef>
                <a:spcPts val="0"/>
              </a:spcBef>
              <a:spcAft>
                <a:spcPts val="0"/>
              </a:spcAft>
              <a:defRPr/>
            </a:pPr>
            <a:r>
              <a:rPr kumimoji="0" lang="en-US" altLang="zh-CN" sz="1000" dirty="0">
                <a:solidFill>
                  <a:srgbClr val="000000"/>
                </a:solidFill>
              </a:rPr>
              <a:t>© CHINAUNICOM</a:t>
            </a:r>
          </a:p>
        </p:txBody>
      </p:sp>
      <p:grpSp>
        <p:nvGrpSpPr>
          <p:cNvPr id="2" name="Group 31"/>
          <p:cNvGrpSpPr/>
          <p:nvPr/>
        </p:nvGrpSpPr>
        <p:grpSpPr bwMode="auto">
          <a:xfrm>
            <a:off x="560389" y="4786312"/>
            <a:ext cx="287337" cy="215504"/>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grpSp>
      <p:grpSp>
        <p:nvGrpSpPr>
          <p:cNvPr id="3" name="Group 34"/>
          <p:cNvGrpSpPr/>
          <p:nvPr/>
        </p:nvGrpSpPr>
        <p:grpSpPr bwMode="auto">
          <a:xfrm>
            <a:off x="250825" y="5003006"/>
            <a:ext cx="287338" cy="215504"/>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grpSp>
      <p:pic>
        <p:nvPicPr>
          <p:cNvPr id="12" name="Picture 3" descr="C:\Users\vivianting\Desktop\12341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86625" y="160735"/>
            <a:ext cx="1245815" cy="772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468314" y="1912144"/>
            <a:ext cx="8424167" cy="506016"/>
          </a:xfrm>
        </p:spPr>
        <p:txBody>
          <a:bodyPr/>
          <a:lstStyle>
            <a:lvl1pPr marL="0" algn="r">
              <a:defRPr sz="3600">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468314" y="2518172"/>
            <a:ext cx="8207375" cy="32385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2"/>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2"/>
                                        </p:tgtEl>
                                      </p:cBhvr>
                                    </p:animEffect>
                                    <p:animScale>
                                      <p:cBhvr>
                                        <p:cTn id="18" dur="500" autoRev="1" fill="hold"/>
                                        <p:tgtEl>
                                          <p:spTgt spid="2"/>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Effect transition="in" filter="fade">
                                      <p:cBhvr>
                                        <p:cTn id="23" dur="1000"/>
                                        <p:tgtEl>
                                          <p:spTgt spid="3"/>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3"/>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3"/>
                                        </p:tgtEl>
                                      </p:cBhvr>
                                    </p:animEffect>
                                    <p:animScale>
                                      <p:cBhvr>
                                        <p:cTn id="28" dur="50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quarter" idx="1"/>
          </p:nvPr>
        </p:nvSpPr>
        <p:spPr>
          <a:xfrm>
            <a:off x="468314" y="735808"/>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8314" y="2862264"/>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7470775" y="39291"/>
            <a:ext cx="1379538"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9"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1"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3"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4"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5"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9"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21"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2"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5"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6"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3276600" y="4948237"/>
            <a:ext cx="1905905" cy="181909"/>
          </a:xfrm>
          <a:prstGeom prst="rect">
            <a:avLst/>
          </a:prstGeom>
          <a:noFill/>
          <a:ln>
            <a:noFill/>
          </a:ln>
        </p:spPr>
        <p:txBody>
          <a:bodyPr wrap="none" lIns="65849" tIns="32925" rIns="65849" bIns="32925">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fontAlgn="auto" hangingPunct="0">
              <a:spcBef>
                <a:spcPts val="0"/>
              </a:spcBef>
              <a:spcAft>
                <a:spcPts val="0"/>
              </a:spcAft>
              <a:defRPr/>
            </a:pPr>
            <a:r>
              <a:rPr kumimoji="0" lang="en-US" altLang="zh-CN" sz="750" dirty="0">
                <a:solidFill>
                  <a:srgbClr val="000000"/>
                </a:solidFill>
                <a:ea typeface="MS PGothic" panose="020B0600070205080204" pitchFamily="34" charset="-128"/>
                <a:cs typeface="Arial" panose="020B0604020202020204" pitchFamily="34" charset="0"/>
              </a:rPr>
              <a:t>CHINAUNICOM RESEARCH INSTITUTE</a:t>
            </a:r>
          </a:p>
        </p:txBody>
      </p:sp>
      <p:sp>
        <p:nvSpPr>
          <p:cNvPr id="30" name="Rectangle 21"/>
          <p:cNvSpPr>
            <a:spLocks noChangeArrowheads="1"/>
          </p:cNvSpPr>
          <p:nvPr/>
        </p:nvSpPr>
        <p:spPr bwMode="auto">
          <a:xfrm rot="18906758">
            <a:off x="8264525" y="4734108"/>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Confidential </a:t>
            </a:r>
          </a:p>
        </p:txBody>
      </p:sp>
      <p:sp>
        <p:nvSpPr>
          <p:cNvPr id="3" name="Rectangle 2"/>
          <p:cNvSpPr>
            <a:spLocks noGrp="1" noChangeArrowheads="1"/>
          </p:cNvSpPr>
          <p:nvPr>
            <p:ph type="title" hasCustomPrompt="1"/>
          </p:nvPr>
        </p:nvSpPr>
        <p:spPr bwMode="auto">
          <a:xfrm>
            <a:off x="0" y="108349"/>
            <a:ext cx="8675688" cy="486965"/>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468314" y="735806"/>
            <a:ext cx="8207375" cy="4138613"/>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23404" y="897565"/>
            <a:ext cx="8641085" cy="3844528"/>
          </a:xfrm>
        </p:spPr>
        <p:txBody>
          <a:bodyPr/>
          <a:lstStyle>
            <a:lvl1pPr>
              <a:lnSpc>
                <a:spcPts val="1875"/>
              </a:lnSpc>
              <a:buFont typeface="Wingdings" panose="05000000000000000000" pitchFamily="2" charset="2"/>
              <a:buChar char="p"/>
              <a:defRPr sz="1350" b="1" baseline="0">
                <a:latin typeface="Times New Roman" panose="02020603050405020304" pitchFamily="18" charset="0"/>
                <a:ea typeface="华文细黑" panose="02010600040101010101" pitchFamily="2" charset="-122"/>
              </a:defRPr>
            </a:lvl1pPr>
            <a:lvl2pPr>
              <a:lnSpc>
                <a:spcPts val="1875"/>
              </a:lnSpc>
              <a:defRPr sz="1200" baseline="0">
                <a:latin typeface="Times New Roman" panose="02020603050405020304" pitchFamily="18" charset="0"/>
                <a:ea typeface="华文细黑" panose="02010600040101010101" pitchFamily="2" charset="-122"/>
              </a:defRPr>
            </a:lvl2pPr>
            <a:lvl3pPr>
              <a:lnSpc>
                <a:spcPts val="1875"/>
              </a:lnSpc>
              <a:buClr>
                <a:srgbClr val="FF0000"/>
              </a:buClr>
              <a:buSzPct val="75000"/>
              <a:defRPr sz="105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sz="21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1500" baseline="0">
                <a:latin typeface="Times New Roman" panose="02020603050405020304" pitchFamily="18" charset="0"/>
                <a:ea typeface="华文细黑" panose="02010600040101010101" pitchFamily="2" charset="-122"/>
              </a:defRPr>
            </a:lvl1pPr>
            <a:lvl2pPr>
              <a:defRPr sz="1350" baseline="0">
                <a:latin typeface="Times New Roman" panose="02020603050405020304" pitchFamily="18" charset="0"/>
                <a:ea typeface="华文细黑" panose="02010600040101010101" pitchFamily="2" charset="-122"/>
              </a:defRPr>
            </a:lvl2pPr>
            <a:lvl3pPr>
              <a:defRPr sz="120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186568" y="-20241"/>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024665" y="2345532"/>
            <a:ext cx="1002440" cy="966253"/>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9237663" y="3557790"/>
            <a:ext cx="144462" cy="246056"/>
          </a:xfrm>
          <a:prstGeom prst="rect">
            <a:avLst/>
          </a:prstGeom>
          <a:solidFill>
            <a:srgbClr val="787878"/>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9378950" y="3571876"/>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9237663" y="1638502"/>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9237663" y="1898059"/>
            <a:ext cx="144462" cy="246056"/>
          </a:xfrm>
          <a:prstGeom prst="rect">
            <a:avLst/>
          </a:prstGeom>
          <a:solidFill>
            <a:srgbClr val="A0A0A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9378950" y="165973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9378951" y="1924050"/>
            <a:ext cx="14525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716756"/>
            <a:ext cx="9144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7470775" y="39291"/>
            <a:ext cx="1379538" cy="752475"/>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7786689" y="3964782"/>
            <a:ext cx="1357312" cy="1178719"/>
          </a:xfrm>
          <a:prstGeom prst="rect">
            <a:avLst/>
          </a:prstGeom>
          <a:noFill/>
          <a:ln w="9525">
            <a:noFill/>
            <a:miter lim="800000"/>
            <a:headEnd/>
            <a:tailEnd/>
          </a:ln>
        </p:spPr>
      </p:pic>
      <p:sp>
        <p:nvSpPr>
          <p:cNvPr id="15" name="Text Box 111"/>
          <p:cNvSpPr txBox="1">
            <a:spLocks noChangeArrowheads="1"/>
          </p:cNvSpPr>
          <p:nvPr userDrawn="1"/>
        </p:nvSpPr>
        <p:spPr bwMode="auto">
          <a:xfrm>
            <a:off x="9378950" y="422910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9237663" y="4223944"/>
            <a:ext cx="144462" cy="246056"/>
          </a:xfrm>
          <a:prstGeom prst="rect">
            <a:avLst/>
          </a:prstGeom>
          <a:solidFill>
            <a:srgbClr val="FF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9240839" y="3974307"/>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9240838" y="1438275"/>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9240839" y="3336132"/>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186568" y="884636"/>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9237663" y="2576119"/>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9237663" y="2845796"/>
            <a:ext cx="144462" cy="246056"/>
          </a:xfrm>
          <a:prstGeom prst="rect">
            <a:avLst/>
          </a:prstGeom>
          <a:solidFill>
            <a:srgbClr val="004B69"/>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9380539" y="259675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9380538" y="2840832"/>
            <a:ext cx="145256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9240838" y="2376488"/>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9380539" y="448270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9237663" y="4476357"/>
            <a:ext cx="144462" cy="246056"/>
          </a:xfrm>
          <a:prstGeom prst="rect">
            <a:avLst/>
          </a:prstGeom>
          <a:solidFill>
            <a:srgbClr val="FFBE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73028" y="205426"/>
            <a:ext cx="6832600" cy="500063"/>
          </a:xfrm>
        </p:spPr>
        <p:txBody>
          <a:bodyPr/>
          <a:lstStyle>
            <a:lvl1pPr>
              <a:defRPr sz="18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73029" y="793864"/>
            <a:ext cx="8870236" cy="685800"/>
          </a:xfrm>
        </p:spPr>
        <p:txBody>
          <a:bodyPr/>
          <a:lstStyle>
            <a:lvl1pPr marL="189865" indent="-1898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511810" indent="-18478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767080" indent="-1136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dirty="0">
              <a:solidFill>
                <a:prstClr val="black"/>
              </a:solidFill>
            </a:endParaRP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7544" y="108348"/>
            <a:ext cx="8208144" cy="486965"/>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98498" y="141733"/>
            <a:ext cx="7197725" cy="653653"/>
          </a:xfrm>
          <a:prstGeom prst="rect">
            <a:avLst/>
          </a:prstGeom>
        </p:spPr>
        <p:txBody>
          <a:bodyPr/>
          <a:lstStyle/>
          <a:p>
            <a:r>
              <a:rPr lang="zh-CN" altLang="en-US"/>
              <a:t>单击此处编辑母版标题样式</a:t>
            </a:r>
          </a:p>
        </p:txBody>
      </p:sp>
    </p:spTree>
  </p:cSld>
  <p:clrMapOvr>
    <a:masterClrMapping/>
  </p:clrMapOvr>
  <p:transition advClick="0"/>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51520" y="107167"/>
            <a:ext cx="7177980" cy="535781"/>
          </a:xfrm>
        </p:spPr>
        <p:txBody>
          <a:bodyPr/>
          <a:lstStyle>
            <a:lvl1pPr>
              <a:defRPr sz="2000" b="1">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25141"/>
            <a:ext cx="9144000" cy="27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7705551" y="4691064"/>
            <a:ext cx="970138" cy="207749"/>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fontAlgn="auto">
              <a:spcBef>
                <a:spcPts val="0"/>
              </a:spcBef>
              <a:spcAft>
                <a:spcPts val="0"/>
              </a:spcAft>
              <a:defRPr/>
            </a:pPr>
            <a:r>
              <a:rPr kumimoji="0" lang="en-US" altLang="zh-CN" sz="750" dirty="0">
                <a:solidFill>
                  <a:srgbClr val="000000"/>
                </a:solidFill>
              </a:rPr>
              <a:t>© CHINAUNICOM</a:t>
            </a:r>
          </a:p>
        </p:txBody>
      </p:sp>
      <p:grpSp>
        <p:nvGrpSpPr>
          <p:cNvPr id="6" name="Group 31"/>
          <p:cNvGrpSpPr/>
          <p:nvPr/>
        </p:nvGrpSpPr>
        <p:grpSpPr bwMode="auto">
          <a:xfrm>
            <a:off x="560389" y="4786312"/>
            <a:ext cx="287337" cy="215504"/>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grpSp>
      <p:grpSp>
        <p:nvGrpSpPr>
          <p:cNvPr id="9" name="Group 34"/>
          <p:cNvGrpSpPr/>
          <p:nvPr/>
        </p:nvGrpSpPr>
        <p:grpSpPr bwMode="auto">
          <a:xfrm>
            <a:off x="250826" y="5003006"/>
            <a:ext cx="287338" cy="215504"/>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grpSp>
      <p:sp>
        <p:nvSpPr>
          <p:cNvPr id="3074" name="Rectangle 2"/>
          <p:cNvSpPr>
            <a:spLocks noGrp="1" noChangeArrowheads="1"/>
          </p:cNvSpPr>
          <p:nvPr>
            <p:ph type="ctrTitle"/>
          </p:nvPr>
        </p:nvSpPr>
        <p:spPr>
          <a:xfrm>
            <a:off x="468314" y="1912144"/>
            <a:ext cx="8424167" cy="506016"/>
          </a:xfrm>
        </p:spPr>
        <p:txBody>
          <a:bodyPr/>
          <a:lstStyle>
            <a:lvl1pPr marL="0" algn="r">
              <a:defRPr sz="2700">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468314" y="2518172"/>
            <a:ext cx="8207375" cy="32385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7110282" y="66676"/>
            <a:ext cx="1943449" cy="89877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7544" y="108349"/>
            <a:ext cx="8208144" cy="486965"/>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468313" y="843558"/>
            <a:ext cx="8207375" cy="403086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quarter" idx="1"/>
          </p:nvPr>
        </p:nvSpPr>
        <p:spPr>
          <a:xfrm>
            <a:off x="468314" y="735808"/>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8314" y="2862264"/>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7470775" y="39291"/>
            <a:ext cx="1379538"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9"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1"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3"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4"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5"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9"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21"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2"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5"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6"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3276600" y="4948237"/>
            <a:ext cx="1905905" cy="181909"/>
          </a:xfrm>
          <a:prstGeom prst="rect">
            <a:avLst/>
          </a:prstGeom>
          <a:noFill/>
          <a:ln>
            <a:noFill/>
          </a:ln>
        </p:spPr>
        <p:txBody>
          <a:bodyPr wrap="none" lIns="65849" tIns="32925" rIns="65849" bIns="32925">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fontAlgn="auto" hangingPunct="0">
              <a:spcBef>
                <a:spcPts val="0"/>
              </a:spcBef>
              <a:spcAft>
                <a:spcPts val="0"/>
              </a:spcAft>
              <a:defRPr/>
            </a:pPr>
            <a:r>
              <a:rPr kumimoji="0" lang="en-US" altLang="zh-CN" sz="750" dirty="0">
                <a:solidFill>
                  <a:srgbClr val="000000"/>
                </a:solidFill>
                <a:ea typeface="MS PGothic" panose="020B0600070205080204" pitchFamily="34" charset="-128"/>
                <a:cs typeface="Arial" panose="020B0604020202020204" pitchFamily="34" charset="0"/>
              </a:rPr>
              <a:t>CHINAUNICOM RESEARCH INSTITUTE</a:t>
            </a:r>
          </a:p>
        </p:txBody>
      </p:sp>
      <p:sp>
        <p:nvSpPr>
          <p:cNvPr id="30" name="Rectangle 21"/>
          <p:cNvSpPr>
            <a:spLocks noChangeArrowheads="1"/>
          </p:cNvSpPr>
          <p:nvPr/>
        </p:nvSpPr>
        <p:spPr bwMode="auto">
          <a:xfrm rot="18906758">
            <a:off x="8264525" y="4734108"/>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Confidential </a:t>
            </a:r>
          </a:p>
        </p:txBody>
      </p:sp>
      <p:sp>
        <p:nvSpPr>
          <p:cNvPr id="3" name="Rectangle 2"/>
          <p:cNvSpPr>
            <a:spLocks noGrp="1" noChangeArrowheads="1"/>
          </p:cNvSpPr>
          <p:nvPr>
            <p:ph type="title" hasCustomPrompt="1"/>
          </p:nvPr>
        </p:nvSpPr>
        <p:spPr bwMode="auto">
          <a:xfrm>
            <a:off x="0" y="108349"/>
            <a:ext cx="8675688" cy="486965"/>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468314" y="735806"/>
            <a:ext cx="8207375" cy="4138613"/>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732396" y="931069"/>
            <a:ext cx="681597" cy="553998"/>
          </a:xfrm>
          <a:prstGeom prst="rect">
            <a:avLst/>
          </a:prstGeom>
          <a:noFill/>
          <a:ln w="9525" algn="ctr">
            <a:noFill/>
            <a:miter lim="800000"/>
          </a:ln>
          <a:effectLst/>
        </p:spPr>
        <p:txBody>
          <a:bodyPr wrap="none">
            <a:spAutoFit/>
          </a:bodyPr>
          <a:lstStyle/>
          <a:p>
            <a:pPr algn="r" fontAlgn="auto">
              <a:spcBef>
                <a:spcPts val="0"/>
              </a:spcBef>
              <a:spcAft>
                <a:spcPts val="0"/>
              </a:spcAft>
              <a:defRPr/>
            </a:pPr>
            <a:r>
              <a:rPr lang="zh-CN" altLang="en-US" sz="750">
                <a:solidFill>
                  <a:srgbClr val="FFFFFF"/>
                </a:solidFill>
                <a:latin typeface="Arial" panose="020B0604020202020204" pitchFamily="34" charset="0"/>
              </a:rPr>
              <a:t>一级标题</a:t>
            </a:r>
          </a:p>
          <a:p>
            <a:pPr algn="r" fontAlgn="auto">
              <a:spcBef>
                <a:spcPts val="0"/>
              </a:spcBef>
              <a:spcAft>
                <a:spcPts val="0"/>
              </a:spcAft>
              <a:defRPr/>
            </a:pPr>
            <a:r>
              <a:rPr lang="zh-CN" altLang="en-US" sz="750">
                <a:solidFill>
                  <a:srgbClr val="FFFFFF"/>
                </a:solidFill>
                <a:latin typeface="Arial" panose="020B0604020202020204" pitchFamily="34" charset="0"/>
              </a:rPr>
              <a:t>华黑</a:t>
            </a:r>
            <a:r>
              <a:rPr lang="en-US" altLang="zh-CN" sz="750" dirty="0">
                <a:solidFill>
                  <a:srgbClr val="FFFFFF"/>
                </a:solidFill>
                <a:latin typeface="Arial" panose="020B0604020202020204" pitchFamily="34" charset="0"/>
              </a:rPr>
              <a:t>/Arial</a:t>
            </a:r>
          </a:p>
          <a:p>
            <a:pPr algn="r" fontAlgn="auto">
              <a:spcBef>
                <a:spcPts val="0"/>
              </a:spcBef>
              <a:spcAft>
                <a:spcPts val="0"/>
              </a:spcAft>
              <a:defRPr/>
            </a:pPr>
            <a:r>
              <a:rPr lang="zh-CN" altLang="en-US" sz="750">
                <a:solidFill>
                  <a:srgbClr val="FFFFFF"/>
                </a:solidFill>
                <a:latin typeface="Arial" panose="020B0604020202020204" pitchFamily="34" charset="0"/>
              </a:rPr>
              <a:t>黑色 </a:t>
            </a:r>
            <a:r>
              <a:rPr lang="en-US" altLang="zh-CN" sz="750" dirty="0">
                <a:solidFill>
                  <a:srgbClr val="FFFFFF"/>
                </a:solidFill>
                <a:latin typeface="Arial" panose="020B0604020202020204" pitchFamily="34" charset="0"/>
              </a:rPr>
              <a:t>(0,0,0)</a:t>
            </a:r>
          </a:p>
          <a:p>
            <a:pPr algn="r" fontAlgn="auto">
              <a:spcBef>
                <a:spcPts val="0"/>
              </a:spcBef>
              <a:spcAft>
                <a:spcPts val="0"/>
              </a:spcAft>
              <a:defRPr/>
            </a:pPr>
            <a:r>
              <a:rPr lang="en-US" altLang="zh-CN" sz="750" dirty="0">
                <a:solidFill>
                  <a:srgbClr val="FFFFFF"/>
                </a:solidFill>
                <a:latin typeface="Arial" panose="020B0604020202020204" pitchFamily="34" charset="0"/>
              </a:rPr>
              <a:t>16-20</a:t>
            </a:r>
            <a:r>
              <a:rPr lang="zh-CN" altLang="en-US" sz="750">
                <a:solidFill>
                  <a:srgbClr val="FFFFFF"/>
                </a:solidFill>
                <a:latin typeface="Arial" panose="020B0604020202020204" pitchFamily="34" charset="0"/>
              </a:rPr>
              <a:t>号</a:t>
            </a:r>
          </a:p>
        </p:txBody>
      </p:sp>
      <p:sp>
        <p:nvSpPr>
          <p:cNvPr id="4" name="Text Box 35"/>
          <p:cNvSpPr txBox="1">
            <a:spLocks noChangeArrowheads="1"/>
          </p:cNvSpPr>
          <p:nvPr userDrawn="1"/>
        </p:nvSpPr>
        <p:spPr bwMode="auto">
          <a:xfrm>
            <a:off x="-684508" y="2015729"/>
            <a:ext cx="654346" cy="553998"/>
          </a:xfrm>
          <a:prstGeom prst="rect">
            <a:avLst/>
          </a:prstGeom>
          <a:noFill/>
          <a:ln w="9525" algn="ctr">
            <a:noFill/>
            <a:miter lim="800000"/>
          </a:ln>
          <a:effectLst/>
        </p:spPr>
        <p:txBody>
          <a:bodyPr wrap="none">
            <a:spAutoFit/>
          </a:bodyPr>
          <a:lstStyle/>
          <a:p>
            <a:pPr algn="r" fontAlgn="auto">
              <a:spcBef>
                <a:spcPts val="0"/>
              </a:spcBef>
              <a:spcAft>
                <a:spcPts val="0"/>
              </a:spcAft>
              <a:defRPr/>
            </a:pPr>
            <a:r>
              <a:rPr lang="zh-CN" altLang="en-US" sz="750">
                <a:solidFill>
                  <a:srgbClr val="FFFFFF"/>
                </a:solidFill>
                <a:latin typeface="Arial" panose="020B0604020202020204" pitchFamily="34" charset="0"/>
              </a:rPr>
              <a:t>正文</a:t>
            </a:r>
          </a:p>
          <a:p>
            <a:pPr algn="r" fontAlgn="auto">
              <a:spcBef>
                <a:spcPts val="0"/>
              </a:spcBef>
              <a:spcAft>
                <a:spcPts val="0"/>
              </a:spcAft>
              <a:defRPr/>
            </a:pPr>
            <a:r>
              <a:rPr lang="zh-CN" altLang="en-US" sz="750">
                <a:solidFill>
                  <a:srgbClr val="FFFFFF"/>
                </a:solidFill>
                <a:latin typeface="Arial" panose="020B0604020202020204" pitchFamily="34" charset="0"/>
              </a:rPr>
              <a:t>华楷</a:t>
            </a:r>
            <a:r>
              <a:rPr lang="en-US" altLang="zh-CN" sz="750" dirty="0">
                <a:solidFill>
                  <a:srgbClr val="FFFFFF"/>
                </a:solidFill>
                <a:latin typeface="Arial" panose="020B0604020202020204" pitchFamily="34" charset="0"/>
              </a:rPr>
              <a:t>/Arial</a:t>
            </a:r>
          </a:p>
          <a:p>
            <a:pPr algn="r" fontAlgn="auto">
              <a:spcBef>
                <a:spcPts val="0"/>
              </a:spcBef>
              <a:spcAft>
                <a:spcPts val="0"/>
              </a:spcAft>
              <a:defRPr/>
            </a:pPr>
            <a:r>
              <a:rPr lang="zh-CN" altLang="en-US" sz="750">
                <a:solidFill>
                  <a:srgbClr val="FFFFFF"/>
                </a:solidFill>
                <a:latin typeface="Arial" panose="020B0604020202020204" pitchFamily="34" charset="0"/>
              </a:rPr>
              <a:t>黑色</a:t>
            </a:r>
            <a:r>
              <a:rPr lang="en-US" altLang="zh-CN" sz="750" dirty="0">
                <a:solidFill>
                  <a:srgbClr val="FFFFFF"/>
                </a:solidFill>
                <a:latin typeface="Arial" panose="020B0604020202020204" pitchFamily="34" charset="0"/>
              </a:rPr>
              <a:t>(0,0,0)</a:t>
            </a:r>
          </a:p>
          <a:p>
            <a:pPr algn="r" fontAlgn="auto">
              <a:spcBef>
                <a:spcPts val="0"/>
              </a:spcBef>
              <a:spcAft>
                <a:spcPts val="0"/>
              </a:spcAft>
              <a:defRPr/>
            </a:pPr>
            <a:r>
              <a:rPr lang="en-US" altLang="zh-CN" sz="750" dirty="0">
                <a:solidFill>
                  <a:srgbClr val="FFFFFF"/>
                </a:solidFill>
                <a:latin typeface="Arial" panose="020B0604020202020204" pitchFamily="34" charset="0"/>
              </a:rPr>
              <a:t>14-16</a:t>
            </a:r>
            <a:r>
              <a:rPr lang="zh-CN" altLang="en-US" sz="750">
                <a:solidFill>
                  <a:srgbClr val="FFFFFF"/>
                </a:solidFill>
                <a:latin typeface="Arial" panose="020B0604020202020204" pitchFamily="34" charset="0"/>
              </a:rPr>
              <a:t>号</a:t>
            </a:r>
          </a:p>
        </p:txBody>
      </p:sp>
      <p:sp>
        <p:nvSpPr>
          <p:cNvPr id="5" name="Text Box 64"/>
          <p:cNvSpPr txBox="1">
            <a:spLocks noChangeArrowheads="1"/>
          </p:cNvSpPr>
          <p:nvPr userDrawn="1"/>
        </p:nvSpPr>
        <p:spPr bwMode="auto">
          <a:xfrm>
            <a:off x="9350376" y="2758680"/>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250,190,0</a:t>
            </a:r>
          </a:p>
        </p:txBody>
      </p:sp>
      <p:sp>
        <p:nvSpPr>
          <p:cNvPr id="6" name="Rectangle 65"/>
          <p:cNvSpPr>
            <a:spLocks noChangeArrowheads="1"/>
          </p:cNvSpPr>
          <p:nvPr userDrawn="1"/>
        </p:nvSpPr>
        <p:spPr bwMode="auto">
          <a:xfrm>
            <a:off x="9237664" y="2693986"/>
            <a:ext cx="179387" cy="313932"/>
          </a:xfrm>
          <a:prstGeom prst="rect">
            <a:avLst/>
          </a:prstGeom>
          <a:solidFill>
            <a:srgbClr val="FABE0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9237664" y="2006996"/>
            <a:ext cx="179387" cy="313932"/>
          </a:xfrm>
          <a:prstGeom prst="rect">
            <a:avLst/>
          </a:prstGeom>
          <a:solidFill>
            <a:srgbClr val="A0A0A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9350376" y="2065736"/>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160,160,160</a:t>
            </a:r>
          </a:p>
        </p:txBody>
      </p:sp>
      <p:sp>
        <p:nvSpPr>
          <p:cNvPr id="9" name="Rectangle 68"/>
          <p:cNvSpPr>
            <a:spLocks noChangeArrowheads="1"/>
          </p:cNvSpPr>
          <p:nvPr userDrawn="1"/>
        </p:nvSpPr>
        <p:spPr bwMode="auto">
          <a:xfrm>
            <a:off x="9237664" y="1117599"/>
            <a:ext cx="179387" cy="313932"/>
          </a:xfrm>
          <a:prstGeom prst="rect">
            <a:avLst/>
          </a:prstGeom>
          <a:solidFill>
            <a:srgbClr val="ECE5CE"/>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9237664" y="1339055"/>
            <a:ext cx="179387" cy="313932"/>
          </a:xfrm>
          <a:prstGeom prst="rect">
            <a:avLst/>
          </a:prstGeom>
          <a:solidFill>
            <a:srgbClr val="F1D4AF"/>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9237664" y="1560511"/>
            <a:ext cx="179387" cy="313932"/>
          </a:xfrm>
          <a:prstGeom prst="rect">
            <a:avLst/>
          </a:prstGeom>
          <a:solidFill>
            <a:srgbClr val="E08E79"/>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9350376" y="1176339"/>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236,229,206</a:t>
            </a:r>
          </a:p>
        </p:txBody>
      </p:sp>
      <p:sp>
        <p:nvSpPr>
          <p:cNvPr id="13" name="Text Box 72"/>
          <p:cNvSpPr txBox="1">
            <a:spLocks noChangeArrowheads="1"/>
          </p:cNvSpPr>
          <p:nvPr userDrawn="1"/>
        </p:nvSpPr>
        <p:spPr bwMode="auto">
          <a:xfrm>
            <a:off x="9350376" y="1398985"/>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241,212,175</a:t>
            </a:r>
          </a:p>
        </p:txBody>
      </p:sp>
      <p:sp>
        <p:nvSpPr>
          <p:cNvPr id="14" name="Text Box 73"/>
          <p:cNvSpPr txBox="1">
            <a:spLocks noChangeArrowheads="1"/>
          </p:cNvSpPr>
          <p:nvPr userDrawn="1"/>
        </p:nvSpPr>
        <p:spPr bwMode="auto">
          <a:xfrm>
            <a:off x="9350376" y="1621632"/>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224,142,121</a:t>
            </a:r>
          </a:p>
        </p:txBody>
      </p:sp>
      <p:sp>
        <p:nvSpPr>
          <p:cNvPr id="15" name="Rectangle 74"/>
          <p:cNvSpPr>
            <a:spLocks noChangeArrowheads="1"/>
          </p:cNvSpPr>
          <p:nvPr userDrawn="1"/>
        </p:nvSpPr>
        <p:spPr bwMode="auto">
          <a:xfrm>
            <a:off x="9237664" y="1784349"/>
            <a:ext cx="179387" cy="313932"/>
          </a:xfrm>
          <a:prstGeom prst="rect">
            <a:avLst/>
          </a:prstGeom>
          <a:solidFill>
            <a:srgbClr val="CC000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9351964" y="1845470"/>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204,0,0</a:t>
            </a:r>
          </a:p>
        </p:txBody>
      </p:sp>
      <p:sp>
        <p:nvSpPr>
          <p:cNvPr id="17" name="Text Box 76"/>
          <p:cNvSpPr txBox="1">
            <a:spLocks noChangeArrowheads="1"/>
          </p:cNvSpPr>
          <p:nvPr userDrawn="1"/>
        </p:nvSpPr>
        <p:spPr bwMode="auto">
          <a:xfrm>
            <a:off x="9351964" y="2530079"/>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15,75,105</a:t>
            </a:r>
          </a:p>
        </p:txBody>
      </p:sp>
      <p:sp>
        <p:nvSpPr>
          <p:cNvPr id="18" name="Rectangle 77"/>
          <p:cNvSpPr>
            <a:spLocks noChangeArrowheads="1"/>
          </p:cNvSpPr>
          <p:nvPr userDrawn="1"/>
        </p:nvSpPr>
        <p:spPr bwMode="auto">
          <a:xfrm>
            <a:off x="9237664" y="2472530"/>
            <a:ext cx="179387" cy="313932"/>
          </a:xfrm>
          <a:prstGeom prst="rect">
            <a:avLst/>
          </a:prstGeom>
          <a:solidFill>
            <a:srgbClr val="0F4B96"/>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9280526" y="951311"/>
            <a:ext cx="1052513" cy="207749"/>
          </a:xfrm>
          <a:prstGeom prst="rect">
            <a:avLst/>
          </a:prstGeom>
          <a:noFill/>
          <a:ln w="9525">
            <a:noFill/>
            <a:miter lim="800000"/>
          </a:ln>
          <a:effectLst/>
        </p:spPr>
        <p:txBody>
          <a:bodyPr>
            <a:spAutoFit/>
          </a:bodyPr>
          <a:lstStyle/>
          <a:p>
            <a:pPr fontAlgn="auto">
              <a:spcBef>
                <a:spcPct val="50000"/>
              </a:spcBef>
              <a:spcAft>
                <a:spcPts val="0"/>
              </a:spcAft>
              <a:defRPr/>
            </a:pPr>
            <a:r>
              <a:rPr lang="zh-CN" altLang="en-US" sz="750">
                <a:solidFill>
                  <a:srgbClr val="FFFFFF"/>
                </a:solidFill>
                <a:latin typeface="Arial" panose="020B0604020202020204" pitchFamily="34" charset="0"/>
              </a:rPr>
              <a:t>主色系</a:t>
            </a:r>
          </a:p>
        </p:txBody>
      </p:sp>
      <p:sp>
        <p:nvSpPr>
          <p:cNvPr id="20" name="Text Box 79"/>
          <p:cNvSpPr txBox="1">
            <a:spLocks noChangeArrowheads="1"/>
          </p:cNvSpPr>
          <p:nvPr userDrawn="1"/>
        </p:nvSpPr>
        <p:spPr bwMode="auto">
          <a:xfrm>
            <a:off x="9315451" y="2350295"/>
            <a:ext cx="1092200" cy="207749"/>
          </a:xfrm>
          <a:prstGeom prst="rect">
            <a:avLst/>
          </a:prstGeom>
          <a:noFill/>
          <a:ln w="9525">
            <a:noFill/>
            <a:miter lim="800000"/>
          </a:ln>
          <a:effectLst/>
        </p:spPr>
        <p:txBody>
          <a:bodyPr>
            <a:spAutoFit/>
          </a:bodyPr>
          <a:lstStyle/>
          <a:p>
            <a:pPr algn="ctr" fontAlgn="auto">
              <a:spcBef>
                <a:spcPct val="50000"/>
              </a:spcBef>
              <a:spcAft>
                <a:spcPts val="0"/>
              </a:spcAft>
              <a:defRPr/>
            </a:pPr>
            <a:r>
              <a:rPr lang="zh-CN" altLang="en-US" sz="750">
                <a:solidFill>
                  <a:srgbClr val="FFFFFF"/>
                </a:solidFill>
                <a:latin typeface="Arial" panose="020B0604020202020204" pitchFamily="34" charset="0"/>
              </a:rPr>
              <a:t>局部</a:t>
            </a:r>
            <a:r>
              <a:rPr lang="en-US" altLang="zh-CN" sz="750" dirty="0">
                <a:solidFill>
                  <a:srgbClr val="FFFFFF"/>
                </a:solidFill>
                <a:latin typeface="Arial" panose="020B0604020202020204" pitchFamily="34" charset="0"/>
              </a:rPr>
              <a:t>/</a:t>
            </a:r>
            <a:r>
              <a:rPr lang="zh-CN" altLang="en-US" sz="750">
                <a:solidFill>
                  <a:srgbClr val="FFFFFF"/>
                </a:solidFill>
                <a:latin typeface="Arial" panose="020B0604020202020204" pitchFamily="34" charset="0"/>
              </a:rPr>
              <a:t>辅色系</a:t>
            </a:r>
          </a:p>
        </p:txBody>
      </p:sp>
      <p:sp>
        <p:nvSpPr>
          <p:cNvPr id="21" name="Text Box 80"/>
          <p:cNvSpPr txBox="1">
            <a:spLocks noChangeArrowheads="1"/>
          </p:cNvSpPr>
          <p:nvPr userDrawn="1"/>
        </p:nvSpPr>
        <p:spPr bwMode="auto">
          <a:xfrm>
            <a:off x="9417051" y="3808811"/>
            <a:ext cx="1022350"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E08E79</a:t>
            </a:r>
            <a:endParaRPr lang="zh-CN" altLang="en-US" sz="750">
              <a:solidFill>
                <a:srgbClr val="FFFFFF"/>
              </a:solidFill>
              <a:latin typeface="Arial" panose="020B0604020202020204" pitchFamily="34" charset="0"/>
            </a:endParaRPr>
          </a:p>
        </p:txBody>
      </p:sp>
      <p:sp>
        <p:nvSpPr>
          <p:cNvPr id="22" name="Text Box 81"/>
          <p:cNvSpPr txBox="1">
            <a:spLocks noChangeArrowheads="1"/>
          </p:cNvSpPr>
          <p:nvPr userDrawn="1"/>
        </p:nvSpPr>
        <p:spPr bwMode="auto">
          <a:xfrm>
            <a:off x="9421813" y="4039792"/>
            <a:ext cx="1162050"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CC0000</a:t>
            </a:r>
            <a:endParaRPr lang="zh-CN" altLang="en-US" sz="750">
              <a:solidFill>
                <a:srgbClr val="FFFFFF"/>
              </a:solidFill>
              <a:latin typeface="Arial" panose="020B0604020202020204" pitchFamily="34" charset="0"/>
            </a:endParaRPr>
          </a:p>
        </p:txBody>
      </p:sp>
      <p:sp>
        <p:nvSpPr>
          <p:cNvPr id="23" name="Rectangle 82"/>
          <p:cNvSpPr>
            <a:spLocks noChangeArrowheads="1"/>
          </p:cNvSpPr>
          <p:nvPr userDrawn="1"/>
        </p:nvSpPr>
        <p:spPr bwMode="auto">
          <a:xfrm>
            <a:off x="9237664" y="4768055"/>
            <a:ext cx="179387" cy="313932"/>
          </a:xfrm>
          <a:prstGeom prst="rect">
            <a:avLst/>
          </a:prstGeom>
          <a:solidFill>
            <a:srgbClr val="FABE0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9237664" y="4212034"/>
            <a:ext cx="179387" cy="313932"/>
          </a:xfrm>
          <a:prstGeom prst="rect">
            <a:avLst/>
          </a:prstGeom>
          <a:solidFill>
            <a:srgbClr val="A0A0A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9237664" y="3322636"/>
            <a:ext cx="179387" cy="313932"/>
          </a:xfrm>
          <a:prstGeom prst="rect">
            <a:avLst/>
          </a:prstGeom>
          <a:solidFill>
            <a:srgbClr val="ECE5CE"/>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9237664" y="3544093"/>
            <a:ext cx="179387" cy="313932"/>
          </a:xfrm>
          <a:prstGeom prst="rect">
            <a:avLst/>
          </a:prstGeom>
          <a:solidFill>
            <a:srgbClr val="F1D4AF"/>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9237664" y="3765549"/>
            <a:ext cx="179387" cy="313932"/>
          </a:xfrm>
          <a:prstGeom prst="rect">
            <a:avLst/>
          </a:prstGeom>
          <a:solidFill>
            <a:srgbClr val="E08E79"/>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9237664" y="3989386"/>
            <a:ext cx="179387" cy="313932"/>
          </a:xfrm>
          <a:prstGeom prst="rect">
            <a:avLst/>
          </a:prstGeom>
          <a:solidFill>
            <a:srgbClr val="CC000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9237664" y="4546599"/>
            <a:ext cx="179387" cy="313932"/>
          </a:xfrm>
          <a:prstGeom prst="rect">
            <a:avLst/>
          </a:prstGeom>
          <a:solidFill>
            <a:srgbClr val="0F4B96"/>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9417050" y="3382567"/>
            <a:ext cx="1036638"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en-US" sz="750" dirty="0">
                <a:solidFill>
                  <a:srgbClr val="FFFFFF"/>
                </a:solidFill>
                <a:latin typeface="Arial" panose="020B0604020202020204" pitchFamily="34" charset="0"/>
              </a:rPr>
              <a:t>ECE5CE</a:t>
            </a:r>
            <a:endParaRPr lang="zh-CN" altLang="en-US" sz="750">
              <a:solidFill>
                <a:srgbClr val="FFFFFF"/>
              </a:solidFill>
              <a:latin typeface="Arial" panose="020B0604020202020204" pitchFamily="34" charset="0"/>
            </a:endParaRPr>
          </a:p>
        </p:txBody>
      </p:sp>
      <p:sp>
        <p:nvSpPr>
          <p:cNvPr id="31" name="Text Box 90"/>
          <p:cNvSpPr txBox="1">
            <a:spLocks noChangeArrowheads="1"/>
          </p:cNvSpPr>
          <p:nvPr userDrawn="1"/>
        </p:nvSpPr>
        <p:spPr bwMode="auto">
          <a:xfrm>
            <a:off x="9429751" y="3586163"/>
            <a:ext cx="1092200"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F1D4AF</a:t>
            </a:r>
            <a:endParaRPr lang="zh-CN" altLang="en-US" sz="750">
              <a:solidFill>
                <a:srgbClr val="FFFFFF"/>
              </a:solidFill>
              <a:latin typeface="Arial" panose="020B0604020202020204" pitchFamily="34" charset="0"/>
            </a:endParaRPr>
          </a:p>
        </p:txBody>
      </p:sp>
      <p:sp>
        <p:nvSpPr>
          <p:cNvPr id="32" name="Text Box 91"/>
          <p:cNvSpPr txBox="1">
            <a:spLocks noChangeArrowheads="1"/>
          </p:cNvSpPr>
          <p:nvPr userDrawn="1"/>
        </p:nvSpPr>
        <p:spPr bwMode="auto">
          <a:xfrm>
            <a:off x="9421814" y="4264820"/>
            <a:ext cx="1174750"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A0A0A0</a:t>
            </a:r>
            <a:endParaRPr lang="zh-CN" altLang="en-US" sz="750">
              <a:solidFill>
                <a:srgbClr val="FFFFFF"/>
              </a:solidFill>
              <a:latin typeface="Arial" panose="020B0604020202020204" pitchFamily="34" charset="0"/>
            </a:endParaRPr>
          </a:p>
        </p:txBody>
      </p:sp>
      <p:sp>
        <p:nvSpPr>
          <p:cNvPr id="33" name="Text Box 92"/>
          <p:cNvSpPr txBox="1">
            <a:spLocks noChangeArrowheads="1"/>
          </p:cNvSpPr>
          <p:nvPr userDrawn="1"/>
        </p:nvSpPr>
        <p:spPr bwMode="auto">
          <a:xfrm>
            <a:off x="9421814" y="4624389"/>
            <a:ext cx="1019175"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0F4B69</a:t>
            </a:r>
            <a:endParaRPr lang="zh-CN" altLang="en-US" sz="750">
              <a:solidFill>
                <a:srgbClr val="FFFFFF"/>
              </a:solidFill>
              <a:latin typeface="Arial" panose="020B0604020202020204" pitchFamily="34" charset="0"/>
            </a:endParaRPr>
          </a:p>
        </p:txBody>
      </p:sp>
      <p:sp>
        <p:nvSpPr>
          <p:cNvPr id="34" name="Rectangle 93"/>
          <p:cNvSpPr>
            <a:spLocks noChangeArrowheads="1"/>
          </p:cNvSpPr>
          <p:nvPr userDrawn="1"/>
        </p:nvSpPr>
        <p:spPr bwMode="auto">
          <a:xfrm>
            <a:off x="9415463" y="4850607"/>
            <a:ext cx="1192212"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en-US" sz="750" dirty="0">
                <a:solidFill>
                  <a:srgbClr val="FFFFFF"/>
                </a:solidFill>
                <a:latin typeface="Arial" panose="020B0604020202020204" pitchFamily="34" charset="0"/>
              </a:rPr>
              <a:t>FA</a:t>
            </a:r>
            <a:r>
              <a:rPr lang="en-US" altLang="zh-CN" sz="750" dirty="0">
                <a:solidFill>
                  <a:srgbClr val="FFFFFF"/>
                </a:solidFill>
                <a:latin typeface="Arial" panose="020B0604020202020204" pitchFamily="34" charset="0"/>
              </a:rPr>
              <a:t>BE00</a:t>
            </a:r>
            <a:endParaRPr lang="zh-CN" altLang="en-US" sz="750">
              <a:solidFill>
                <a:srgbClr val="FFFFFF"/>
              </a:solidFill>
              <a:latin typeface="Arial" panose="020B0604020202020204" pitchFamily="34" charset="0"/>
            </a:endParaRPr>
          </a:p>
        </p:txBody>
      </p:sp>
      <p:sp>
        <p:nvSpPr>
          <p:cNvPr id="35" name="Text Box 94"/>
          <p:cNvSpPr txBox="1">
            <a:spLocks noChangeArrowheads="1"/>
          </p:cNvSpPr>
          <p:nvPr userDrawn="1"/>
        </p:nvSpPr>
        <p:spPr bwMode="auto">
          <a:xfrm>
            <a:off x="9263063" y="3112295"/>
            <a:ext cx="1677987"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SwiffChart 16</a:t>
            </a:r>
            <a:r>
              <a:rPr lang="zh-CN" altLang="en-US" sz="750" dirty="0">
                <a:solidFill>
                  <a:srgbClr val="FFFFFF"/>
                </a:solidFill>
                <a:latin typeface="Arial" panose="020B0604020202020204" pitchFamily="34" charset="0"/>
              </a:rPr>
              <a:t>进制编号</a:t>
            </a:r>
            <a:endParaRPr lang="en-US" altLang="zh-CN" sz="750" dirty="0">
              <a:solidFill>
                <a:srgbClr val="FFFFFF"/>
              </a:solidFill>
              <a:latin typeface="Arial" panose="020B0604020202020204" pitchFamily="34" charset="0"/>
            </a:endParaRPr>
          </a:p>
        </p:txBody>
      </p:sp>
      <p:cxnSp>
        <p:nvCxnSpPr>
          <p:cNvPr id="36" name="直接连接符 35"/>
          <p:cNvCxnSpPr>
            <a:cxnSpLocks noChangeShapeType="1"/>
          </p:cNvCxnSpPr>
          <p:nvPr userDrawn="1"/>
        </p:nvCxnSpPr>
        <p:spPr bwMode="auto">
          <a:xfrm>
            <a:off x="0" y="716756"/>
            <a:ext cx="9144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7470775" y="39291"/>
            <a:ext cx="1379538"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srgbClr val="000000"/>
                </a:solidFill>
              </a:rPr>
              <a:t>‹#›</a:t>
            </a:fld>
            <a:endParaRPr lang="en-US" altLang="zh-CN" dirty="0">
              <a:solidFill>
                <a:srgbClr val="000000"/>
              </a:solidFill>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23404" y="897565"/>
            <a:ext cx="8641085" cy="3844528"/>
          </a:xfrm>
        </p:spPr>
        <p:txBody>
          <a:bodyPr/>
          <a:lstStyle>
            <a:lvl1pPr>
              <a:lnSpc>
                <a:spcPts val="1875"/>
              </a:lnSpc>
              <a:buFont typeface="Wingdings" panose="05000000000000000000" pitchFamily="2" charset="2"/>
              <a:buChar char="p"/>
              <a:defRPr sz="1350" b="1" baseline="0">
                <a:latin typeface="Times New Roman" panose="02020603050405020304" pitchFamily="18" charset="0"/>
                <a:ea typeface="华文细黑" panose="02010600040101010101" pitchFamily="2" charset="-122"/>
              </a:defRPr>
            </a:lvl1pPr>
            <a:lvl2pPr>
              <a:lnSpc>
                <a:spcPts val="1875"/>
              </a:lnSpc>
              <a:defRPr sz="1200" baseline="0">
                <a:latin typeface="Times New Roman" panose="02020603050405020304" pitchFamily="18" charset="0"/>
                <a:ea typeface="华文细黑" panose="02010600040101010101" pitchFamily="2" charset="-122"/>
              </a:defRPr>
            </a:lvl2pPr>
            <a:lvl3pPr>
              <a:lnSpc>
                <a:spcPts val="1875"/>
              </a:lnSpc>
              <a:buClr>
                <a:srgbClr val="FF0000"/>
              </a:buClr>
              <a:buSzPct val="75000"/>
              <a:defRPr sz="105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sz="21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1500" baseline="0">
                <a:latin typeface="Times New Roman" panose="02020603050405020304" pitchFamily="18" charset="0"/>
                <a:ea typeface="华文细黑" panose="02010600040101010101" pitchFamily="2" charset="-122"/>
              </a:defRPr>
            </a:lvl1pPr>
            <a:lvl2pPr>
              <a:defRPr sz="1350" baseline="0">
                <a:latin typeface="Times New Roman" panose="02020603050405020304" pitchFamily="18" charset="0"/>
                <a:ea typeface="华文细黑" panose="02010600040101010101" pitchFamily="2" charset="-122"/>
              </a:defRPr>
            </a:lvl2pPr>
            <a:lvl3pPr>
              <a:defRPr sz="120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186568" y="-20241"/>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024665" y="2345532"/>
            <a:ext cx="1002440" cy="966253"/>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9237663" y="3557790"/>
            <a:ext cx="144462" cy="246056"/>
          </a:xfrm>
          <a:prstGeom prst="rect">
            <a:avLst/>
          </a:prstGeom>
          <a:solidFill>
            <a:srgbClr val="787878"/>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9378950" y="3571876"/>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9237663" y="1638502"/>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9237663" y="1898059"/>
            <a:ext cx="144462" cy="246056"/>
          </a:xfrm>
          <a:prstGeom prst="rect">
            <a:avLst/>
          </a:prstGeom>
          <a:solidFill>
            <a:srgbClr val="A0A0A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9378950" y="165973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9378951" y="1924050"/>
            <a:ext cx="14525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716756"/>
            <a:ext cx="9144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7470775" y="39291"/>
            <a:ext cx="1379538" cy="752475"/>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7786689" y="3964782"/>
            <a:ext cx="1357312" cy="1178719"/>
          </a:xfrm>
          <a:prstGeom prst="rect">
            <a:avLst/>
          </a:prstGeom>
          <a:noFill/>
          <a:ln w="9525">
            <a:noFill/>
            <a:miter lim="800000"/>
            <a:headEnd/>
            <a:tailEnd/>
          </a:ln>
        </p:spPr>
      </p:pic>
      <p:sp>
        <p:nvSpPr>
          <p:cNvPr id="15" name="Text Box 111"/>
          <p:cNvSpPr txBox="1">
            <a:spLocks noChangeArrowheads="1"/>
          </p:cNvSpPr>
          <p:nvPr userDrawn="1"/>
        </p:nvSpPr>
        <p:spPr bwMode="auto">
          <a:xfrm>
            <a:off x="9378950" y="422910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9237663" y="4223944"/>
            <a:ext cx="144462" cy="246056"/>
          </a:xfrm>
          <a:prstGeom prst="rect">
            <a:avLst/>
          </a:prstGeom>
          <a:solidFill>
            <a:srgbClr val="FF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9240839" y="3974307"/>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9240838" y="1438275"/>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9240839" y="3336132"/>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186568" y="884636"/>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9237663" y="2576119"/>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9237663" y="2845796"/>
            <a:ext cx="144462" cy="246056"/>
          </a:xfrm>
          <a:prstGeom prst="rect">
            <a:avLst/>
          </a:prstGeom>
          <a:solidFill>
            <a:srgbClr val="004B69"/>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9380539" y="259675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9380538" y="2840832"/>
            <a:ext cx="145256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9240838" y="2376488"/>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9380539" y="448270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9237663" y="4476357"/>
            <a:ext cx="144462" cy="246056"/>
          </a:xfrm>
          <a:prstGeom prst="rect">
            <a:avLst/>
          </a:prstGeom>
          <a:solidFill>
            <a:srgbClr val="FFBE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73028" y="205426"/>
            <a:ext cx="6832600" cy="500063"/>
          </a:xfrm>
        </p:spPr>
        <p:txBody>
          <a:bodyPr/>
          <a:lstStyle>
            <a:lvl1pPr>
              <a:defRPr sz="18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73029" y="793864"/>
            <a:ext cx="8870236" cy="685800"/>
          </a:xfrm>
        </p:spPr>
        <p:txBody>
          <a:bodyPr/>
          <a:lstStyle>
            <a:lvl1pPr marL="189865" indent="-1898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511810" indent="-18478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767080" indent="-1136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dirty="0">
              <a:solidFill>
                <a:prstClr val="black"/>
              </a:solidFill>
            </a:endParaRPr>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panose="020B0604020202020204"/>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panose="020B0604020202020204"/>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anose="020B0604020202020204"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panose="020B0604020202020204"/>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a:xfrm>
            <a:off x="417600" y="280988"/>
            <a:ext cx="8308800" cy="309351"/>
          </a:xfrm>
          <a:prstGeom prst="rect">
            <a:avLst/>
          </a:prstGeom>
        </p:spPr>
        <p:txBody>
          <a:bodyPr/>
          <a:lstStyle>
            <a:lvl1pPr>
              <a:defRPr>
                <a:latin typeface="+mj-lt"/>
                <a:ea typeface="Arial Unicode MS" panose="020B0604020202020204" pitchFamily="34" charset="-128"/>
                <a:cs typeface="Arial Unicode MS" panose="020B0604020202020204" pitchFamily="34" charset="-128"/>
              </a:defRPr>
            </a:lvl1pPr>
          </a:lstStyle>
          <a:p>
            <a:r>
              <a:rPr lang="en-US" dirty="0"/>
              <a:t>Click to edit Master title style</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Nokia White 1">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418118" y="1080000"/>
            <a:ext cx="8308800" cy="3560400"/>
          </a:xfrm>
          <a:prstGeom prst="rect">
            <a:avLst/>
          </a:prstGeom>
        </p:spPr>
        <p:txBody>
          <a:bodyPr lIns="0" tIns="0" rIns="0" bIns="0"/>
          <a:lstStyle>
            <a:lvl1pPr algn="l">
              <a:defRPr sz="1600">
                <a:solidFill>
                  <a:schemeClr val="tx2"/>
                </a:solidFill>
              </a:defRPr>
            </a:lvl1pPr>
            <a:lvl2pPr marL="461010" algn="l">
              <a:defRPr sz="1400">
                <a:solidFill>
                  <a:schemeClr val="tx2"/>
                </a:solidFill>
              </a:defRPr>
            </a:lvl2pPr>
            <a:lvl3pPr marL="691515" indent="-230505" algn="l">
              <a:defRPr sz="1200">
                <a:solidFill>
                  <a:schemeClr val="tx2"/>
                </a:solidFill>
              </a:defRPr>
            </a:lvl3pPr>
            <a:lvl4pPr marL="921385" algn="l">
              <a:defRPr sz="1000">
                <a:solidFill>
                  <a:schemeClr val="tx2"/>
                </a:solidFill>
              </a:defRPr>
            </a:lvl4pPr>
            <a:lvl5pPr marL="1151890" algn="l">
              <a:defRPr sz="800">
                <a:solidFill>
                  <a:schemeClr val="tx2"/>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US" noProof="0"/>
              <a:t>Click to edit headline</a:t>
            </a:r>
          </a:p>
        </p:txBody>
      </p:sp>
      <p:sp>
        <p:nvSpPr>
          <p:cNvPr id="10"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panose="020B0604020202020204" pitchFamily="34" charset="0"/>
              <a:buNone/>
              <a:defRPr sz="16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panose="020B0604020202020204" pitchFamily="34" charset="0"/>
              <a:buNone/>
              <a:defRPr/>
            </a:pPr>
            <a:r>
              <a:rPr lang="en-US" noProof="0"/>
              <a:t>Click to edit secondary headline</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1-1 White - plain with headlines">
    <p:spTree>
      <p:nvGrpSpPr>
        <p:cNvPr id="1" name=""/>
        <p:cNvGrpSpPr/>
        <p:nvPr/>
      </p:nvGrpSpPr>
      <p:grpSpPr>
        <a:xfrm>
          <a:off x="0" y="0"/>
          <a:ext cx="0" cy="0"/>
          <a:chOff x="0" y="0"/>
          <a:chExt cx="0" cy="0"/>
        </a:xfrm>
      </p:grpSpPr>
      <p:pic>
        <p:nvPicPr>
          <p:cNvPr id="7" name="Picture 9"/>
          <p:cNvPicPr>
            <a:picLocks noChangeAspect="1"/>
          </p:cNvPicPr>
          <p:nvPr userDrawn="1"/>
        </p:nvPicPr>
        <p:blipFill>
          <a:blip r:embed="rId2" cstate="email"/>
          <a:stretch>
            <a:fillRect/>
          </a:stretch>
        </p:blipFill>
        <p:spPr>
          <a:xfrm>
            <a:off x="8035202" y="4806001"/>
            <a:ext cx="690379" cy="112048"/>
          </a:xfrm>
          <a:prstGeom prst="rect">
            <a:avLst/>
          </a:prstGeom>
        </p:spPr>
      </p:pic>
      <p:sp>
        <p:nvSpPr>
          <p:cNvPr id="13" name="Text Placeholder 12"/>
          <p:cNvSpPr>
            <a:spLocks noGrp="1"/>
          </p:cNvSpPr>
          <p:nvPr>
            <p:ph type="body" sz="quarter" idx="10" hasCustomPrompt="1"/>
          </p:nvPr>
        </p:nvSpPr>
        <p:spPr>
          <a:xfrm>
            <a:off x="417600" y="590401"/>
            <a:ext cx="8308800" cy="309600"/>
          </a:xfrm>
          <a:prstGeom prst="rect">
            <a:avLst/>
          </a:prstGeom>
        </p:spPr>
        <p:txBody>
          <a:bodyPr lIns="0" tIns="0" rIns="0" bIns="0"/>
          <a:lstStyle>
            <a:lvl1pPr marL="0" indent="0">
              <a:buNone/>
              <a:defRPr sz="2000">
                <a:solidFill>
                  <a:schemeClr val="bg1"/>
                </a:solidFill>
                <a:latin typeface="+mj-lt"/>
              </a:defRPr>
            </a:lvl1pPr>
            <a:lvl2pPr>
              <a:defRPr sz="1990">
                <a:latin typeface="+mj-lt"/>
              </a:defRPr>
            </a:lvl2pPr>
            <a:lvl3pPr>
              <a:defRPr sz="1990">
                <a:latin typeface="+mj-lt"/>
              </a:defRPr>
            </a:lvl3pPr>
            <a:lvl4pPr>
              <a:defRPr sz="1990">
                <a:latin typeface="+mj-lt"/>
              </a:defRPr>
            </a:lvl4pPr>
            <a:lvl5pPr>
              <a:defRPr sz="1990">
                <a:latin typeface="+mj-lt"/>
              </a:defRPr>
            </a:lvl5pPr>
          </a:lstStyle>
          <a:p>
            <a:pPr lvl="0"/>
            <a:r>
              <a:rPr lang="en-US" noProof="0" dirty="0"/>
              <a:t>Click to edit secondary headline</a:t>
            </a:r>
          </a:p>
        </p:txBody>
      </p:sp>
      <p:sp>
        <p:nvSpPr>
          <p:cNvPr id="5" name="Footer Placeholder 27"/>
          <p:cNvSpPr>
            <a:spLocks noGrp="1"/>
          </p:cNvSpPr>
          <p:nvPr>
            <p:ph type="ftr" sz="quarter" idx="3"/>
          </p:nvPr>
        </p:nvSpPr>
        <p:spPr>
          <a:xfrm>
            <a:off x="2304000" y="4816801"/>
            <a:ext cx="4536000" cy="122399"/>
          </a:xfrm>
          <a:prstGeom prst="rect">
            <a:avLst/>
          </a:prstGeom>
        </p:spPr>
        <p:txBody>
          <a:bodyPr vert="horz" lIns="0" tIns="0" rIns="0" bIns="0" rtlCol="0" anchor="b"/>
          <a:lstStyle>
            <a:lvl1pPr algn="l">
              <a:defRPr sz="795">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defTabSz="457200"/>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3_1-1 White - plain with headlines">
    <p:spTree>
      <p:nvGrpSpPr>
        <p:cNvPr id="1" name=""/>
        <p:cNvGrpSpPr/>
        <p:nvPr/>
      </p:nvGrpSpPr>
      <p:grpSpPr>
        <a:xfrm>
          <a:off x="0" y="0"/>
          <a:ext cx="0" cy="0"/>
          <a:chOff x="0" y="0"/>
          <a:chExt cx="0" cy="0"/>
        </a:xfrm>
      </p:grpSpPr>
      <p:sp>
        <p:nvSpPr>
          <p:cNvPr id="5" name="Footer Placeholder 27"/>
          <p:cNvSpPr>
            <a:spLocks noGrp="1"/>
          </p:cNvSpPr>
          <p:nvPr>
            <p:ph type="ftr" sz="quarter" idx="3"/>
          </p:nvPr>
        </p:nvSpPr>
        <p:spPr>
          <a:xfrm>
            <a:off x="2304000" y="4816801"/>
            <a:ext cx="4536000" cy="122399"/>
          </a:xfrm>
          <a:prstGeom prst="rect">
            <a:avLst/>
          </a:prstGeom>
        </p:spPr>
        <p:txBody>
          <a:bodyPr vert="horz" lIns="0" tIns="0" rIns="0" bIns="0" rtlCol="0" anchor="b"/>
          <a:lstStyle>
            <a:lvl1pPr algn="l">
              <a:defRPr sz="795">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defTabSz="457200"/>
            <a:endParaRPr lang="en-US" dirty="0">
              <a:solidFill>
                <a:srgbClr val="FFFFFF"/>
              </a:solidFill>
            </a:endParaRPr>
          </a:p>
        </p:txBody>
      </p:sp>
      <p:pic>
        <p:nvPicPr>
          <p:cNvPr id="6" name="Picture 9"/>
          <p:cNvPicPr>
            <a:picLocks noChangeAspect="1"/>
          </p:cNvPicPr>
          <p:nvPr userDrawn="1"/>
        </p:nvPicPr>
        <p:blipFill>
          <a:blip r:embed="rId2" cstate="email"/>
          <a:stretch>
            <a:fillRect/>
          </a:stretch>
        </p:blipFill>
        <p:spPr>
          <a:xfrm>
            <a:off x="8035202" y="4806001"/>
            <a:ext cx="690379" cy="112048"/>
          </a:xfrm>
          <a:prstGeom prst="rect">
            <a:avLst/>
          </a:prstGeom>
        </p:spPr>
      </p:pic>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1-2 White - one col tier text with headlines">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417600" y="1260000"/>
            <a:ext cx="8308800" cy="3375480"/>
          </a:xfrm>
          <a:prstGeom prst="rect">
            <a:avLst/>
          </a:prstGeom>
        </p:spPr>
        <p:txBody>
          <a:bodyPr lIns="0" tIns="0" rIns="0" bIns="0"/>
          <a:lstStyle>
            <a:lvl1pPr marL="230505" indent="-230505">
              <a:spcBef>
                <a:spcPts val="0"/>
              </a:spcBef>
              <a:spcAft>
                <a:spcPts val="600"/>
              </a:spcAft>
              <a:defRPr sz="1600">
                <a:solidFill>
                  <a:schemeClr val="tx2"/>
                </a:solidFill>
                <a:latin typeface="Nokia Pure Text Light" panose="020B0304040602060303" pitchFamily="34" charset="0"/>
                <a:ea typeface="Nokia Pure Text Light" panose="020B0304040602060303" pitchFamily="34" charset="0"/>
              </a:defRPr>
            </a:lvl1pPr>
            <a:lvl2pPr marL="461010" indent="-230505">
              <a:spcBef>
                <a:spcPts val="0"/>
              </a:spcBef>
              <a:spcAft>
                <a:spcPts val="600"/>
              </a:spcAft>
              <a:defRPr sz="1400">
                <a:solidFill>
                  <a:schemeClr val="tx2"/>
                </a:solidFill>
                <a:latin typeface="Nokia Pure Text Light" panose="020B0304040602060303" pitchFamily="34" charset="0"/>
                <a:ea typeface="Nokia Pure Text Light" panose="020B0304040602060303" pitchFamily="34" charset="0"/>
              </a:defRPr>
            </a:lvl2pPr>
            <a:lvl3pPr marL="691515">
              <a:spcBef>
                <a:spcPts val="0"/>
              </a:spcBef>
              <a:spcAft>
                <a:spcPts val="600"/>
              </a:spcAft>
              <a:defRPr sz="1200">
                <a:solidFill>
                  <a:schemeClr val="tx2"/>
                </a:solidFill>
                <a:latin typeface="Nokia Pure Text Light" panose="020B0304040602060303" pitchFamily="34" charset="0"/>
                <a:ea typeface="Nokia Pure Text Light" panose="020B0304040602060303" pitchFamily="34" charset="0"/>
              </a:defRPr>
            </a:lvl3pPr>
            <a:lvl4pPr marL="921385">
              <a:spcBef>
                <a:spcPts val="0"/>
              </a:spcBef>
              <a:spcAft>
                <a:spcPts val="600"/>
              </a:spcAft>
              <a:defRPr sz="1000">
                <a:solidFill>
                  <a:schemeClr val="tx2"/>
                </a:solidFill>
                <a:latin typeface="Nokia Pure Text Light" panose="020B0304040602060303" pitchFamily="34" charset="0"/>
                <a:ea typeface="Nokia Pure Text Light" panose="020B0304040602060303" pitchFamily="34" charset="0"/>
              </a:defRPr>
            </a:lvl4pPr>
            <a:lvl5pPr marL="1151890" indent="-228600">
              <a:spcBef>
                <a:spcPts val="0"/>
              </a:spcBef>
              <a:spcAft>
                <a:spcPts val="600"/>
              </a:spcAft>
              <a:buFont typeface="Arial" panose="020B0604020202020204" pitchFamily="34" charset="0"/>
              <a:buChar char="•"/>
              <a:defRPr sz="900">
                <a:solidFill>
                  <a:schemeClr val="tx2"/>
                </a:solidFill>
                <a:latin typeface="Nokia Pure Text Light" panose="020B0304040602060303" pitchFamily="34" charset="0"/>
                <a:ea typeface="Nokia Pure Text Light" panose="020B0304040602060303" pitchFamily="34" charset="0"/>
              </a:defRPr>
            </a:lvl5pPr>
            <a:lvl6pPr marL="1382395" indent="-228600">
              <a:spcBef>
                <a:spcPts val="0"/>
              </a:spcBef>
              <a:spcAft>
                <a:spcPts val="600"/>
              </a:spcAft>
              <a:buFont typeface="Nokia Pure Text" panose="020B0503020202020204" pitchFamily="34" charset="0"/>
              <a:buChar char="‒"/>
              <a:defRPr sz="800" baseline="0">
                <a:solidFill>
                  <a:schemeClr val="tx2"/>
                </a:solidFill>
                <a:latin typeface="Nokia Pure Text Light" panose="020B0304040602060303" pitchFamily="34" charset="0"/>
                <a:ea typeface="Nokia Pure Text Light" panose="020B0304040602060303" pitchFamily="34" charset="0"/>
              </a:defRPr>
            </a:lvl6pPr>
            <a:lvl7pPr marL="1612900">
              <a:spcBef>
                <a:spcPts val="0"/>
              </a:spcBef>
              <a:spcAft>
                <a:spcPts val="600"/>
              </a:spcAft>
              <a:defRPr sz="700">
                <a:solidFill>
                  <a:schemeClr val="tx2"/>
                </a:solidFill>
                <a:latin typeface="Nokia Pure Text Light" panose="020B0304040602060303" pitchFamily="34" charset="0"/>
                <a:ea typeface="Nokia Pure Text Light" panose="020B0304040602060303" pitchFamily="34" charset="0"/>
              </a:defRPr>
            </a:lvl7pPr>
            <a:lvl8pPr marL="1843405">
              <a:spcBef>
                <a:spcPts val="0"/>
              </a:spcBef>
              <a:spcAft>
                <a:spcPts val="600"/>
              </a:spcAft>
              <a:defRPr sz="600">
                <a:solidFill>
                  <a:schemeClr val="tx2"/>
                </a:solidFill>
                <a:latin typeface="Nokia Pure Text Light" panose="020B0304040602060303" pitchFamily="34" charset="0"/>
                <a:ea typeface="Nokia Pure Text Light" panose="020B0304040602060303" pitchFamily="34" charset="0"/>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12"/>
          <p:cNvSpPr>
            <a:spLocks noGrp="1"/>
          </p:cNvSpPr>
          <p:nvPr>
            <p:ph type="body" sz="quarter" idx="10" hasCustomPrompt="1"/>
          </p:nvPr>
        </p:nvSpPr>
        <p:spPr>
          <a:xfrm>
            <a:off x="417600" y="689460"/>
            <a:ext cx="8308800" cy="309600"/>
          </a:xfrm>
          <a:prstGeom prst="rect">
            <a:avLst/>
          </a:prstGeom>
        </p:spPr>
        <p:txBody>
          <a:bodyPr lIns="0" tIns="0" rIns="0" bIns="0"/>
          <a:lstStyle>
            <a:lvl1pPr marL="0" indent="0">
              <a:buNone/>
              <a:defRPr sz="2800">
                <a:solidFill>
                  <a:schemeClr val="bg2"/>
                </a:solidFill>
                <a:latin typeface="Nokia Pure Headline Ultra Light" panose="020B02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11"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800" baseline="0">
                <a:solidFill>
                  <a:schemeClr val="tx1"/>
                </a:solidFill>
                <a:latin typeface="Nokia Pure Headline Ultra Light" panose="020B0204020202020204" pitchFamily="34" charset="0"/>
              </a:defRPr>
            </a:lvl1pPr>
          </a:lstStyle>
          <a:p>
            <a:pPr lvl="0"/>
            <a:r>
              <a:rPr lang="en-US" dirty="0"/>
              <a:t>Click to edit headline</a:t>
            </a:r>
          </a:p>
        </p:txBody>
      </p:sp>
      <p:sp>
        <p:nvSpPr>
          <p:cNvPr id="8"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pPr defTabSz="457200"/>
            <a:endParaRPr lang="en-US" dirty="0">
              <a:solidFill>
                <a:srgbClr val="FFFFFF"/>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2_1-1 White - plain with headlines">
    <p:spTree>
      <p:nvGrpSpPr>
        <p:cNvPr id="1" name=""/>
        <p:cNvGrpSpPr/>
        <p:nvPr/>
      </p:nvGrpSpPr>
      <p:grpSpPr>
        <a:xfrm>
          <a:off x="0" y="0"/>
          <a:ext cx="0" cy="0"/>
          <a:chOff x="0" y="0"/>
          <a:chExt cx="0" cy="0"/>
        </a:xfrm>
      </p:grpSpPr>
      <p:sp>
        <p:nvSpPr>
          <p:cNvPr id="68" name="Text Placeholder 42"/>
          <p:cNvSpPr>
            <a:spLocks noGrp="1"/>
          </p:cNvSpPr>
          <p:nvPr>
            <p:ph type="body" sz="quarter" idx="11" hasCustomPrompt="1"/>
          </p:nvPr>
        </p:nvSpPr>
        <p:spPr>
          <a:xfrm>
            <a:off x="417600" y="280802"/>
            <a:ext cx="8308800" cy="309600"/>
          </a:xfrm>
          <a:prstGeom prst="rect">
            <a:avLst/>
          </a:prstGeom>
        </p:spPr>
        <p:txBody>
          <a:bodyPr lIns="0" tIns="0" rIns="0" bIns="0"/>
          <a:lstStyle>
            <a:lvl1pPr marL="0" indent="0">
              <a:buNone/>
              <a:defRPr sz="2010"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defTabSz="457200"/>
            <a:endParaRPr lang="en-US" dirty="0">
              <a:solidFill>
                <a:srgbClr val="FFFFFF"/>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_Nokia White 0">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a:t>Click to edit headline</a:t>
            </a:r>
            <a:endParaRPr lang="en-US" dirty="0"/>
          </a:p>
        </p:txBody>
      </p:sp>
      <p:sp>
        <p:nvSpPr>
          <p:cNvPr id="8"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pPr defTabSz="457200"/>
            <a:endParaRPr lang="en-US" dirty="0">
              <a:solidFill>
                <a:srgbClr val="FFFFFF"/>
              </a:solidFill>
              <a:cs typeface="Arial" panose="020B0604020202020204" pitchFamily="34" charset="0"/>
            </a:endParaRPr>
          </a:p>
        </p:txBody>
      </p:sp>
      <p:sp>
        <p:nvSpPr>
          <p:cNvPr id="3"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panose="020B0604020202020204" pitchFamily="34" charset="0"/>
              <a:buNone/>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panose="020B0604020202020204" pitchFamily="34" charset="0"/>
              <a:buNone/>
              <a:defRPr/>
            </a:pPr>
            <a:r>
              <a:rPr lang="en-GB" dirty="0"/>
              <a:t>Click to edit secondary headline</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3_Nokia White 1">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10026" r="5986" b="10321"/>
          <a:stretch>
            <a:fillRect/>
          </a:stretch>
        </p:blipFill>
        <p:spPr bwMode="auto">
          <a:xfrm>
            <a:off x="12" y="0"/>
            <a:ext cx="9144000" cy="5143500"/>
          </a:xfrm>
          <a:prstGeom prst="rect">
            <a:avLst/>
          </a:prstGeom>
          <a:noFill/>
        </p:spPr>
      </p:pic>
      <p:sp>
        <p:nvSpPr>
          <p:cNvPr id="5" name="Rectangle 4"/>
          <p:cNvSpPr/>
          <p:nvPr userDrawn="1"/>
        </p:nvSpPr>
        <p:spPr>
          <a:xfrm rot="16200000">
            <a:off x="2000253" y="-2000251"/>
            <a:ext cx="5143510" cy="9143989"/>
          </a:xfrm>
          <a:prstGeom prst="rect">
            <a:avLst/>
          </a:prstGeom>
          <a:gradFill>
            <a:gsLst>
              <a:gs pos="0">
                <a:srgbClr val="000000">
                  <a:lumMod val="0"/>
                  <a:alpha val="44000"/>
                </a:srgbClr>
              </a:gs>
              <a:gs pos="100000">
                <a:schemeClr val="accent1">
                  <a:alpha val="0"/>
                  <a:lumMod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noAutofit/>
          </a:bodyPr>
          <a:lstStyle/>
          <a:p>
            <a:pPr defTabSz="685800" fontAlgn="auto">
              <a:spcBef>
                <a:spcPts val="0"/>
              </a:spcBef>
              <a:spcAft>
                <a:spcPts val="0"/>
              </a:spcAft>
              <a:defRPr/>
            </a:pPr>
            <a:endParaRPr lang="en-US" sz="900" dirty="0">
              <a:solidFill>
                <a:srgbClr val="FFFFFF"/>
              </a:solidFill>
              <a:latin typeface="Nokia Pure Text Light" panose="020B0304040602060303" pitchFamily="34" charset="0"/>
              <a:ea typeface="Nokia Pure Text Light" panose="020B0304040602060303" pitchFamily="34" charset="0"/>
            </a:endParaRPr>
          </a:p>
        </p:txBody>
      </p:sp>
      <p:sp>
        <p:nvSpPr>
          <p:cNvPr id="3" name="Content Placeholder 2"/>
          <p:cNvSpPr>
            <a:spLocks noGrp="1"/>
          </p:cNvSpPr>
          <p:nvPr>
            <p:ph idx="1" hasCustomPrompt="1"/>
          </p:nvPr>
        </p:nvSpPr>
        <p:spPr/>
        <p:txBody>
          <a:bodyPr/>
          <a:lstStyle>
            <a:lvl1pPr marL="0" indent="0">
              <a:spcAft>
                <a:spcPts val="600"/>
              </a:spcAft>
              <a:buNone/>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 </a:t>
            </a:r>
          </a:p>
        </p:txBody>
      </p:sp>
      <p:pic>
        <p:nvPicPr>
          <p:cNvPr id="7" name="Picture 6"/>
          <p:cNvPicPr>
            <a:picLocks noChangeAspect="1"/>
          </p:cNvPicPr>
          <p:nvPr userDrawn="1"/>
        </p:nvPicPr>
        <p:blipFill>
          <a:blip r:embed="rId3" cstate="screen"/>
          <a:stretch>
            <a:fillRect/>
          </a:stretch>
        </p:blipFill>
        <p:spPr>
          <a:xfrm>
            <a:off x="7877226" y="4651003"/>
            <a:ext cx="1008112" cy="42436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Blackblue Master | Headline">
    <p:spTree>
      <p:nvGrpSpPr>
        <p:cNvPr id="1" name=""/>
        <p:cNvGrpSpPr/>
        <p:nvPr/>
      </p:nvGrpSpPr>
      <p:grpSpPr>
        <a:xfrm>
          <a:off x="0" y="0"/>
          <a:ext cx="0" cy="0"/>
          <a:chOff x="0" y="0"/>
          <a:chExt cx="0" cy="0"/>
        </a:xfrm>
      </p:grpSpPr>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defTabSz="457200"/>
            <a:endParaRPr lang="en-US" dirty="0">
              <a:solidFill>
                <a:srgbClr val="FFFFFF"/>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25141"/>
            <a:ext cx="9144000" cy="27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8168538" y="4955394"/>
            <a:ext cx="970138" cy="207749"/>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fontAlgn="auto">
              <a:spcBef>
                <a:spcPts val="0"/>
              </a:spcBef>
              <a:spcAft>
                <a:spcPts val="0"/>
              </a:spcAft>
              <a:defRPr/>
            </a:pPr>
            <a:r>
              <a:rPr kumimoji="0" lang="en-US" altLang="zh-CN" sz="750" dirty="0">
                <a:solidFill>
                  <a:prstClr val="black"/>
                </a:solidFill>
              </a:rPr>
              <a:t>© CHINAUNICOM</a:t>
            </a:r>
          </a:p>
        </p:txBody>
      </p:sp>
      <p:grpSp>
        <p:nvGrpSpPr>
          <p:cNvPr id="6" name="Group 31"/>
          <p:cNvGrpSpPr/>
          <p:nvPr/>
        </p:nvGrpSpPr>
        <p:grpSpPr bwMode="auto">
          <a:xfrm>
            <a:off x="560389" y="4786312"/>
            <a:ext cx="287337" cy="215504"/>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grpSp>
      <p:grpSp>
        <p:nvGrpSpPr>
          <p:cNvPr id="9" name="Group 34"/>
          <p:cNvGrpSpPr/>
          <p:nvPr/>
        </p:nvGrpSpPr>
        <p:grpSpPr bwMode="auto">
          <a:xfrm>
            <a:off x="250826" y="5003006"/>
            <a:ext cx="287338" cy="215504"/>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grpSp>
      <p:sp>
        <p:nvSpPr>
          <p:cNvPr id="3074" name="Rectangle 2"/>
          <p:cNvSpPr>
            <a:spLocks noGrp="1" noChangeArrowheads="1"/>
          </p:cNvSpPr>
          <p:nvPr>
            <p:ph type="ctrTitle"/>
          </p:nvPr>
        </p:nvSpPr>
        <p:spPr>
          <a:xfrm>
            <a:off x="468314" y="1912144"/>
            <a:ext cx="8424167" cy="506016"/>
          </a:xfrm>
        </p:spPr>
        <p:txBody>
          <a:bodyPr/>
          <a:lstStyle>
            <a:lvl1pPr marL="0" algn="r">
              <a:defRPr sz="2700">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468314" y="2518172"/>
            <a:ext cx="8207375" cy="32385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7110282" y="66676"/>
            <a:ext cx="1943449" cy="89877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7544" y="108349"/>
            <a:ext cx="8208144" cy="486965"/>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468313" y="843558"/>
            <a:ext cx="8207375" cy="403086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420AE384-7BEA-47C2-BB0C-9EF2F912DAFA}"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0CD18A8E-64E3-49D5-B10B-D9876DDAD84A}"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prstClr val="black"/>
                </a:solidFill>
              </a:rPr>
              <a:t>‹#›</a:t>
            </a:fld>
            <a:endParaRPr lang="zh-CN" altLang="en-US">
              <a:solidFill>
                <a:prstClr val="black"/>
              </a:solidFill>
            </a:endParaRPr>
          </a:p>
        </p:txBody>
      </p:sp>
    </p:spTree>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5006CECE-81EE-4DDB-9714-C146E7BBCADB}"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E87A8E8F-BE7D-487F-8EC2-BD807125146D}"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F0187668-4B75-405F-B08E-A1DB0CD1F862}"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quarter" idx="1"/>
          </p:nvPr>
        </p:nvSpPr>
        <p:spPr>
          <a:xfrm>
            <a:off x="468314" y="735808"/>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8314" y="2862264"/>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D6C8F423-7B55-4164-953E-A683D114C0B7}"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B6034E97-6CF7-44C5-98DD-F30D788675CC}"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8"/>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3"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7"/>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3"/>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CACF97B2-74BB-4038-BE04-AE6CB52837C3}"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7470775" y="39291"/>
            <a:ext cx="1379538"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9"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1"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3"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4"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5"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9"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21"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2"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5"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6"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3276600" y="4948237"/>
            <a:ext cx="1905905" cy="181909"/>
          </a:xfrm>
          <a:prstGeom prst="rect">
            <a:avLst/>
          </a:prstGeom>
          <a:noFill/>
          <a:ln>
            <a:noFill/>
          </a:ln>
        </p:spPr>
        <p:txBody>
          <a:bodyPr wrap="none" lIns="65849" tIns="32925" rIns="65849" bIns="32925">
            <a:spAutoFit/>
          </a:bodyPr>
          <a:lstStyle>
            <a:lvl1pPr defTabSz="878205">
              <a:defRPr kumimoji="1" sz="2400">
                <a:solidFill>
                  <a:schemeClr val="tx1"/>
                </a:solidFill>
                <a:latin typeface="Arial" panose="020B0604020202020204" pitchFamily="34" charset="0"/>
                <a:ea typeface="华文细黑" panose="02010600040101010101" pitchFamily="2" charset="-122"/>
              </a:defRPr>
            </a:lvl1pPr>
            <a:lvl2pPr marL="742950" indent="-285750" defTabSz="878205">
              <a:defRPr kumimoji="1" sz="2400">
                <a:solidFill>
                  <a:schemeClr val="tx1"/>
                </a:solidFill>
                <a:latin typeface="Arial" panose="020B0604020202020204" pitchFamily="34" charset="0"/>
                <a:ea typeface="华文细黑" panose="02010600040101010101" pitchFamily="2" charset="-122"/>
              </a:defRPr>
            </a:lvl2pPr>
            <a:lvl3pPr marL="1143000" indent="-228600" defTabSz="878205">
              <a:defRPr kumimoji="1" sz="2400">
                <a:solidFill>
                  <a:schemeClr val="tx1"/>
                </a:solidFill>
                <a:latin typeface="Arial" panose="020B0604020202020204" pitchFamily="34" charset="0"/>
                <a:ea typeface="华文细黑" panose="02010600040101010101" pitchFamily="2" charset="-122"/>
              </a:defRPr>
            </a:lvl3pPr>
            <a:lvl4pPr marL="1600200" indent="-228600" defTabSz="878205">
              <a:defRPr kumimoji="1" sz="2400">
                <a:solidFill>
                  <a:schemeClr val="tx1"/>
                </a:solidFill>
                <a:latin typeface="Arial" panose="020B0604020202020204" pitchFamily="34" charset="0"/>
                <a:ea typeface="华文细黑" panose="02010600040101010101" pitchFamily="2" charset="-122"/>
              </a:defRPr>
            </a:lvl4pPr>
            <a:lvl5pPr marL="2057400" indent="-228600" defTabSz="878205">
              <a:defRPr kumimoji="1" sz="2400">
                <a:solidFill>
                  <a:schemeClr val="tx1"/>
                </a:solidFill>
                <a:latin typeface="Arial" panose="020B0604020202020204" pitchFamily="34" charset="0"/>
                <a:ea typeface="华文细黑" panose="02010600040101010101" pitchFamily="2" charset="-122"/>
              </a:defRPr>
            </a:lvl5pPr>
            <a:lvl6pPr marL="2514600" indent="-228600" defTabSz="878205"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8205"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8205"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8205"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fontAlgn="auto" hangingPunct="0">
              <a:spcBef>
                <a:spcPts val="0"/>
              </a:spcBef>
              <a:spcAft>
                <a:spcPts val="0"/>
              </a:spcAft>
              <a:defRPr/>
            </a:pPr>
            <a:r>
              <a:rPr kumimoji="0" lang="en-US" altLang="zh-CN" sz="750" dirty="0">
                <a:solidFill>
                  <a:prstClr val="black"/>
                </a:solidFill>
                <a:ea typeface="MS PGothic" panose="020B0600070205080204" pitchFamily="34" charset="-128"/>
                <a:cs typeface="Arial" panose="020B0604020202020204" pitchFamily="34" charset="0"/>
              </a:rPr>
              <a:t>CHINAUNICOM RESEARCH INSTITUTE</a:t>
            </a:r>
          </a:p>
        </p:txBody>
      </p:sp>
      <p:sp>
        <p:nvSpPr>
          <p:cNvPr id="30" name="Rectangle 21"/>
          <p:cNvSpPr>
            <a:spLocks noChangeArrowheads="1"/>
          </p:cNvSpPr>
          <p:nvPr/>
        </p:nvSpPr>
        <p:spPr bwMode="auto">
          <a:xfrm rot="18906758">
            <a:off x="8264525" y="4734108"/>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8205"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8205"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8205"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8205"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8205"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prstClr val="black"/>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prstClr val="black"/>
                </a:solidFill>
                <a:ea typeface="MS PGothic" panose="020B0600070205080204" pitchFamily="34" charset="-128"/>
                <a:cs typeface="Arial" panose="020B0604020202020204" pitchFamily="34" charset="0"/>
              </a:rPr>
              <a:t>Confidential </a:t>
            </a:r>
          </a:p>
        </p:txBody>
      </p:sp>
      <p:sp>
        <p:nvSpPr>
          <p:cNvPr id="3" name="Rectangle 2"/>
          <p:cNvSpPr>
            <a:spLocks noGrp="1" noChangeArrowheads="1"/>
          </p:cNvSpPr>
          <p:nvPr>
            <p:ph type="title" hasCustomPrompt="1"/>
          </p:nvPr>
        </p:nvSpPr>
        <p:spPr bwMode="auto">
          <a:xfrm>
            <a:off x="0" y="108349"/>
            <a:ext cx="8675688" cy="486965"/>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468314" y="735806"/>
            <a:ext cx="8207375" cy="4138613"/>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prstClr val="black"/>
                </a:solidFill>
              </a:rPr>
              <a:t>‹#›</a:t>
            </a:fld>
            <a:endParaRPr lang="zh-CN" altLang="en-US">
              <a:solidFill>
                <a:prstClr val="black"/>
              </a:solidFill>
            </a:endParaRPr>
          </a:p>
        </p:txBody>
      </p:sp>
    </p:spTree>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732396" y="931069"/>
            <a:ext cx="681597" cy="553998"/>
          </a:xfrm>
          <a:prstGeom prst="rect">
            <a:avLst/>
          </a:prstGeom>
          <a:noFill/>
          <a:ln w="9525" algn="ctr">
            <a:noFill/>
            <a:miter lim="800000"/>
          </a:ln>
          <a:effectLst/>
        </p:spPr>
        <p:txBody>
          <a:bodyPr wrap="none">
            <a:spAutoFit/>
          </a:bodyPr>
          <a:lstStyle/>
          <a:p>
            <a:pPr algn="r" fontAlgn="auto">
              <a:spcBef>
                <a:spcPts val="0"/>
              </a:spcBef>
              <a:spcAft>
                <a:spcPts val="0"/>
              </a:spcAft>
              <a:defRPr/>
            </a:pPr>
            <a:r>
              <a:rPr lang="zh-CN" altLang="en-US" sz="750">
                <a:solidFill>
                  <a:srgbClr val="FFFFFF"/>
                </a:solidFill>
                <a:latin typeface="Arial" panose="020B0604020202020204" pitchFamily="34" charset="0"/>
              </a:rPr>
              <a:t>一级标题</a:t>
            </a:r>
          </a:p>
          <a:p>
            <a:pPr algn="r" fontAlgn="auto">
              <a:spcBef>
                <a:spcPts val="0"/>
              </a:spcBef>
              <a:spcAft>
                <a:spcPts val="0"/>
              </a:spcAft>
              <a:defRPr/>
            </a:pPr>
            <a:r>
              <a:rPr lang="zh-CN" altLang="en-US" sz="750">
                <a:solidFill>
                  <a:srgbClr val="FFFFFF"/>
                </a:solidFill>
                <a:latin typeface="Arial" panose="020B0604020202020204" pitchFamily="34" charset="0"/>
              </a:rPr>
              <a:t>华黑</a:t>
            </a:r>
            <a:r>
              <a:rPr lang="en-US" altLang="zh-CN" sz="750" dirty="0">
                <a:solidFill>
                  <a:srgbClr val="FFFFFF"/>
                </a:solidFill>
                <a:latin typeface="Arial" panose="020B0604020202020204" pitchFamily="34" charset="0"/>
              </a:rPr>
              <a:t>/Arial</a:t>
            </a:r>
          </a:p>
          <a:p>
            <a:pPr algn="r" fontAlgn="auto">
              <a:spcBef>
                <a:spcPts val="0"/>
              </a:spcBef>
              <a:spcAft>
                <a:spcPts val="0"/>
              </a:spcAft>
              <a:defRPr/>
            </a:pPr>
            <a:r>
              <a:rPr lang="zh-CN" altLang="en-US" sz="750">
                <a:solidFill>
                  <a:srgbClr val="FFFFFF"/>
                </a:solidFill>
                <a:latin typeface="Arial" panose="020B0604020202020204" pitchFamily="34" charset="0"/>
              </a:rPr>
              <a:t>黑色 </a:t>
            </a:r>
            <a:r>
              <a:rPr lang="en-US" altLang="zh-CN" sz="750" dirty="0">
                <a:solidFill>
                  <a:srgbClr val="FFFFFF"/>
                </a:solidFill>
                <a:latin typeface="Arial" panose="020B0604020202020204" pitchFamily="34" charset="0"/>
              </a:rPr>
              <a:t>(0,0,0)</a:t>
            </a:r>
          </a:p>
          <a:p>
            <a:pPr algn="r" fontAlgn="auto">
              <a:spcBef>
                <a:spcPts val="0"/>
              </a:spcBef>
              <a:spcAft>
                <a:spcPts val="0"/>
              </a:spcAft>
              <a:defRPr/>
            </a:pPr>
            <a:r>
              <a:rPr lang="en-US" altLang="zh-CN" sz="750" dirty="0">
                <a:solidFill>
                  <a:srgbClr val="FFFFFF"/>
                </a:solidFill>
                <a:latin typeface="Arial" panose="020B0604020202020204" pitchFamily="34" charset="0"/>
              </a:rPr>
              <a:t>16-20</a:t>
            </a:r>
            <a:r>
              <a:rPr lang="zh-CN" altLang="en-US" sz="750">
                <a:solidFill>
                  <a:srgbClr val="FFFFFF"/>
                </a:solidFill>
                <a:latin typeface="Arial" panose="020B0604020202020204" pitchFamily="34" charset="0"/>
              </a:rPr>
              <a:t>号</a:t>
            </a:r>
          </a:p>
        </p:txBody>
      </p:sp>
      <p:sp>
        <p:nvSpPr>
          <p:cNvPr id="4" name="Text Box 35"/>
          <p:cNvSpPr txBox="1">
            <a:spLocks noChangeArrowheads="1"/>
          </p:cNvSpPr>
          <p:nvPr userDrawn="1"/>
        </p:nvSpPr>
        <p:spPr bwMode="auto">
          <a:xfrm>
            <a:off x="-684508" y="2015729"/>
            <a:ext cx="654346" cy="553998"/>
          </a:xfrm>
          <a:prstGeom prst="rect">
            <a:avLst/>
          </a:prstGeom>
          <a:noFill/>
          <a:ln w="9525" algn="ctr">
            <a:noFill/>
            <a:miter lim="800000"/>
          </a:ln>
          <a:effectLst/>
        </p:spPr>
        <p:txBody>
          <a:bodyPr wrap="none">
            <a:spAutoFit/>
          </a:bodyPr>
          <a:lstStyle/>
          <a:p>
            <a:pPr algn="r" fontAlgn="auto">
              <a:spcBef>
                <a:spcPts val="0"/>
              </a:spcBef>
              <a:spcAft>
                <a:spcPts val="0"/>
              </a:spcAft>
              <a:defRPr/>
            </a:pPr>
            <a:r>
              <a:rPr lang="zh-CN" altLang="en-US" sz="750">
                <a:solidFill>
                  <a:srgbClr val="FFFFFF"/>
                </a:solidFill>
                <a:latin typeface="Arial" panose="020B0604020202020204" pitchFamily="34" charset="0"/>
              </a:rPr>
              <a:t>正文</a:t>
            </a:r>
          </a:p>
          <a:p>
            <a:pPr algn="r" fontAlgn="auto">
              <a:spcBef>
                <a:spcPts val="0"/>
              </a:spcBef>
              <a:spcAft>
                <a:spcPts val="0"/>
              </a:spcAft>
              <a:defRPr/>
            </a:pPr>
            <a:r>
              <a:rPr lang="zh-CN" altLang="en-US" sz="750">
                <a:solidFill>
                  <a:srgbClr val="FFFFFF"/>
                </a:solidFill>
                <a:latin typeface="Arial" panose="020B0604020202020204" pitchFamily="34" charset="0"/>
              </a:rPr>
              <a:t>华楷</a:t>
            </a:r>
            <a:r>
              <a:rPr lang="en-US" altLang="zh-CN" sz="750" dirty="0">
                <a:solidFill>
                  <a:srgbClr val="FFFFFF"/>
                </a:solidFill>
                <a:latin typeface="Arial" panose="020B0604020202020204" pitchFamily="34" charset="0"/>
              </a:rPr>
              <a:t>/Arial</a:t>
            </a:r>
          </a:p>
          <a:p>
            <a:pPr algn="r" fontAlgn="auto">
              <a:spcBef>
                <a:spcPts val="0"/>
              </a:spcBef>
              <a:spcAft>
                <a:spcPts val="0"/>
              </a:spcAft>
              <a:defRPr/>
            </a:pPr>
            <a:r>
              <a:rPr lang="zh-CN" altLang="en-US" sz="750">
                <a:solidFill>
                  <a:srgbClr val="FFFFFF"/>
                </a:solidFill>
                <a:latin typeface="Arial" panose="020B0604020202020204" pitchFamily="34" charset="0"/>
              </a:rPr>
              <a:t>黑色</a:t>
            </a:r>
            <a:r>
              <a:rPr lang="en-US" altLang="zh-CN" sz="750" dirty="0">
                <a:solidFill>
                  <a:srgbClr val="FFFFFF"/>
                </a:solidFill>
                <a:latin typeface="Arial" panose="020B0604020202020204" pitchFamily="34" charset="0"/>
              </a:rPr>
              <a:t>(0,0,0)</a:t>
            </a:r>
          </a:p>
          <a:p>
            <a:pPr algn="r" fontAlgn="auto">
              <a:spcBef>
                <a:spcPts val="0"/>
              </a:spcBef>
              <a:spcAft>
                <a:spcPts val="0"/>
              </a:spcAft>
              <a:defRPr/>
            </a:pPr>
            <a:r>
              <a:rPr lang="en-US" altLang="zh-CN" sz="750" dirty="0">
                <a:solidFill>
                  <a:srgbClr val="FFFFFF"/>
                </a:solidFill>
                <a:latin typeface="Arial" panose="020B0604020202020204" pitchFamily="34" charset="0"/>
              </a:rPr>
              <a:t>14-16</a:t>
            </a:r>
            <a:r>
              <a:rPr lang="zh-CN" altLang="en-US" sz="750">
                <a:solidFill>
                  <a:srgbClr val="FFFFFF"/>
                </a:solidFill>
                <a:latin typeface="Arial" panose="020B0604020202020204" pitchFamily="34" charset="0"/>
              </a:rPr>
              <a:t>号</a:t>
            </a:r>
          </a:p>
        </p:txBody>
      </p:sp>
      <p:sp>
        <p:nvSpPr>
          <p:cNvPr id="5" name="Text Box 64"/>
          <p:cNvSpPr txBox="1">
            <a:spLocks noChangeArrowheads="1"/>
          </p:cNvSpPr>
          <p:nvPr userDrawn="1"/>
        </p:nvSpPr>
        <p:spPr bwMode="auto">
          <a:xfrm>
            <a:off x="9350376" y="2758680"/>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250,190,0</a:t>
            </a:r>
          </a:p>
        </p:txBody>
      </p:sp>
      <p:sp>
        <p:nvSpPr>
          <p:cNvPr id="6" name="Rectangle 65"/>
          <p:cNvSpPr>
            <a:spLocks noChangeArrowheads="1"/>
          </p:cNvSpPr>
          <p:nvPr userDrawn="1"/>
        </p:nvSpPr>
        <p:spPr bwMode="auto">
          <a:xfrm>
            <a:off x="9237664" y="2693986"/>
            <a:ext cx="179387" cy="313932"/>
          </a:xfrm>
          <a:prstGeom prst="rect">
            <a:avLst/>
          </a:prstGeom>
          <a:solidFill>
            <a:srgbClr val="FABE0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9237664" y="2006996"/>
            <a:ext cx="179387" cy="313932"/>
          </a:xfrm>
          <a:prstGeom prst="rect">
            <a:avLst/>
          </a:prstGeom>
          <a:solidFill>
            <a:srgbClr val="A0A0A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9350376" y="2065736"/>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160,160,160</a:t>
            </a:r>
          </a:p>
        </p:txBody>
      </p:sp>
      <p:sp>
        <p:nvSpPr>
          <p:cNvPr id="9" name="Rectangle 68"/>
          <p:cNvSpPr>
            <a:spLocks noChangeArrowheads="1"/>
          </p:cNvSpPr>
          <p:nvPr userDrawn="1"/>
        </p:nvSpPr>
        <p:spPr bwMode="auto">
          <a:xfrm>
            <a:off x="9237664" y="1117599"/>
            <a:ext cx="179387" cy="313932"/>
          </a:xfrm>
          <a:prstGeom prst="rect">
            <a:avLst/>
          </a:prstGeom>
          <a:solidFill>
            <a:srgbClr val="ECE5CE"/>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9237664" y="1339055"/>
            <a:ext cx="179387" cy="313932"/>
          </a:xfrm>
          <a:prstGeom prst="rect">
            <a:avLst/>
          </a:prstGeom>
          <a:solidFill>
            <a:srgbClr val="F1D4AF"/>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9237664" y="1560511"/>
            <a:ext cx="179387" cy="313932"/>
          </a:xfrm>
          <a:prstGeom prst="rect">
            <a:avLst/>
          </a:prstGeom>
          <a:solidFill>
            <a:srgbClr val="E08E79"/>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9350376" y="1176339"/>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236,229,206</a:t>
            </a:r>
          </a:p>
        </p:txBody>
      </p:sp>
      <p:sp>
        <p:nvSpPr>
          <p:cNvPr id="13" name="Text Box 72"/>
          <p:cNvSpPr txBox="1">
            <a:spLocks noChangeArrowheads="1"/>
          </p:cNvSpPr>
          <p:nvPr userDrawn="1"/>
        </p:nvSpPr>
        <p:spPr bwMode="auto">
          <a:xfrm>
            <a:off x="9350376" y="1398985"/>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241,212,175</a:t>
            </a:r>
          </a:p>
        </p:txBody>
      </p:sp>
      <p:sp>
        <p:nvSpPr>
          <p:cNvPr id="14" name="Text Box 73"/>
          <p:cNvSpPr txBox="1">
            <a:spLocks noChangeArrowheads="1"/>
          </p:cNvSpPr>
          <p:nvPr userDrawn="1"/>
        </p:nvSpPr>
        <p:spPr bwMode="auto">
          <a:xfrm>
            <a:off x="9350376" y="1621632"/>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224,142,121</a:t>
            </a:r>
          </a:p>
        </p:txBody>
      </p:sp>
      <p:sp>
        <p:nvSpPr>
          <p:cNvPr id="15" name="Rectangle 74"/>
          <p:cNvSpPr>
            <a:spLocks noChangeArrowheads="1"/>
          </p:cNvSpPr>
          <p:nvPr userDrawn="1"/>
        </p:nvSpPr>
        <p:spPr bwMode="auto">
          <a:xfrm>
            <a:off x="9237664" y="1784349"/>
            <a:ext cx="179387" cy="313932"/>
          </a:xfrm>
          <a:prstGeom prst="rect">
            <a:avLst/>
          </a:prstGeom>
          <a:solidFill>
            <a:srgbClr val="CC000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9351964" y="1845470"/>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204,0,0</a:t>
            </a:r>
          </a:p>
        </p:txBody>
      </p:sp>
      <p:sp>
        <p:nvSpPr>
          <p:cNvPr id="17" name="Text Box 76"/>
          <p:cNvSpPr txBox="1">
            <a:spLocks noChangeArrowheads="1"/>
          </p:cNvSpPr>
          <p:nvPr userDrawn="1"/>
        </p:nvSpPr>
        <p:spPr bwMode="auto">
          <a:xfrm>
            <a:off x="9351964" y="2530079"/>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15,75,105</a:t>
            </a:r>
          </a:p>
        </p:txBody>
      </p:sp>
      <p:sp>
        <p:nvSpPr>
          <p:cNvPr id="18" name="Rectangle 77"/>
          <p:cNvSpPr>
            <a:spLocks noChangeArrowheads="1"/>
          </p:cNvSpPr>
          <p:nvPr userDrawn="1"/>
        </p:nvSpPr>
        <p:spPr bwMode="auto">
          <a:xfrm>
            <a:off x="9237664" y="2472530"/>
            <a:ext cx="179387" cy="313932"/>
          </a:xfrm>
          <a:prstGeom prst="rect">
            <a:avLst/>
          </a:prstGeom>
          <a:solidFill>
            <a:srgbClr val="0F4B96"/>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9280526" y="951311"/>
            <a:ext cx="1052513" cy="207749"/>
          </a:xfrm>
          <a:prstGeom prst="rect">
            <a:avLst/>
          </a:prstGeom>
          <a:noFill/>
          <a:ln w="9525">
            <a:noFill/>
            <a:miter lim="800000"/>
          </a:ln>
          <a:effectLst/>
        </p:spPr>
        <p:txBody>
          <a:bodyPr>
            <a:spAutoFit/>
          </a:bodyPr>
          <a:lstStyle/>
          <a:p>
            <a:pPr fontAlgn="auto">
              <a:spcBef>
                <a:spcPct val="50000"/>
              </a:spcBef>
              <a:spcAft>
                <a:spcPts val="0"/>
              </a:spcAft>
              <a:defRPr/>
            </a:pPr>
            <a:r>
              <a:rPr lang="zh-CN" altLang="en-US" sz="750">
                <a:solidFill>
                  <a:srgbClr val="FFFFFF"/>
                </a:solidFill>
                <a:latin typeface="Arial" panose="020B0604020202020204" pitchFamily="34" charset="0"/>
              </a:rPr>
              <a:t>主色系</a:t>
            </a:r>
          </a:p>
        </p:txBody>
      </p:sp>
      <p:sp>
        <p:nvSpPr>
          <p:cNvPr id="20" name="Text Box 79"/>
          <p:cNvSpPr txBox="1">
            <a:spLocks noChangeArrowheads="1"/>
          </p:cNvSpPr>
          <p:nvPr userDrawn="1"/>
        </p:nvSpPr>
        <p:spPr bwMode="auto">
          <a:xfrm>
            <a:off x="9315451" y="2350295"/>
            <a:ext cx="1092200" cy="207749"/>
          </a:xfrm>
          <a:prstGeom prst="rect">
            <a:avLst/>
          </a:prstGeom>
          <a:noFill/>
          <a:ln w="9525">
            <a:noFill/>
            <a:miter lim="800000"/>
          </a:ln>
          <a:effectLst/>
        </p:spPr>
        <p:txBody>
          <a:bodyPr>
            <a:spAutoFit/>
          </a:bodyPr>
          <a:lstStyle/>
          <a:p>
            <a:pPr algn="ctr" fontAlgn="auto">
              <a:spcBef>
                <a:spcPct val="50000"/>
              </a:spcBef>
              <a:spcAft>
                <a:spcPts val="0"/>
              </a:spcAft>
              <a:defRPr/>
            </a:pPr>
            <a:r>
              <a:rPr lang="zh-CN" altLang="en-US" sz="750">
                <a:solidFill>
                  <a:srgbClr val="FFFFFF"/>
                </a:solidFill>
                <a:latin typeface="Arial" panose="020B0604020202020204" pitchFamily="34" charset="0"/>
              </a:rPr>
              <a:t>局部</a:t>
            </a:r>
            <a:r>
              <a:rPr lang="en-US" altLang="zh-CN" sz="750" dirty="0">
                <a:solidFill>
                  <a:srgbClr val="FFFFFF"/>
                </a:solidFill>
                <a:latin typeface="Arial" panose="020B0604020202020204" pitchFamily="34" charset="0"/>
              </a:rPr>
              <a:t>/</a:t>
            </a:r>
            <a:r>
              <a:rPr lang="zh-CN" altLang="en-US" sz="750">
                <a:solidFill>
                  <a:srgbClr val="FFFFFF"/>
                </a:solidFill>
                <a:latin typeface="Arial" panose="020B0604020202020204" pitchFamily="34" charset="0"/>
              </a:rPr>
              <a:t>辅色系</a:t>
            </a:r>
          </a:p>
        </p:txBody>
      </p:sp>
      <p:sp>
        <p:nvSpPr>
          <p:cNvPr id="21" name="Text Box 80"/>
          <p:cNvSpPr txBox="1">
            <a:spLocks noChangeArrowheads="1"/>
          </p:cNvSpPr>
          <p:nvPr userDrawn="1"/>
        </p:nvSpPr>
        <p:spPr bwMode="auto">
          <a:xfrm>
            <a:off x="9417051" y="3808811"/>
            <a:ext cx="1022350"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E08E79</a:t>
            </a:r>
            <a:endParaRPr lang="zh-CN" altLang="en-US" sz="750">
              <a:solidFill>
                <a:srgbClr val="FFFFFF"/>
              </a:solidFill>
              <a:latin typeface="Arial" panose="020B0604020202020204" pitchFamily="34" charset="0"/>
            </a:endParaRPr>
          </a:p>
        </p:txBody>
      </p:sp>
      <p:sp>
        <p:nvSpPr>
          <p:cNvPr id="22" name="Text Box 81"/>
          <p:cNvSpPr txBox="1">
            <a:spLocks noChangeArrowheads="1"/>
          </p:cNvSpPr>
          <p:nvPr userDrawn="1"/>
        </p:nvSpPr>
        <p:spPr bwMode="auto">
          <a:xfrm>
            <a:off x="9421813" y="4039792"/>
            <a:ext cx="1162050"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CC0000</a:t>
            </a:r>
            <a:endParaRPr lang="zh-CN" altLang="en-US" sz="750">
              <a:solidFill>
                <a:srgbClr val="FFFFFF"/>
              </a:solidFill>
              <a:latin typeface="Arial" panose="020B0604020202020204" pitchFamily="34" charset="0"/>
            </a:endParaRPr>
          </a:p>
        </p:txBody>
      </p:sp>
      <p:sp>
        <p:nvSpPr>
          <p:cNvPr id="23" name="Rectangle 82"/>
          <p:cNvSpPr>
            <a:spLocks noChangeArrowheads="1"/>
          </p:cNvSpPr>
          <p:nvPr userDrawn="1"/>
        </p:nvSpPr>
        <p:spPr bwMode="auto">
          <a:xfrm>
            <a:off x="9237664" y="4768055"/>
            <a:ext cx="179387" cy="313932"/>
          </a:xfrm>
          <a:prstGeom prst="rect">
            <a:avLst/>
          </a:prstGeom>
          <a:solidFill>
            <a:srgbClr val="FABE0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9237664" y="4212034"/>
            <a:ext cx="179387" cy="313932"/>
          </a:xfrm>
          <a:prstGeom prst="rect">
            <a:avLst/>
          </a:prstGeom>
          <a:solidFill>
            <a:srgbClr val="A0A0A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9237664" y="3322636"/>
            <a:ext cx="179387" cy="313932"/>
          </a:xfrm>
          <a:prstGeom prst="rect">
            <a:avLst/>
          </a:prstGeom>
          <a:solidFill>
            <a:srgbClr val="ECE5CE"/>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9237664" y="3544093"/>
            <a:ext cx="179387" cy="313932"/>
          </a:xfrm>
          <a:prstGeom prst="rect">
            <a:avLst/>
          </a:prstGeom>
          <a:solidFill>
            <a:srgbClr val="F1D4AF"/>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9237664" y="3765549"/>
            <a:ext cx="179387" cy="313932"/>
          </a:xfrm>
          <a:prstGeom prst="rect">
            <a:avLst/>
          </a:prstGeom>
          <a:solidFill>
            <a:srgbClr val="E08E79"/>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9237664" y="3989386"/>
            <a:ext cx="179387" cy="313932"/>
          </a:xfrm>
          <a:prstGeom prst="rect">
            <a:avLst/>
          </a:prstGeom>
          <a:solidFill>
            <a:srgbClr val="CC000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9237664" y="4546599"/>
            <a:ext cx="179387" cy="313932"/>
          </a:xfrm>
          <a:prstGeom prst="rect">
            <a:avLst/>
          </a:prstGeom>
          <a:solidFill>
            <a:srgbClr val="0F4B96"/>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9417050" y="3382567"/>
            <a:ext cx="1036638"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en-US" sz="750" dirty="0">
                <a:solidFill>
                  <a:srgbClr val="FFFFFF"/>
                </a:solidFill>
                <a:latin typeface="Arial" panose="020B0604020202020204" pitchFamily="34" charset="0"/>
              </a:rPr>
              <a:t>ECE5CE</a:t>
            </a:r>
            <a:endParaRPr lang="zh-CN" altLang="en-US" sz="750">
              <a:solidFill>
                <a:srgbClr val="FFFFFF"/>
              </a:solidFill>
              <a:latin typeface="Arial" panose="020B0604020202020204" pitchFamily="34" charset="0"/>
            </a:endParaRPr>
          </a:p>
        </p:txBody>
      </p:sp>
      <p:sp>
        <p:nvSpPr>
          <p:cNvPr id="31" name="Text Box 90"/>
          <p:cNvSpPr txBox="1">
            <a:spLocks noChangeArrowheads="1"/>
          </p:cNvSpPr>
          <p:nvPr userDrawn="1"/>
        </p:nvSpPr>
        <p:spPr bwMode="auto">
          <a:xfrm>
            <a:off x="9429751" y="3586163"/>
            <a:ext cx="1092200"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F1D4AF</a:t>
            </a:r>
            <a:endParaRPr lang="zh-CN" altLang="en-US" sz="750">
              <a:solidFill>
                <a:srgbClr val="FFFFFF"/>
              </a:solidFill>
              <a:latin typeface="Arial" panose="020B0604020202020204" pitchFamily="34" charset="0"/>
            </a:endParaRPr>
          </a:p>
        </p:txBody>
      </p:sp>
      <p:sp>
        <p:nvSpPr>
          <p:cNvPr id="32" name="Text Box 91"/>
          <p:cNvSpPr txBox="1">
            <a:spLocks noChangeArrowheads="1"/>
          </p:cNvSpPr>
          <p:nvPr userDrawn="1"/>
        </p:nvSpPr>
        <p:spPr bwMode="auto">
          <a:xfrm>
            <a:off x="9421814" y="4264820"/>
            <a:ext cx="1174750"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A0A0A0</a:t>
            </a:r>
            <a:endParaRPr lang="zh-CN" altLang="en-US" sz="750">
              <a:solidFill>
                <a:srgbClr val="FFFFFF"/>
              </a:solidFill>
              <a:latin typeface="Arial" panose="020B0604020202020204" pitchFamily="34" charset="0"/>
            </a:endParaRPr>
          </a:p>
        </p:txBody>
      </p:sp>
      <p:sp>
        <p:nvSpPr>
          <p:cNvPr id="33" name="Text Box 92"/>
          <p:cNvSpPr txBox="1">
            <a:spLocks noChangeArrowheads="1"/>
          </p:cNvSpPr>
          <p:nvPr userDrawn="1"/>
        </p:nvSpPr>
        <p:spPr bwMode="auto">
          <a:xfrm>
            <a:off x="9421814" y="4624389"/>
            <a:ext cx="1019175"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0F4B69</a:t>
            </a:r>
            <a:endParaRPr lang="zh-CN" altLang="en-US" sz="750">
              <a:solidFill>
                <a:srgbClr val="FFFFFF"/>
              </a:solidFill>
              <a:latin typeface="Arial" panose="020B0604020202020204" pitchFamily="34" charset="0"/>
            </a:endParaRPr>
          </a:p>
        </p:txBody>
      </p:sp>
      <p:sp>
        <p:nvSpPr>
          <p:cNvPr id="34" name="Rectangle 93"/>
          <p:cNvSpPr>
            <a:spLocks noChangeArrowheads="1"/>
          </p:cNvSpPr>
          <p:nvPr userDrawn="1"/>
        </p:nvSpPr>
        <p:spPr bwMode="auto">
          <a:xfrm>
            <a:off x="9415463" y="4850607"/>
            <a:ext cx="1192212"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en-US" sz="750" dirty="0">
                <a:solidFill>
                  <a:srgbClr val="FFFFFF"/>
                </a:solidFill>
                <a:latin typeface="Arial" panose="020B0604020202020204" pitchFamily="34" charset="0"/>
              </a:rPr>
              <a:t>FA</a:t>
            </a:r>
            <a:r>
              <a:rPr lang="en-US" altLang="zh-CN" sz="750" dirty="0">
                <a:solidFill>
                  <a:srgbClr val="FFFFFF"/>
                </a:solidFill>
                <a:latin typeface="Arial" panose="020B0604020202020204" pitchFamily="34" charset="0"/>
              </a:rPr>
              <a:t>BE00</a:t>
            </a:r>
            <a:endParaRPr lang="zh-CN" altLang="en-US" sz="750">
              <a:solidFill>
                <a:srgbClr val="FFFFFF"/>
              </a:solidFill>
              <a:latin typeface="Arial" panose="020B0604020202020204" pitchFamily="34" charset="0"/>
            </a:endParaRPr>
          </a:p>
        </p:txBody>
      </p:sp>
      <p:sp>
        <p:nvSpPr>
          <p:cNvPr id="35" name="Text Box 94"/>
          <p:cNvSpPr txBox="1">
            <a:spLocks noChangeArrowheads="1"/>
          </p:cNvSpPr>
          <p:nvPr userDrawn="1"/>
        </p:nvSpPr>
        <p:spPr bwMode="auto">
          <a:xfrm>
            <a:off x="9263063" y="3112295"/>
            <a:ext cx="1677987"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SwiffChart 16</a:t>
            </a:r>
            <a:r>
              <a:rPr lang="zh-CN" altLang="en-US" sz="750" dirty="0">
                <a:solidFill>
                  <a:srgbClr val="FFFFFF"/>
                </a:solidFill>
                <a:latin typeface="Arial" panose="020B0604020202020204" pitchFamily="34" charset="0"/>
              </a:rPr>
              <a:t>进制编号</a:t>
            </a:r>
            <a:endParaRPr lang="en-US" altLang="zh-CN" sz="750" dirty="0">
              <a:solidFill>
                <a:srgbClr val="FFFFFF"/>
              </a:solidFill>
              <a:latin typeface="Arial" panose="020B0604020202020204" pitchFamily="34" charset="0"/>
            </a:endParaRPr>
          </a:p>
        </p:txBody>
      </p:sp>
      <p:cxnSp>
        <p:nvCxnSpPr>
          <p:cNvPr id="36" name="直接连接符 35"/>
          <p:cNvCxnSpPr>
            <a:cxnSpLocks noChangeShapeType="1"/>
          </p:cNvCxnSpPr>
          <p:nvPr userDrawn="1"/>
        </p:nvCxnSpPr>
        <p:spPr bwMode="auto">
          <a:xfrm>
            <a:off x="0" y="716756"/>
            <a:ext cx="9144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7470775" y="39291"/>
            <a:ext cx="1379538"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prstClr val="black"/>
                </a:solidFill>
              </a:rPr>
              <a:t>‹#›</a:t>
            </a:fld>
            <a:endParaRPr lang="en-US" altLang="zh-CN" dirty="0">
              <a:solidFill>
                <a:prstClr val="black"/>
              </a:solidFill>
            </a:endParaRPr>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23404" y="897565"/>
            <a:ext cx="8641085" cy="3844528"/>
          </a:xfrm>
        </p:spPr>
        <p:txBody>
          <a:bodyPr/>
          <a:lstStyle>
            <a:lvl1pPr>
              <a:lnSpc>
                <a:spcPts val="1875"/>
              </a:lnSpc>
              <a:buFont typeface="Wingdings" panose="05000000000000000000" pitchFamily="2" charset="2"/>
              <a:buChar char="p"/>
              <a:defRPr sz="1350" b="1" baseline="0">
                <a:latin typeface="Times New Roman" panose="02020603050405020304" pitchFamily="18" charset="0"/>
                <a:ea typeface="华文细黑" panose="02010600040101010101" pitchFamily="2" charset="-122"/>
              </a:defRPr>
            </a:lvl1pPr>
            <a:lvl2pPr>
              <a:lnSpc>
                <a:spcPts val="1875"/>
              </a:lnSpc>
              <a:defRPr sz="1200" baseline="0">
                <a:latin typeface="Times New Roman" panose="02020603050405020304" pitchFamily="18" charset="0"/>
                <a:ea typeface="华文细黑" panose="02010600040101010101" pitchFamily="2" charset="-122"/>
              </a:defRPr>
            </a:lvl2pPr>
            <a:lvl3pPr>
              <a:lnSpc>
                <a:spcPts val="1875"/>
              </a:lnSpc>
              <a:buClr>
                <a:srgbClr val="FF0000"/>
              </a:buClr>
              <a:buSzPct val="75000"/>
              <a:defRPr sz="105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sz="21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1500" baseline="0">
                <a:latin typeface="Times New Roman" panose="02020603050405020304" pitchFamily="18" charset="0"/>
                <a:ea typeface="华文细黑" panose="02010600040101010101" pitchFamily="2" charset="-122"/>
              </a:defRPr>
            </a:lvl1pPr>
            <a:lvl2pPr>
              <a:defRPr sz="1350" baseline="0">
                <a:latin typeface="Times New Roman" panose="02020603050405020304" pitchFamily="18" charset="0"/>
                <a:ea typeface="华文细黑" panose="02010600040101010101" pitchFamily="2" charset="-122"/>
              </a:defRPr>
            </a:lvl2pPr>
            <a:lvl3pPr>
              <a:defRPr sz="120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186568" y="-20241"/>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024665" y="2345532"/>
            <a:ext cx="1002440" cy="966253"/>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9237663" y="3557790"/>
            <a:ext cx="144462" cy="246056"/>
          </a:xfrm>
          <a:prstGeom prst="rect">
            <a:avLst/>
          </a:prstGeom>
          <a:solidFill>
            <a:srgbClr val="787878"/>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9378950" y="3571876"/>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9237663" y="1638502"/>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9237663" y="1898059"/>
            <a:ext cx="144462" cy="246056"/>
          </a:xfrm>
          <a:prstGeom prst="rect">
            <a:avLst/>
          </a:prstGeom>
          <a:solidFill>
            <a:srgbClr val="A0A0A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9378950" y="165973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9378951" y="1924050"/>
            <a:ext cx="14525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716756"/>
            <a:ext cx="9144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7470775" y="39291"/>
            <a:ext cx="1379538" cy="752475"/>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7786689" y="3964782"/>
            <a:ext cx="1357312" cy="1178719"/>
          </a:xfrm>
          <a:prstGeom prst="rect">
            <a:avLst/>
          </a:prstGeom>
          <a:noFill/>
          <a:ln w="9525">
            <a:noFill/>
            <a:miter lim="800000"/>
            <a:headEnd/>
            <a:tailEnd/>
          </a:ln>
        </p:spPr>
      </p:pic>
      <p:sp>
        <p:nvSpPr>
          <p:cNvPr id="15" name="Text Box 111"/>
          <p:cNvSpPr txBox="1">
            <a:spLocks noChangeArrowheads="1"/>
          </p:cNvSpPr>
          <p:nvPr userDrawn="1"/>
        </p:nvSpPr>
        <p:spPr bwMode="auto">
          <a:xfrm>
            <a:off x="9378950" y="422910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9237663" y="4223944"/>
            <a:ext cx="144462" cy="246056"/>
          </a:xfrm>
          <a:prstGeom prst="rect">
            <a:avLst/>
          </a:prstGeom>
          <a:solidFill>
            <a:srgbClr val="FF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9240839" y="3974307"/>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9240838" y="1438275"/>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9240839" y="3336132"/>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186568" y="884636"/>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9237663" y="2576119"/>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9237663" y="2845796"/>
            <a:ext cx="144462" cy="246056"/>
          </a:xfrm>
          <a:prstGeom prst="rect">
            <a:avLst/>
          </a:prstGeom>
          <a:solidFill>
            <a:srgbClr val="004B69"/>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9380539" y="259675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9380538" y="2840832"/>
            <a:ext cx="145256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9240838" y="2376488"/>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9380539" y="448270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9237663" y="4476357"/>
            <a:ext cx="144462" cy="246056"/>
          </a:xfrm>
          <a:prstGeom prst="rect">
            <a:avLst/>
          </a:prstGeom>
          <a:solidFill>
            <a:srgbClr val="FFBE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73028" y="205426"/>
            <a:ext cx="6832600" cy="500063"/>
          </a:xfrm>
        </p:spPr>
        <p:txBody>
          <a:bodyPr/>
          <a:lstStyle>
            <a:lvl1pPr>
              <a:defRPr sz="18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73029" y="793864"/>
            <a:ext cx="8870236" cy="685800"/>
          </a:xfrm>
        </p:spPr>
        <p:txBody>
          <a:bodyPr/>
          <a:lstStyle>
            <a:lvl1pPr marL="189230" indent="-1892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511810" indent="-18478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767080" indent="-1136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dirty="0">
              <a:solidFill>
                <a:prstClr val="black"/>
              </a:solidFill>
            </a:endParaRP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25141"/>
            <a:ext cx="9144000" cy="27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8200245" y="4948014"/>
            <a:ext cx="970138" cy="207749"/>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fontAlgn="auto">
              <a:spcBef>
                <a:spcPts val="0"/>
              </a:spcBef>
              <a:spcAft>
                <a:spcPts val="0"/>
              </a:spcAft>
              <a:defRPr/>
            </a:pPr>
            <a:r>
              <a:rPr kumimoji="0" lang="en-US" altLang="zh-CN" sz="750" dirty="0">
                <a:solidFill>
                  <a:srgbClr val="000000"/>
                </a:solidFill>
              </a:rPr>
              <a:t>© CHINAUNICOM</a:t>
            </a:r>
          </a:p>
        </p:txBody>
      </p:sp>
      <p:grpSp>
        <p:nvGrpSpPr>
          <p:cNvPr id="6" name="Group 31"/>
          <p:cNvGrpSpPr/>
          <p:nvPr/>
        </p:nvGrpSpPr>
        <p:grpSpPr bwMode="auto">
          <a:xfrm>
            <a:off x="560389" y="4786312"/>
            <a:ext cx="287337" cy="215504"/>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grpSp>
      <p:grpSp>
        <p:nvGrpSpPr>
          <p:cNvPr id="9" name="Group 34"/>
          <p:cNvGrpSpPr/>
          <p:nvPr/>
        </p:nvGrpSpPr>
        <p:grpSpPr bwMode="auto">
          <a:xfrm>
            <a:off x="250826" y="5003006"/>
            <a:ext cx="287338" cy="215504"/>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grpSp>
      <p:sp>
        <p:nvSpPr>
          <p:cNvPr id="3074" name="Rectangle 2"/>
          <p:cNvSpPr>
            <a:spLocks noGrp="1" noChangeArrowheads="1"/>
          </p:cNvSpPr>
          <p:nvPr>
            <p:ph type="ctrTitle"/>
          </p:nvPr>
        </p:nvSpPr>
        <p:spPr>
          <a:xfrm>
            <a:off x="468314" y="1912144"/>
            <a:ext cx="8424167" cy="506016"/>
          </a:xfrm>
        </p:spPr>
        <p:txBody>
          <a:bodyPr/>
          <a:lstStyle>
            <a:lvl1pPr marL="0" algn="r">
              <a:defRPr sz="2700">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468314" y="2518172"/>
            <a:ext cx="8207375" cy="32385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7110282" y="66676"/>
            <a:ext cx="1943449" cy="89877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7544" y="108349"/>
            <a:ext cx="8208144" cy="486965"/>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468313" y="843558"/>
            <a:ext cx="8207375" cy="403086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8"/>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3"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7"/>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3"/>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quarter" idx="1"/>
          </p:nvPr>
        </p:nvSpPr>
        <p:spPr>
          <a:xfrm>
            <a:off x="468314" y="735808"/>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8314" y="2862264"/>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7470775" y="39291"/>
            <a:ext cx="1379538"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9"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1"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3"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4"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5"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9"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21"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2"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5"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6"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3276600" y="4948237"/>
            <a:ext cx="1905905" cy="181909"/>
          </a:xfrm>
          <a:prstGeom prst="rect">
            <a:avLst/>
          </a:prstGeom>
          <a:noFill/>
          <a:ln>
            <a:noFill/>
          </a:ln>
        </p:spPr>
        <p:txBody>
          <a:bodyPr wrap="none" lIns="65849" tIns="32925" rIns="65849" bIns="32925">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fontAlgn="auto" hangingPunct="0">
              <a:spcBef>
                <a:spcPts val="0"/>
              </a:spcBef>
              <a:spcAft>
                <a:spcPts val="0"/>
              </a:spcAft>
              <a:defRPr/>
            </a:pPr>
            <a:r>
              <a:rPr kumimoji="0" lang="en-US" altLang="zh-CN" sz="750" dirty="0">
                <a:solidFill>
                  <a:srgbClr val="000000"/>
                </a:solidFill>
                <a:ea typeface="MS PGothic" panose="020B0600070205080204" pitchFamily="34" charset="-128"/>
                <a:cs typeface="Arial" panose="020B0604020202020204" pitchFamily="34" charset="0"/>
              </a:rPr>
              <a:t>CHINAUNICOM RESEARCH INSTITUTE</a:t>
            </a:r>
          </a:p>
        </p:txBody>
      </p:sp>
      <p:sp>
        <p:nvSpPr>
          <p:cNvPr id="30" name="Rectangle 21"/>
          <p:cNvSpPr>
            <a:spLocks noChangeArrowheads="1"/>
          </p:cNvSpPr>
          <p:nvPr/>
        </p:nvSpPr>
        <p:spPr bwMode="auto">
          <a:xfrm rot="18906758">
            <a:off x="8264525" y="4734108"/>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Confidential </a:t>
            </a:r>
          </a:p>
        </p:txBody>
      </p:sp>
      <p:sp>
        <p:nvSpPr>
          <p:cNvPr id="3" name="Rectangle 2"/>
          <p:cNvSpPr>
            <a:spLocks noGrp="1" noChangeArrowheads="1"/>
          </p:cNvSpPr>
          <p:nvPr>
            <p:ph type="title" hasCustomPrompt="1"/>
          </p:nvPr>
        </p:nvSpPr>
        <p:spPr bwMode="auto">
          <a:xfrm>
            <a:off x="0" y="108349"/>
            <a:ext cx="8675688" cy="486965"/>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468314" y="735806"/>
            <a:ext cx="8207375" cy="4138613"/>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23404" y="897565"/>
            <a:ext cx="8641085" cy="3844528"/>
          </a:xfrm>
        </p:spPr>
        <p:txBody>
          <a:bodyPr/>
          <a:lstStyle>
            <a:lvl1pPr>
              <a:lnSpc>
                <a:spcPts val="1875"/>
              </a:lnSpc>
              <a:buFont typeface="Wingdings" panose="05000000000000000000" pitchFamily="2" charset="2"/>
              <a:buChar char="p"/>
              <a:defRPr sz="1350" b="1" baseline="0">
                <a:latin typeface="Times New Roman" panose="02020603050405020304" pitchFamily="18" charset="0"/>
                <a:ea typeface="华文细黑" panose="02010600040101010101" pitchFamily="2" charset="-122"/>
              </a:defRPr>
            </a:lvl1pPr>
            <a:lvl2pPr>
              <a:lnSpc>
                <a:spcPts val="1875"/>
              </a:lnSpc>
              <a:defRPr sz="1200" baseline="0">
                <a:latin typeface="Times New Roman" panose="02020603050405020304" pitchFamily="18" charset="0"/>
                <a:ea typeface="华文细黑" panose="02010600040101010101" pitchFamily="2" charset="-122"/>
              </a:defRPr>
            </a:lvl2pPr>
            <a:lvl3pPr>
              <a:lnSpc>
                <a:spcPts val="1875"/>
              </a:lnSpc>
              <a:buClr>
                <a:srgbClr val="FF0000"/>
              </a:buClr>
              <a:buSzPct val="75000"/>
              <a:defRPr sz="105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sz="21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6"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3.pn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image" Target="../media/image9.jpeg"/><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image" Target="../media/image3.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theme" Target="../theme/theme4.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theme" Target="../theme/theme5.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image" Target="../media/image9.jpeg"/><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image" Target="../media/image3.png"/><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theme" Target="../theme/theme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image" Target="../media/image1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18" Type="http://schemas.openxmlformats.org/officeDocument/2006/relationships/theme" Target="../theme/theme7.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0" Type="http://schemas.openxmlformats.org/officeDocument/2006/relationships/image" Target="../media/image16.jpeg"/><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10" Type="http://schemas.openxmlformats.org/officeDocument/2006/relationships/slideLayout" Target="../slideLayouts/slideLayout80.xml"/><Relationship Id="rId19" Type="http://schemas.openxmlformats.org/officeDocument/2006/relationships/image" Target="../media/image3.png"/><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image" Target="../media/image9.jpeg"/><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image" Target="../media/image3.png"/><Relationship Id="rId2" Type="http://schemas.openxmlformats.org/officeDocument/2006/relationships/slideLayout" Target="../slideLayouts/slideLayout89.xml"/><Relationship Id="rId16" Type="http://schemas.openxmlformats.org/officeDocument/2006/relationships/theme" Target="../theme/theme8.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18" Type="http://schemas.openxmlformats.org/officeDocument/2006/relationships/theme" Target="../theme/theme9.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17" Type="http://schemas.openxmlformats.org/officeDocument/2006/relationships/slideLayout" Target="../slideLayouts/slideLayout119.xml"/><Relationship Id="rId2" Type="http://schemas.openxmlformats.org/officeDocument/2006/relationships/slideLayout" Target="../slideLayouts/slideLayout104.xml"/><Relationship Id="rId16" Type="http://schemas.openxmlformats.org/officeDocument/2006/relationships/slideLayout" Target="../slideLayouts/slideLayout118.xml"/><Relationship Id="rId20" Type="http://schemas.openxmlformats.org/officeDocument/2006/relationships/image" Target="../media/image16.jpeg"/><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10" Type="http://schemas.openxmlformats.org/officeDocument/2006/relationships/slideLayout" Target="../slideLayouts/slideLayout112.xml"/><Relationship Id="rId19" Type="http://schemas.openxmlformats.org/officeDocument/2006/relationships/image" Target="../media/image3.png"/><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1" name="Rectangle 4"/>
          <p:cNvSpPr>
            <a:spLocks noGrp="1" noChangeArrowheads="1"/>
          </p:cNvSpPr>
          <p:nvPr>
            <p:ph type="title"/>
          </p:nvPr>
        </p:nvSpPr>
        <p:spPr bwMode="auto">
          <a:xfrm>
            <a:off x="2" y="6"/>
            <a:ext cx="7956549" cy="627460"/>
          </a:xfrm>
          <a:prstGeom prst="rect">
            <a:avLst/>
          </a:prstGeom>
          <a:noFill/>
          <a:ln w="9525">
            <a:noFill/>
            <a:miter lim="800000"/>
          </a:ln>
        </p:spPr>
        <p:txBody>
          <a:bodyPr vert="horz" wrap="square" lIns="91348" tIns="45673" rIns="91348" bIns="45673" numCol="1" anchor="ctr" anchorCtr="0" compatLnSpc="1"/>
          <a:lstStyle/>
          <a:p>
            <a:pPr lvl="0"/>
            <a:r>
              <a:rPr lang="zh-CN" altLang="en-US"/>
              <a:t>单击此处编辑母版标题样式</a:t>
            </a:r>
          </a:p>
        </p:txBody>
      </p:sp>
      <p:sp>
        <p:nvSpPr>
          <p:cNvPr id="4101" name="Line 5"/>
          <p:cNvSpPr>
            <a:spLocks noChangeShapeType="1"/>
          </p:cNvSpPr>
          <p:nvPr/>
        </p:nvSpPr>
        <p:spPr bwMode="auto">
          <a:xfrm flipV="1">
            <a:off x="0" y="636985"/>
            <a:ext cx="9144000" cy="0"/>
          </a:xfrm>
          <a:prstGeom prst="line">
            <a:avLst/>
          </a:prstGeom>
          <a:noFill/>
          <a:ln w="28575">
            <a:solidFill>
              <a:srgbClr val="FF0000"/>
            </a:solidFill>
            <a:round/>
          </a:ln>
        </p:spPr>
        <p:txBody>
          <a:bodyPr lIns="91348" tIns="45673" rIns="91348" bIns="45673" anchor="ctr"/>
          <a:lstStyle/>
          <a:p>
            <a:pPr algn="just" eaLnBrk="0" hangingPunct="0">
              <a:spcBef>
                <a:spcPct val="25000"/>
              </a:spcBef>
              <a:buClr>
                <a:srgbClr val="990000"/>
              </a:buClr>
              <a:buFont typeface="Wingdings" panose="05000000000000000000" pitchFamily="2" charset="2"/>
              <a:buChar char="n"/>
              <a:defRPr/>
            </a:pPr>
            <a:endParaRPr kumimoji="1" lang="zh-CN" altLang="en-US" b="1">
              <a:solidFill>
                <a:srgbClr val="000000"/>
              </a:solidFill>
              <a:latin typeface="宋体" panose="02010600030101010101" pitchFamily="2" charset="-122"/>
            </a:endParaRPr>
          </a:p>
        </p:txBody>
      </p:sp>
      <p:pic>
        <p:nvPicPr>
          <p:cNvPr id="2053" name="Picture 3" descr="C:\Users\vivianting\Desktop\1234131.png"/>
          <p:cNvPicPr>
            <a:picLocks noChangeAspect="1" noChangeArrowheads="1"/>
          </p:cNvPicPr>
          <p:nvPr/>
        </p:nvPicPr>
        <p:blipFill>
          <a:blip r:embed="rId4" cstate="print"/>
          <a:srcRect/>
          <a:stretch>
            <a:fillRect/>
          </a:stretch>
        </p:blipFill>
        <p:spPr bwMode="auto">
          <a:xfrm>
            <a:off x="8028387" y="51470"/>
            <a:ext cx="950523" cy="621243"/>
          </a:xfrm>
          <a:prstGeom prst="rect">
            <a:avLst/>
          </a:prstGeom>
          <a:solidFill>
            <a:schemeClr val="bg1"/>
          </a:solidFill>
          <a:ln w="9525">
            <a:noFill/>
            <a:miter lim="800000"/>
            <a:headEnd/>
            <a:tailEnd/>
          </a:ln>
        </p:spPr>
      </p:pic>
      <p:sp>
        <p:nvSpPr>
          <p:cNvPr id="5" name="日期占位符 3"/>
          <p:cNvSpPr>
            <a:spLocks noGrp="1"/>
          </p:cNvSpPr>
          <p:nvPr>
            <p:ph type="dt" sz="half" idx="2"/>
          </p:nvPr>
        </p:nvSpPr>
        <p:spPr>
          <a:xfrm>
            <a:off x="8172400" y="4801870"/>
            <a:ext cx="971600" cy="341630"/>
          </a:xfrm>
          <a:prstGeom prst="rect">
            <a:avLst/>
          </a:prstGeom>
        </p:spPr>
        <p:txBody>
          <a:bodyPr lIns="68562" tIns="34281" rIns="68562" bIns="34281"/>
          <a:lstStyle>
            <a:lvl1pPr algn="ctr">
              <a:defRPr kumimoji="1" b="1">
                <a:ea typeface="宋体" panose="02010600030101010101" pitchFamily="2" charset="-122"/>
              </a:defRPr>
            </a:lvl1pPr>
          </a:lstStyle>
          <a:p>
            <a:pPr>
              <a:buClr>
                <a:srgbClr val="CC9900"/>
              </a:buClr>
              <a:defRPr/>
            </a:pPr>
            <a:endParaRPr lang="en-GB" altLang="zh-CN" dirty="0">
              <a:solidFill>
                <a:srgbClr val="000000"/>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hf hdr="0" ftr="0" dt="0"/>
  <p:txStyles>
    <p:titleStyle>
      <a:lvl1pPr indent="177800" algn="l" defTabSz="911860" rtl="0" eaLnBrk="0" fontAlgn="base" hangingPunct="0">
        <a:spcBef>
          <a:spcPct val="0"/>
        </a:spcBef>
        <a:spcAft>
          <a:spcPct val="0"/>
        </a:spcAft>
        <a:defRPr kumimoji="1" sz="2500" b="1">
          <a:solidFill>
            <a:schemeClr val="tx1"/>
          </a:solidFill>
          <a:latin typeface="微软雅黑" panose="020B0503020204020204" pitchFamily="34" charset="-122"/>
          <a:ea typeface="微软雅黑" panose="020B0503020204020204" pitchFamily="34" charset="-122"/>
          <a:cs typeface="+mj-cs"/>
        </a:defRPr>
      </a:lvl1pPr>
      <a:lvl2pPr indent="177800" algn="l" defTabSz="911860" rtl="0" eaLnBrk="0" fontAlgn="base" hangingPunct="0">
        <a:spcBef>
          <a:spcPct val="0"/>
        </a:spcBef>
        <a:spcAft>
          <a:spcPct val="0"/>
        </a:spcAft>
        <a:defRPr kumimoji="1" sz="2500" b="1">
          <a:solidFill>
            <a:schemeClr val="tx1"/>
          </a:solidFill>
          <a:latin typeface="黑体" panose="02010609060101010101" pitchFamily="49" charset="-122"/>
          <a:ea typeface="楷体_GB2312" pitchFamily="49" charset="-122"/>
        </a:defRPr>
      </a:lvl2pPr>
      <a:lvl3pPr indent="177800" algn="l" defTabSz="911860" rtl="0" eaLnBrk="0" fontAlgn="base" hangingPunct="0">
        <a:spcBef>
          <a:spcPct val="0"/>
        </a:spcBef>
        <a:spcAft>
          <a:spcPct val="0"/>
        </a:spcAft>
        <a:defRPr kumimoji="1" sz="2500" b="1">
          <a:solidFill>
            <a:schemeClr val="tx1"/>
          </a:solidFill>
          <a:latin typeface="黑体" panose="02010609060101010101" pitchFamily="49" charset="-122"/>
          <a:ea typeface="楷体_GB2312" pitchFamily="49" charset="-122"/>
        </a:defRPr>
      </a:lvl3pPr>
      <a:lvl4pPr indent="177800" algn="l" defTabSz="911860" rtl="0" eaLnBrk="0" fontAlgn="base" hangingPunct="0">
        <a:spcBef>
          <a:spcPct val="0"/>
        </a:spcBef>
        <a:spcAft>
          <a:spcPct val="0"/>
        </a:spcAft>
        <a:defRPr kumimoji="1" sz="2500" b="1">
          <a:solidFill>
            <a:schemeClr val="tx1"/>
          </a:solidFill>
          <a:latin typeface="黑体" panose="02010609060101010101" pitchFamily="49" charset="-122"/>
          <a:ea typeface="楷体_GB2312" pitchFamily="49" charset="-122"/>
        </a:defRPr>
      </a:lvl4pPr>
      <a:lvl5pPr indent="177800" algn="l" defTabSz="911860" rtl="0" eaLnBrk="0" fontAlgn="base" hangingPunct="0">
        <a:spcBef>
          <a:spcPct val="0"/>
        </a:spcBef>
        <a:spcAft>
          <a:spcPct val="0"/>
        </a:spcAft>
        <a:defRPr kumimoji="1" sz="2500" b="1">
          <a:solidFill>
            <a:schemeClr val="tx1"/>
          </a:solidFill>
          <a:latin typeface="黑体" panose="02010609060101010101" pitchFamily="49" charset="-122"/>
          <a:ea typeface="楷体_GB2312" pitchFamily="49" charset="-122"/>
        </a:defRPr>
      </a:lvl5pPr>
      <a:lvl6pPr marL="456565" algn="just" defTabSz="911860" rtl="0" fontAlgn="base">
        <a:spcBef>
          <a:spcPct val="0"/>
        </a:spcBef>
        <a:spcAft>
          <a:spcPct val="0"/>
        </a:spcAft>
        <a:defRPr kumimoji="1" sz="3000" b="1">
          <a:solidFill>
            <a:schemeClr val="tx1"/>
          </a:solidFill>
          <a:latin typeface="Times New Roman" panose="02020603050405020304" pitchFamily="18" charset="0"/>
          <a:ea typeface="黑体" panose="02010609060101010101" pitchFamily="49" charset="-122"/>
        </a:defRPr>
      </a:lvl6pPr>
      <a:lvl7pPr marL="913765" algn="just" defTabSz="911860" rtl="0" fontAlgn="base">
        <a:spcBef>
          <a:spcPct val="0"/>
        </a:spcBef>
        <a:spcAft>
          <a:spcPct val="0"/>
        </a:spcAft>
        <a:defRPr kumimoji="1" sz="3000" b="1">
          <a:solidFill>
            <a:schemeClr val="tx1"/>
          </a:solidFill>
          <a:latin typeface="Times New Roman" panose="02020603050405020304" pitchFamily="18" charset="0"/>
          <a:ea typeface="黑体" panose="02010609060101010101" pitchFamily="49" charset="-122"/>
        </a:defRPr>
      </a:lvl7pPr>
      <a:lvl8pPr marL="1370330" algn="just" defTabSz="911860" rtl="0" fontAlgn="base">
        <a:spcBef>
          <a:spcPct val="0"/>
        </a:spcBef>
        <a:spcAft>
          <a:spcPct val="0"/>
        </a:spcAft>
        <a:defRPr kumimoji="1" sz="3000" b="1">
          <a:solidFill>
            <a:schemeClr val="tx1"/>
          </a:solidFill>
          <a:latin typeface="Times New Roman" panose="02020603050405020304" pitchFamily="18" charset="0"/>
          <a:ea typeface="黑体" panose="02010609060101010101" pitchFamily="49" charset="-122"/>
        </a:defRPr>
      </a:lvl8pPr>
      <a:lvl9pPr marL="1826895" algn="just" defTabSz="911860" rtl="0" fontAlgn="base">
        <a:spcBef>
          <a:spcPct val="0"/>
        </a:spcBef>
        <a:spcAft>
          <a:spcPct val="0"/>
        </a:spcAft>
        <a:defRPr kumimoji="1" sz="3000" b="1">
          <a:solidFill>
            <a:schemeClr val="tx1"/>
          </a:solidFill>
          <a:latin typeface="Times New Roman" panose="02020603050405020304" pitchFamily="18" charset="0"/>
          <a:ea typeface="黑体" panose="02010609060101010101" pitchFamily="49" charset="-122"/>
        </a:defRPr>
      </a:lvl9pPr>
    </p:titleStyle>
    <p:bodyStyle>
      <a:lvl1pPr marL="266700" indent="-266700" algn="just" defTabSz="911860" rtl="0" eaLnBrk="0" fontAlgn="base" hangingPunct="0">
        <a:lnSpc>
          <a:spcPct val="125000"/>
        </a:lnSpc>
        <a:spcBef>
          <a:spcPct val="25000"/>
        </a:spcBef>
        <a:spcAft>
          <a:spcPct val="0"/>
        </a:spcAft>
        <a:buClr>
          <a:srgbClr val="990000"/>
        </a:buClr>
        <a:buFont typeface="Wingdings" panose="05000000000000000000" pitchFamily="2" charset="2"/>
        <a:buChar char="n"/>
        <a:defRPr kumimoji="1" sz="2000" b="1">
          <a:solidFill>
            <a:schemeClr val="tx1"/>
          </a:solidFill>
          <a:latin typeface="华文细黑" panose="02010600040101010101" pitchFamily="2" charset="-122"/>
          <a:ea typeface="楷体_GB2312" pitchFamily="49" charset="-122"/>
          <a:cs typeface="+mn-cs"/>
        </a:defRPr>
      </a:lvl1pPr>
      <a:lvl2pPr marL="621665" indent="-175895" algn="just" defTabSz="911860" rtl="0" eaLnBrk="0" fontAlgn="base" hangingPunct="0">
        <a:lnSpc>
          <a:spcPct val="125000"/>
        </a:lnSpc>
        <a:spcBef>
          <a:spcPct val="25000"/>
        </a:spcBef>
        <a:spcAft>
          <a:spcPct val="0"/>
        </a:spcAft>
        <a:buClr>
          <a:srgbClr val="800000"/>
        </a:buClr>
        <a:buFont typeface="Wingdings" panose="05000000000000000000" pitchFamily="2" charset="2"/>
        <a:buChar char="ü"/>
        <a:defRPr kumimoji="1" sz="1800" b="1">
          <a:solidFill>
            <a:schemeClr val="tx1"/>
          </a:solidFill>
          <a:latin typeface="华文细黑" panose="02010600040101010101" pitchFamily="2" charset="-122"/>
          <a:ea typeface="楷体_GB2312" pitchFamily="49" charset="-122"/>
        </a:defRPr>
      </a:lvl2pPr>
      <a:lvl3pPr marL="989330" indent="-188595" algn="just" defTabSz="911860" rtl="0" eaLnBrk="0" fontAlgn="base" hangingPunct="0">
        <a:lnSpc>
          <a:spcPct val="125000"/>
        </a:lnSpc>
        <a:spcBef>
          <a:spcPct val="25000"/>
        </a:spcBef>
        <a:spcAft>
          <a:spcPct val="0"/>
        </a:spcAft>
        <a:buClr>
          <a:srgbClr val="800000"/>
        </a:buClr>
        <a:buFont typeface="Times New Roman" panose="02020603050405020304" pitchFamily="18" charset="0"/>
        <a:buChar char="–"/>
        <a:defRPr kumimoji="1" sz="1600" b="1">
          <a:solidFill>
            <a:schemeClr val="tx1"/>
          </a:solidFill>
          <a:latin typeface="华文细黑" panose="02010600040101010101" pitchFamily="2" charset="-122"/>
          <a:ea typeface="楷体_GB2312" pitchFamily="49" charset="-122"/>
        </a:defRPr>
      </a:lvl3pPr>
      <a:lvl4pPr marL="1362075" indent="-193675" algn="just" defTabSz="911860" rtl="0" eaLnBrk="0" fontAlgn="base" hangingPunct="0">
        <a:lnSpc>
          <a:spcPct val="125000"/>
        </a:lnSpc>
        <a:spcBef>
          <a:spcPct val="25000"/>
        </a:spcBef>
        <a:spcAft>
          <a:spcPct val="0"/>
        </a:spcAft>
        <a:buClr>
          <a:srgbClr val="800000"/>
        </a:buClr>
        <a:buFont typeface="Times New Roman" panose="02020603050405020304" pitchFamily="18" charset="0"/>
        <a:buChar char="▪"/>
        <a:defRPr kumimoji="1" sz="1400" b="1">
          <a:solidFill>
            <a:schemeClr val="tx1"/>
          </a:solidFill>
          <a:latin typeface="华文细黑" panose="02010600040101010101" pitchFamily="2" charset="-122"/>
          <a:ea typeface="楷体_GB2312" pitchFamily="49" charset="-122"/>
        </a:defRPr>
      </a:lvl4pPr>
      <a:lvl5pPr marL="1746250" indent="-204470" algn="just" defTabSz="911860" rtl="0" eaLnBrk="0" fontAlgn="base" hangingPunct="0">
        <a:lnSpc>
          <a:spcPct val="125000"/>
        </a:lnSpc>
        <a:spcBef>
          <a:spcPct val="25000"/>
        </a:spcBef>
        <a:spcAft>
          <a:spcPct val="0"/>
        </a:spcAft>
        <a:buFont typeface="Arial" panose="020B0604020202020204" pitchFamily="34" charset="0"/>
        <a:buChar char="›"/>
        <a:defRPr kumimoji="1" sz="1600" b="1">
          <a:solidFill>
            <a:schemeClr val="tx1"/>
          </a:solidFill>
          <a:latin typeface="华文细黑" panose="02010600040101010101" pitchFamily="2" charset="-122"/>
          <a:ea typeface="楷体_GB2312" pitchFamily="49" charset="-122"/>
        </a:defRPr>
      </a:lvl5pPr>
      <a:lvl6pPr marL="2737485" indent="-456565" algn="just" defTabSz="911860" rtl="0" fontAlgn="base">
        <a:spcBef>
          <a:spcPct val="20000"/>
        </a:spcBef>
        <a:spcAft>
          <a:spcPct val="0"/>
        </a:spcAft>
        <a:buChar char="»"/>
        <a:defRPr kumimoji="1" sz="2400" b="1">
          <a:solidFill>
            <a:srgbClr val="4D4D4D"/>
          </a:solidFill>
          <a:latin typeface="+mn-lt"/>
          <a:ea typeface="+mn-ea"/>
        </a:defRPr>
      </a:lvl6pPr>
      <a:lvl7pPr marL="3194050" indent="-456565" algn="just" defTabSz="911860" rtl="0" fontAlgn="base">
        <a:spcBef>
          <a:spcPct val="20000"/>
        </a:spcBef>
        <a:spcAft>
          <a:spcPct val="0"/>
        </a:spcAft>
        <a:buChar char="»"/>
        <a:defRPr kumimoji="1" sz="2400" b="1">
          <a:solidFill>
            <a:srgbClr val="4D4D4D"/>
          </a:solidFill>
          <a:latin typeface="+mn-lt"/>
          <a:ea typeface="+mn-ea"/>
        </a:defRPr>
      </a:lvl7pPr>
      <a:lvl8pPr marL="3650615" indent="-456565" algn="just" defTabSz="911860" rtl="0" fontAlgn="base">
        <a:spcBef>
          <a:spcPct val="20000"/>
        </a:spcBef>
        <a:spcAft>
          <a:spcPct val="0"/>
        </a:spcAft>
        <a:buChar char="»"/>
        <a:defRPr kumimoji="1" sz="2400" b="1">
          <a:solidFill>
            <a:srgbClr val="4D4D4D"/>
          </a:solidFill>
          <a:latin typeface="+mn-lt"/>
          <a:ea typeface="+mn-ea"/>
        </a:defRPr>
      </a:lvl8pPr>
      <a:lvl9pPr marL="4107180" indent="-456565" algn="just" defTabSz="911860" rtl="0" fontAlgn="base">
        <a:spcBef>
          <a:spcPct val="20000"/>
        </a:spcBef>
        <a:spcAft>
          <a:spcPct val="0"/>
        </a:spcAft>
        <a:buChar char="»"/>
        <a:defRPr kumimoji="1" sz="2400" b="1">
          <a:solidFill>
            <a:srgbClr val="4D4D4D"/>
          </a:solidFill>
          <a:latin typeface="+mn-lt"/>
          <a:ea typeface="+mn-ea"/>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6565"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330" algn="l" defTabSz="913765" rtl="0" eaLnBrk="1" latinLnBrk="0" hangingPunct="1">
        <a:defRPr sz="1800" kern="1200">
          <a:solidFill>
            <a:schemeClr val="tx1"/>
          </a:solidFill>
          <a:latin typeface="+mn-lt"/>
          <a:ea typeface="+mn-ea"/>
          <a:cs typeface="+mn-cs"/>
        </a:defRPr>
      </a:lvl4pPr>
      <a:lvl5pPr marL="1826895" algn="l" defTabSz="913765" rtl="0" eaLnBrk="1" latinLnBrk="0" hangingPunct="1">
        <a:defRPr sz="1800" kern="1200">
          <a:solidFill>
            <a:schemeClr val="tx1"/>
          </a:solidFill>
          <a:latin typeface="+mn-lt"/>
          <a:ea typeface="+mn-ea"/>
          <a:cs typeface="+mn-cs"/>
        </a:defRPr>
      </a:lvl5pPr>
      <a:lvl6pPr marL="2283460" algn="l" defTabSz="913765" rtl="0" eaLnBrk="1" latinLnBrk="0" hangingPunct="1">
        <a:defRPr sz="1800" kern="1200">
          <a:solidFill>
            <a:schemeClr val="tx1"/>
          </a:solidFill>
          <a:latin typeface="+mn-lt"/>
          <a:ea typeface="+mn-ea"/>
          <a:cs typeface="+mn-cs"/>
        </a:defRPr>
      </a:lvl6pPr>
      <a:lvl7pPr marL="2740660" algn="l" defTabSz="913765" rtl="0" eaLnBrk="1" latinLnBrk="0" hangingPunct="1">
        <a:defRPr sz="1800" kern="1200">
          <a:solidFill>
            <a:schemeClr val="tx1"/>
          </a:solidFill>
          <a:latin typeface="+mn-lt"/>
          <a:ea typeface="+mn-ea"/>
          <a:cs typeface="+mn-cs"/>
        </a:defRPr>
      </a:lvl7pPr>
      <a:lvl8pPr marL="3197225" algn="l" defTabSz="913765" rtl="0" eaLnBrk="1" latinLnBrk="0" hangingPunct="1">
        <a:defRPr sz="1800" kern="1200">
          <a:solidFill>
            <a:schemeClr val="tx1"/>
          </a:solidFill>
          <a:latin typeface="+mn-lt"/>
          <a:ea typeface="+mn-ea"/>
          <a:cs typeface="+mn-cs"/>
        </a:defRPr>
      </a:lvl8pPr>
      <a:lvl9pPr marL="3653790" algn="l" defTabSz="913765"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9" name="Picture 104" descr="PPT胶片内页元素-16比9-内页灰条"/>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 y="4668441"/>
            <a:ext cx="9140429" cy="475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101" descr="图片3副本"/>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634681" y="4790481"/>
            <a:ext cx="971297" cy="230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8"/>
          <p:cNvSpPr txBox="1">
            <a:spLocks noChangeArrowheads="1"/>
          </p:cNvSpPr>
          <p:nvPr/>
        </p:nvSpPr>
        <p:spPr bwMode="auto">
          <a:xfrm>
            <a:off x="657054" y="4859597"/>
            <a:ext cx="2022732" cy="138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60070" bIns="0">
            <a:spAutoFit/>
          </a:bodyPr>
          <a:lstStyle>
            <a:lvl1pPr defTabSz="802005" eaLnBrk="0" hangingPunct="0">
              <a:defRPr>
                <a:solidFill>
                  <a:schemeClr val="tx1"/>
                </a:solidFill>
                <a:latin typeface="Calibri" panose="020F0502020204030204" pitchFamily="34" charset="0"/>
                <a:ea typeface="宋体" panose="02010600030101010101" pitchFamily="2" charset="-122"/>
              </a:defRPr>
            </a:lvl1pPr>
            <a:lvl2pPr marL="742950" indent="-285750" defTabSz="802005" eaLnBrk="0" hangingPunct="0">
              <a:defRPr>
                <a:solidFill>
                  <a:schemeClr val="tx1"/>
                </a:solidFill>
                <a:latin typeface="Calibri" panose="020F0502020204030204" pitchFamily="34" charset="0"/>
                <a:ea typeface="宋体" panose="02010600030101010101" pitchFamily="2" charset="-122"/>
              </a:defRPr>
            </a:lvl2pPr>
            <a:lvl3pPr marL="1143000" indent="-228600" defTabSz="802005" eaLnBrk="0" hangingPunct="0">
              <a:defRPr>
                <a:solidFill>
                  <a:schemeClr val="tx1"/>
                </a:solidFill>
                <a:latin typeface="Calibri" panose="020F0502020204030204" pitchFamily="34" charset="0"/>
                <a:ea typeface="宋体" panose="02010600030101010101" pitchFamily="2" charset="-122"/>
              </a:defRPr>
            </a:lvl3pPr>
            <a:lvl4pPr marL="1600200" indent="-228600" defTabSz="802005" eaLnBrk="0" hangingPunct="0">
              <a:defRPr>
                <a:solidFill>
                  <a:schemeClr val="tx1"/>
                </a:solidFill>
                <a:latin typeface="Calibri" panose="020F0502020204030204" pitchFamily="34" charset="0"/>
                <a:ea typeface="宋体" panose="02010600030101010101" pitchFamily="2" charset="-122"/>
              </a:defRPr>
            </a:lvl4pPr>
            <a:lvl5pPr marL="2057400" indent="-228600" defTabSz="802005" eaLnBrk="0" hangingPunct="0">
              <a:defRPr>
                <a:solidFill>
                  <a:schemeClr val="tx1"/>
                </a:solidFill>
                <a:latin typeface="Calibri" panose="020F0502020204030204" pitchFamily="34" charset="0"/>
                <a:ea typeface="宋体" panose="02010600030101010101" pitchFamily="2" charset="-122"/>
              </a:defRPr>
            </a:lvl5pPr>
            <a:lvl6pPr marL="2514600" indent="-228600" defTabSz="80200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80200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80200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80200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900" dirty="0">
                <a:solidFill>
                  <a:srgbClr val="000000"/>
                </a:solidFill>
                <a:latin typeface="FrutigerNext LT Bold" pitchFamily="34" charset="0"/>
                <a:ea typeface="MS PGothic" panose="020B0600070205080204" pitchFamily="34" charset="-128"/>
              </a:rPr>
              <a:t>HUAWEI TECHNOLOGIES CO., LTD.</a:t>
            </a:r>
          </a:p>
        </p:txBody>
      </p:sp>
      <p:sp>
        <p:nvSpPr>
          <p:cNvPr id="8197" name="Rectangle 13"/>
          <p:cNvSpPr>
            <a:spLocks noGrp="1" noChangeArrowheads="1"/>
          </p:cNvSpPr>
          <p:nvPr>
            <p:ph type="title"/>
          </p:nvPr>
        </p:nvSpPr>
        <p:spPr bwMode="auto">
          <a:xfrm>
            <a:off x="658244" y="244080"/>
            <a:ext cx="7827512" cy="653653"/>
          </a:xfrm>
          <a:prstGeom prst="rect">
            <a:avLst/>
          </a:prstGeom>
          <a:noFill/>
          <a:ln w="9525">
            <a:noFill/>
            <a:miter lim="800000"/>
          </a:ln>
        </p:spPr>
        <p:txBody>
          <a:bodyPr vert="horz" wrap="square" lIns="0" tIns="40064" rIns="80129" bIns="40064" numCol="1" anchor="ctr" anchorCtr="0" compatLnSpc="1"/>
          <a:lstStyle/>
          <a:p>
            <a:pPr lvl="0"/>
            <a:r>
              <a:rPr lang="zh-CN" altLang="en-US" dirty="0"/>
              <a:t>单击此处编辑母版标题样式</a:t>
            </a:r>
          </a:p>
        </p:txBody>
      </p:sp>
      <p:sp>
        <p:nvSpPr>
          <p:cNvPr id="10247" name="Rectangle 21"/>
          <p:cNvSpPr>
            <a:spLocks noChangeArrowheads="1"/>
          </p:cNvSpPr>
          <p:nvPr/>
        </p:nvSpPr>
        <p:spPr bwMode="auto">
          <a:xfrm>
            <a:off x="3680136" y="4870349"/>
            <a:ext cx="1563967" cy="115416"/>
          </a:xfrm>
          <a:prstGeom prst="rect">
            <a:avLst/>
          </a:prstGeom>
          <a:noFill/>
          <a:ln w="9525" algn="ctr">
            <a:noFill/>
            <a:miter lim="800000"/>
          </a:ln>
          <a:effectLst/>
        </p:spPr>
        <p:txBody>
          <a:bodyPr wrap="none" lIns="60046" tIns="0" rIns="60046" bIns="0">
            <a:spAutoFit/>
          </a:bodyPr>
          <a:lstStyle/>
          <a:p>
            <a:pPr defTabSz="601345" eaLnBrk="0" hangingPunct="0">
              <a:defRPr/>
            </a:pPr>
            <a:r>
              <a:rPr lang="zh-CN" altLang="en-US" sz="750" dirty="0">
                <a:solidFill>
                  <a:srgbClr val="000000"/>
                </a:solidFill>
                <a:latin typeface="华文细黑" panose="02010600040101010101" pitchFamily="2" charset="-122"/>
                <a:ea typeface="华文细黑" panose="02010600040101010101" pitchFamily="2" charset="-122"/>
              </a:rPr>
              <a:t>华为保密信息，未经授权禁止扩散</a:t>
            </a:r>
            <a:endParaRPr lang="en-US" altLang="zh-CN" sz="750" dirty="0">
              <a:solidFill>
                <a:srgbClr val="000000"/>
              </a:solidFill>
              <a:latin typeface="华文细黑" panose="02010600040101010101" pitchFamily="2" charset="-122"/>
              <a:ea typeface="华文细黑" panose="02010600040101010101" pitchFamily="2" charset="-122"/>
            </a:endParaRPr>
          </a:p>
        </p:txBody>
      </p:sp>
      <p:sp>
        <p:nvSpPr>
          <p:cNvPr id="8199" name="Rectangle 68"/>
          <p:cNvSpPr>
            <a:spLocks noGrp="1" noChangeArrowheads="1"/>
          </p:cNvSpPr>
          <p:nvPr>
            <p:ph type="body" idx="1"/>
          </p:nvPr>
        </p:nvSpPr>
        <p:spPr bwMode="auto">
          <a:xfrm>
            <a:off x="658244" y="1221583"/>
            <a:ext cx="7827512" cy="3145631"/>
          </a:xfrm>
          <a:prstGeom prst="rect">
            <a:avLst/>
          </a:prstGeom>
          <a:noFill/>
          <a:ln w="9525">
            <a:noFill/>
            <a:miter lim="800000"/>
          </a:ln>
        </p:spPr>
        <p:txBody>
          <a:bodyPr vert="horz" wrap="square" lIns="80142" tIns="40070" rIns="80142" bIns="40070" numCol="1" anchor="t" anchorCtr="0" compatLnSpc="1"/>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49" name="Rectangle 15"/>
          <p:cNvSpPr>
            <a:spLocks noChangeArrowheads="1"/>
          </p:cNvSpPr>
          <p:nvPr/>
        </p:nvSpPr>
        <p:spPr bwMode="auto">
          <a:xfrm>
            <a:off x="-1952624" y="519113"/>
            <a:ext cx="1844675" cy="4142360"/>
          </a:xfrm>
          <a:prstGeom prst="rect">
            <a:avLst/>
          </a:prstGeom>
          <a:noFill/>
          <a:ln w="9525">
            <a:noFill/>
            <a:miter lim="800000"/>
          </a:ln>
          <a:effectLst/>
        </p:spPr>
        <p:txBody>
          <a:bodyPr lIns="60077" tIns="30039" rIns="60077" bIns="30039">
            <a:spAutoFit/>
          </a:bodyPr>
          <a:lstStyle/>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英文标题</a:t>
            </a:r>
            <a:r>
              <a:rPr lang="en-US" altLang="zh-CN" sz="825" dirty="0">
                <a:solidFill>
                  <a:srgbClr val="FFFFFF"/>
                </a:solidFill>
                <a:ea typeface="宋体" panose="02010600030101010101" pitchFamily="2" charset="-122"/>
              </a:rPr>
              <a:t>:32-35pt  </a:t>
            </a:r>
            <a:endParaRPr lang="zh-CN" altLang="en-US" sz="825" dirty="0">
              <a:solidFill>
                <a:srgbClr val="FFFFFF"/>
              </a:solidFill>
              <a:ea typeface="宋体" panose="02010600030101010101" pitchFamily="2" charset="-122"/>
            </a:endParaRP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颜色</a:t>
            </a:r>
            <a:r>
              <a:rPr lang="en-US" altLang="zh-CN" sz="825" dirty="0">
                <a:solidFill>
                  <a:srgbClr val="FFFFFF"/>
                </a:solidFill>
                <a:ea typeface="宋体" panose="02010600030101010101" pitchFamily="2" charset="-122"/>
              </a:rPr>
              <a:t>: R153 G0 B0</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内部使用字体 </a:t>
            </a:r>
            <a:r>
              <a:rPr lang="en-US" altLang="zh-CN" sz="825" dirty="0">
                <a:solidFill>
                  <a:srgbClr val="FFFFFF"/>
                </a:solidFill>
                <a:ea typeface="宋体" panose="02010600030101010101" pitchFamily="2" charset="-122"/>
              </a:rPr>
              <a:t>:</a:t>
            </a:r>
          </a:p>
          <a:p>
            <a:pPr marL="257175" indent="-257175" algn="r" eaLnBrk="0" hangingPunct="0">
              <a:lnSpc>
                <a:spcPct val="125000"/>
              </a:lnSpc>
              <a:spcBef>
                <a:spcPct val="20000"/>
              </a:spcBef>
              <a:buFont typeface="Arial" panose="020B0604020202020204" pitchFamily="34" charset="0"/>
              <a:buNone/>
              <a:defRPr/>
            </a:pPr>
            <a:r>
              <a:rPr lang="en-US" altLang="zh-CN" sz="825" dirty="0">
                <a:solidFill>
                  <a:srgbClr val="FFFFFF"/>
                </a:solidFill>
                <a:ea typeface="宋体" panose="02010600030101010101" pitchFamily="2" charset="-122"/>
              </a:rPr>
              <a:t>FrutigerNext LT Medium</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外部使用字体 </a:t>
            </a:r>
            <a:r>
              <a:rPr lang="en-US" altLang="zh-CN" sz="825" dirty="0">
                <a:solidFill>
                  <a:srgbClr val="FFFFFF"/>
                </a:solidFill>
                <a:ea typeface="宋体" panose="02010600030101010101" pitchFamily="2" charset="-122"/>
              </a:rPr>
              <a:t>: Arial</a:t>
            </a:r>
          </a:p>
          <a:p>
            <a:pPr marL="257175" indent="-257175" algn="r" eaLnBrk="0" hangingPunct="0">
              <a:lnSpc>
                <a:spcPct val="75000"/>
              </a:lnSpc>
              <a:spcBef>
                <a:spcPct val="20000"/>
              </a:spcBef>
              <a:buFont typeface="Arial" panose="020B0604020202020204" pitchFamily="34" charset="0"/>
              <a:buNone/>
              <a:defRPr/>
            </a:pPr>
            <a:endParaRPr lang="en-US" altLang="zh-CN" sz="825" dirty="0">
              <a:solidFill>
                <a:srgbClr val="FFFFFF"/>
              </a:solidFill>
              <a:ea typeface="宋体" panose="02010600030101010101" pitchFamily="2" charset="-122"/>
            </a:endParaRP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中文标题</a:t>
            </a:r>
            <a:r>
              <a:rPr lang="en-US" altLang="zh-CN" sz="825" dirty="0">
                <a:solidFill>
                  <a:srgbClr val="FFFFFF"/>
                </a:solidFill>
                <a:ea typeface="宋体" panose="02010600030101010101" pitchFamily="2" charset="-122"/>
              </a:rPr>
              <a:t>:30-32pt  </a:t>
            </a:r>
            <a:endParaRPr lang="zh-CN" altLang="en-US" sz="825" dirty="0">
              <a:solidFill>
                <a:srgbClr val="FFFFFF"/>
              </a:solidFill>
              <a:ea typeface="宋体" panose="02010600030101010101" pitchFamily="2" charset="-122"/>
            </a:endParaRP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颜色</a:t>
            </a:r>
            <a:r>
              <a:rPr lang="en-US" altLang="zh-CN" sz="825" dirty="0">
                <a:solidFill>
                  <a:srgbClr val="FFFFFF"/>
                </a:solidFill>
                <a:ea typeface="宋体" panose="02010600030101010101" pitchFamily="2" charset="-122"/>
              </a:rPr>
              <a:t>: R153 G0 B0</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字体</a:t>
            </a:r>
            <a:r>
              <a:rPr lang="en-US" altLang="zh-CN" sz="825" dirty="0">
                <a:solidFill>
                  <a:srgbClr val="FFFFFF"/>
                </a:solidFill>
                <a:ea typeface="宋体" panose="02010600030101010101" pitchFamily="2" charset="-122"/>
              </a:rPr>
              <a:t>:</a:t>
            </a:r>
            <a:r>
              <a:rPr lang="zh-CN" altLang="en-US" sz="825" dirty="0">
                <a:solidFill>
                  <a:srgbClr val="FFFFFF"/>
                </a:solidFill>
                <a:ea typeface="宋体" panose="02010600030101010101" pitchFamily="2" charset="-122"/>
              </a:rPr>
              <a:t>黑体</a:t>
            </a:r>
          </a:p>
          <a:p>
            <a:pPr marL="257175" indent="-257175" algn="r" eaLnBrk="0" hangingPunct="0">
              <a:lnSpc>
                <a:spcPct val="125000"/>
              </a:lnSpc>
              <a:spcBef>
                <a:spcPct val="20000"/>
              </a:spcBef>
              <a:buFont typeface="Arial" panose="020B0604020202020204" pitchFamily="34" charset="0"/>
              <a:buNone/>
              <a:defRPr/>
            </a:pPr>
            <a:endParaRPr lang="zh-CN" altLang="en-US" sz="825" dirty="0">
              <a:solidFill>
                <a:srgbClr val="FFFFFF"/>
              </a:solidFill>
              <a:ea typeface="宋体" panose="02010600030101010101" pitchFamily="2" charset="-122"/>
            </a:endParaRPr>
          </a:p>
          <a:p>
            <a:pPr marL="257175" indent="-257175" algn="r" eaLnBrk="0" hangingPunct="0">
              <a:lnSpc>
                <a:spcPct val="125000"/>
              </a:lnSpc>
              <a:spcBef>
                <a:spcPct val="20000"/>
              </a:spcBef>
              <a:buFont typeface="Arial" panose="020B0604020202020204" pitchFamily="34" charset="0"/>
              <a:buNone/>
              <a:defRPr/>
            </a:pPr>
            <a:endParaRPr lang="zh-CN" altLang="en-US" sz="825" dirty="0">
              <a:solidFill>
                <a:srgbClr val="FFFFFF"/>
              </a:solidFill>
              <a:ea typeface="宋体" panose="02010600030101010101" pitchFamily="2" charset="-122"/>
            </a:endParaRPr>
          </a:p>
          <a:p>
            <a:pPr marL="257175" indent="-257175" algn="r" eaLnBrk="0" hangingPunct="0">
              <a:lnSpc>
                <a:spcPct val="125000"/>
              </a:lnSpc>
              <a:spcBef>
                <a:spcPct val="20000"/>
              </a:spcBef>
              <a:buFont typeface="Arial" panose="020B0604020202020204" pitchFamily="34" charset="0"/>
              <a:buNone/>
              <a:defRPr/>
            </a:pPr>
            <a:endParaRPr lang="zh-CN" altLang="en-US" sz="825" dirty="0">
              <a:solidFill>
                <a:srgbClr val="FFFFFF"/>
              </a:solidFill>
              <a:ea typeface="宋体" panose="02010600030101010101" pitchFamily="2" charset="-122"/>
            </a:endParaRP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英文正文</a:t>
            </a:r>
            <a:r>
              <a:rPr lang="en-US" altLang="zh-CN" sz="825" dirty="0">
                <a:solidFill>
                  <a:srgbClr val="FFFFFF"/>
                </a:solidFill>
                <a:ea typeface="宋体" panose="02010600030101010101" pitchFamily="2" charset="-122"/>
              </a:rPr>
              <a:t>:20-22pt</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子目录 </a:t>
            </a:r>
            <a:r>
              <a:rPr lang="en-US" altLang="zh-CN" sz="825" dirty="0">
                <a:solidFill>
                  <a:srgbClr val="FFFFFF"/>
                </a:solidFill>
                <a:ea typeface="宋体" panose="02010600030101010101" pitchFamily="2" charset="-122"/>
              </a:rPr>
              <a:t>(2-5</a:t>
            </a:r>
            <a:r>
              <a:rPr lang="zh-CN" altLang="en-US" sz="825" dirty="0">
                <a:solidFill>
                  <a:srgbClr val="FFFFFF"/>
                </a:solidFill>
                <a:ea typeface="宋体" panose="02010600030101010101" pitchFamily="2" charset="-122"/>
              </a:rPr>
              <a:t>级</a:t>
            </a:r>
            <a:r>
              <a:rPr lang="en-US" altLang="zh-CN" sz="825" dirty="0">
                <a:solidFill>
                  <a:srgbClr val="FFFFFF"/>
                </a:solidFill>
                <a:ea typeface="宋体" panose="02010600030101010101" pitchFamily="2" charset="-122"/>
              </a:rPr>
              <a:t>) :18pt  </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颜色</a:t>
            </a:r>
            <a:r>
              <a:rPr lang="en-US" altLang="zh-CN" sz="825" dirty="0">
                <a:solidFill>
                  <a:srgbClr val="FFFFFF"/>
                </a:solidFill>
                <a:ea typeface="宋体" panose="02010600030101010101" pitchFamily="2" charset="-122"/>
              </a:rPr>
              <a:t>:</a:t>
            </a:r>
            <a:r>
              <a:rPr lang="zh-CN" altLang="en-US" sz="825" dirty="0">
                <a:solidFill>
                  <a:srgbClr val="FFFFFF"/>
                </a:solidFill>
                <a:ea typeface="宋体" panose="02010600030101010101" pitchFamily="2" charset="-122"/>
              </a:rPr>
              <a:t>黑色</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内部使用字体 </a:t>
            </a:r>
            <a:r>
              <a:rPr lang="en-US" altLang="zh-CN" sz="825" dirty="0">
                <a:solidFill>
                  <a:srgbClr val="FFFFFF"/>
                </a:solidFill>
                <a:ea typeface="宋体" panose="02010600030101010101" pitchFamily="2" charset="-122"/>
              </a:rPr>
              <a:t>:</a:t>
            </a:r>
          </a:p>
          <a:p>
            <a:pPr marL="257175" indent="-257175" algn="r" eaLnBrk="0" hangingPunct="0">
              <a:lnSpc>
                <a:spcPct val="125000"/>
              </a:lnSpc>
              <a:spcBef>
                <a:spcPct val="20000"/>
              </a:spcBef>
              <a:buFont typeface="Arial" panose="020B0604020202020204" pitchFamily="34" charset="0"/>
              <a:buNone/>
              <a:defRPr/>
            </a:pPr>
            <a:r>
              <a:rPr lang="en-US" altLang="zh-CN" sz="825" dirty="0">
                <a:solidFill>
                  <a:srgbClr val="FFFFFF"/>
                </a:solidFill>
                <a:ea typeface="宋体" panose="02010600030101010101" pitchFamily="2" charset="-122"/>
              </a:rPr>
              <a:t>FrutigerNext LT Regular</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外部使用字体 </a:t>
            </a:r>
            <a:r>
              <a:rPr lang="en-US" altLang="zh-CN" sz="825" dirty="0">
                <a:solidFill>
                  <a:srgbClr val="FFFFFF"/>
                </a:solidFill>
                <a:ea typeface="宋体" panose="02010600030101010101" pitchFamily="2" charset="-122"/>
              </a:rPr>
              <a:t>: Arial</a:t>
            </a:r>
          </a:p>
          <a:p>
            <a:pPr marL="257175" indent="-257175" algn="r" eaLnBrk="0" hangingPunct="0">
              <a:lnSpc>
                <a:spcPct val="75000"/>
              </a:lnSpc>
              <a:spcBef>
                <a:spcPct val="20000"/>
              </a:spcBef>
              <a:buFont typeface="Arial" panose="020B0604020202020204" pitchFamily="34" charset="0"/>
              <a:buNone/>
              <a:defRPr/>
            </a:pPr>
            <a:endParaRPr lang="en-US" altLang="zh-CN" sz="825" dirty="0">
              <a:solidFill>
                <a:srgbClr val="FFFFFF"/>
              </a:solidFill>
              <a:ea typeface="宋体" panose="02010600030101010101" pitchFamily="2" charset="-122"/>
            </a:endParaRP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中文正文</a:t>
            </a:r>
            <a:r>
              <a:rPr lang="en-US" altLang="zh-CN" sz="825" dirty="0">
                <a:solidFill>
                  <a:srgbClr val="FFFFFF"/>
                </a:solidFill>
                <a:ea typeface="宋体" panose="02010600030101010101" pitchFamily="2" charset="-122"/>
              </a:rPr>
              <a:t>:18-20pt</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子目录</a:t>
            </a:r>
            <a:r>
              <a:rPr lang="en-US" altLang="zh-CN" sz="825" dirty="0">
                <a:solidFill>
                  <a:srgbClr val="FFFFFF"/>
                </a:solidFill>
                <a:ea typeface="宋体" panose="02010600030101010101" pitchFamily="2" charset="-122"/>
              </a:rPr>
              <a:t>(2-5</a:t>
            </a:r>
            <a:r>
              <a:rPr lang="zh-CN" altLang="en-US" sz="825" dirty="0">
                <a:solidFill>
                  <a:srgbClr val="FFFFFF"/>
                </a:solidFill>
                <a:ea typeface="宋体" panose="02010600030101010101" pitchFamily="2" charset="-122"/>
              </a:rPr>
              <a:t>级</a:t>
            </a:r>
            <a:r>
              <a:rPr lang="en-US" altLang="zh-CN" sz="825" dirty="0">
                <a:solidFill>
                  <a:srgbClr val="FFFFFF"/>
                </a:solidFill>
                <a:ea typeface="宋体" panose="02010600030101010101" pitchFamily="2" charset="-122"/>
              </a:rPr>
              <a:t>):18pt </a:t>
            </a:r>
            <a:endParaRPr lang="zh-CN" altLang="en-US" sz="825" dirty="0">
              <a:solidFill>
                <a:srgbClr val="FFFFFF"/>
              </a:solidFill>
              <a:ea typeface="宋体" panose="02010600030101010101" pitchFamily="2" charset="-122"/>
            </a:endParaRP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颜色</a:t>
            </a:r>
            <a:r>
              <a:rPr lang="en-US" altLang="zh-CN" sz="825" dirty="0">
                <a:solidFill>
                  <a:srgbClr val="FFFFFF"/>
                </a:solidFill>
                <a:ea typeface="宋体" panose="02010600030101010101" pitchFamily="2" charset="-122"/>
              </a:rPr>
              <a:t>:</a:t>
            </a:r>
            <a:r>
              <a:rPr lang="zh-CN" altLang="en-US" sz="825" dirty="0">
                <a:solidFill>
                  <a:srgbClr val="FFFFFF"/>
                </a:solidFill>
                <a:ea typeface="宋体" panose="02010600030101010101" pitchFamily="2" charset="-122"/>
              </a:rPr>
              <a:t>黑色</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字体</a:t>
            </a:r>
            <a:r>
              <a:rPr lang="en-US" altLang="zh-CN" sz="825" dirty="0">
                <a:solidFill>
                  <a:srgbClr val="FFFFFF"/>
                </a:solidFill>
                <a:ea typeface="宋体" panose="02010600030101010101" pitchFamily="2" charset="-122"/>
              </a:rPr>
              <a:t>:</a:t>
            </a:r>
            <a:r>
              <a:rPr lang="zh-CN" altLang="en-US" sz="825" dirty="0">
                <a:solidFill>
                  <a:srgbClr val="FFFFFF"/>
                </a:solidFill>
                <a:ea typeface="宋体" panose="02010600030101010101" pitchFamily="2" charset="-122"/>
              </a:rPr>
              <a:t>细黑体</a:t>
            </a:r>
            <a:r>
              <a:rPr lang="zh-CN" altLang="en-US" sz="825" b="1" dirty="0">
                <a:solidFill>
                  <a:srgbClr val="FFFFFF"/>
                </a:solidFill>
                <a:latin typeface="Arial" panose="020B0604020202020204" pitchFamily="34" charset="0"/>
                <a:ea typeface="华文细黑" panose="02010600040101010101" pitchFamily="2" charset="-122"/>
              </a:rPr>
              <a:t> </a:t>
            </a:r>
          </a:p>
        </p:txBody>
      </p:sp>
      <p:sp>
        <p:nvSpPr>
          <p:cNvPr id="10251" name="Rectangle 83"/>
          <p:cNvSpPr>
            <a:spLocks noChangeArrowheads="1"/>
          </p:cNvSpPr>
          <p:nvPr/>
        </p:nvSpPr>
        <p:spPr bwMode="auto">
          <a:xfrm>
            <a:off x="9251951" y="1006079"/>
            <a:ext cx="1192213" cy="1000153"/>
          </a:xfrm>
          <a:prstGeom prst="rect">
            <a:avLst/>
          </a:prstGeom>
          <a:noFill/>
          <a:ln w="9525">
            <a:noFill/>
            <a:miter lim="800000"/>
          </a:ln>
          <a:effectLst/>
        </p:spPr>
        <p:txBody>
          <a:bodyPr lIns="60077" tIns="30039" rIns="60077" bIns="30039">
            <a:spAutoFit/>
          </a:bodyPr>
          <a:lstStyle/>
          <a:p>
            <a:pPr eaLnBrk="0" hangingPunct="0">
              <a:lnSpc>
                <a:spcPct val="120000"/>
              </a:lnSpc>
              <a:spcBef>
                <a:spcPct val="20000"/>
              </a:spcBef>
              <a:buFont typeface="Arial" panose="020B0604020202020204" pitchFamily="34" charset="0"/>
              <a:buNone/>
              <a:defRPr/>
            </a:pPr>
            <a:r>
              <a:rPr lang="zh-CN" altLang="en-US" sz="825">
                <a:solidFill>
                  <a:srgbClr val="FFFFFF"/>
                </a:solidFill>
                <a:ea typeface="宋体" panose="02010600030101010101" pitchFamily="2" charset="-122"/>
              </a:rPr>
              <a:t>配色参考方案：</a:t>
            </a:r>
          </a:p>
          <a:p>
            <a:pPr eaLnBrk="0" hangingPunct="0">
              <a:lnSpc>
                <a:spcPct val="120000"/>
              </a:lnSpc>
              <a:spcBef>
                <a:spcPct val="20000"/>
              </a:spcBef>
              <a:buFont typeface="Arial" panose="020B0604020202020204" pitchFamily="34" charset="0"/>
              <a:buNone/>
              <a:defRPr/>
            </a:pPr>
            <a:r>
              <a:rPr lang="zh-CN" altLang="en-US" sz="825">
                <a:solidFill>
                  <a:srgbClr val="FFFFFF"/>
                </a:solidFill>
                <a:ea typeface="宋体" panose="02010600030101010101" pitchFamily="2" charset="-122"/>
              </a:rPr>
              <a:t>建议同一页面内不超过四种颜色，以下是</a:t>
            </a:r>
            <a:r>
              <a:rPr lang="en-US" altLang="zh-CN" sz="825" dirty="0">
                <a:solidFill>
                  <a:srgbClr val="FFFFFF"/>
                </a:solidFill>
                <a:ea typeface="宋体" panose="02010600030101010101" pitchFamily="2" charset="-122"/>
              </a:rPr>
              <a:t>13</a:t>
            </a:r>
            <a:r>
              <a:rPr lang="zh-CN" altLang="en-US" sz="825">
                <a:solidFill>
                  <a:srgbClr val="FFFFFF"/>
                </a:solidFill>
                <a:ea typeface="宋体" panose="02010600030101010101" pitchFamily="2" charset="-122"/>
              </a:rPr>
              <a:t>组配色方案，同一页面内只选择一组使用。（仅供参考）</a:t>
            </a:r>
          </a:p>
        </p:txBody>
      </p:sp>
      <p:sp>
        <p:nvSpPr>
          <p:cNvPr id="10252" name="Rectangle 84"/>
          <p:cNvSpPr>
            <a:spLocks noChangeArrowheads="1"/>
          </p:cNvSpPr>
          <p:nvPr/>
        </p:nvSpPr>
        <p:spPr bwMode="auto">
          <a:xfrm>
            <a:off x="9251950" y="5954"/>
            <a:ext cx="1120775" cy="365363"/>
          </a:xfrm>
          <a:prstGeom prst="rect">
            <a:avLst/>
          </a:prstGeom>
          <a:noFill/>
          <a:ln w="9525">
            <a:noFill/>
            <a:miter lim="800000"/>
          </a:ln>
          <a:effectLst/>
        </p:spPr>
        <p:txBody>
          <a:bodyPr lIns="60077" tIns="30039" rIns="60077" bIns="30039">
            <a:spAutoFit/>
          </a:bodyPr>
          <a:lstStyle/>
          <a:p>
            <a:pPr>
              <a:lnSpc>
                <a:spcPct val="120000"/>
              </a:lnSpc>
              <a:buClr>
                <a:srgbClr val="777777"/>
              </a:buClr>
              <a:buSzPct val="60000"/>
              <a:buFont typeface="Wingdings" panose="05000000000000000000" pitchFamily="2" charset="2"/>
              <a:buNone/>
              <a:defRPr/>
            </a:pPr>
            <a:r>
              <a:rPr lang="zh-CN" altLang="en-US" sz="825">
                <a:solidFill>
                  <a:srgbClr val="FFFFFF"/>
                </a:solidFill>
                <a:ea typeface="宋体" panose="02010600030101010101" pitchFamily="2" charset="-122"/>
              </a:rPr>
              <a:t>客户或者合作伙伴的标志放在右上角</a:t>
            </a:r>
            <a:r>
              <a:rPr lang="en-US" altLang="zh-CN" sz="825" dirty="0">
                <a:solidFill>
                  <a:srgbClr val="FFFFFF"/>
                </a:solidFill>
                <a:ea typeface="宋体" panose="02010600030101010101" pitchFamily="2" charset="-122"/>
              </a:rPr>
              <a:t>.</a:t>
            </a:r>
            <a:endParaRPr lang="zh-CN" altLang="en-US" sz="825">
              <a:solidFill>
                <a:srgbClr val="FFFFFF"/>
              </a:solidFill>
              <a:ea typeface="宋体" panose="02010600030101010101" pitchFamily="2" charset="-122"/>
            </a:endParaRPr>
          </a:p>
        </p:txBody>
      </p:sp>
      <p:sp>
        <p:nvSpPr>
          <p:cNvPr id="6149" name="Rectangle 5"/>
          <p:cNvSpPr>
            <a:spLocks noChangeArrowheads="1"/>
          </p:cNvSpPr>
          <p:nvPr/>
        </p:nvSpPr>
        <p:spPr bwMode="auto">
          <a:xfrm>
            <a:off x="6361113" y="4859597"/>
            <a:ext cx="2097087" cy="341710"/>
          </a:xfrm>
          <a:prstGeom prst="rect">
            <a:avLst/>
          </a:prstGeom>
          <a:noFill/>
          <a:ln w="9525">
            <a:noFill/>
            <a:miter lim="800000"/>
          </a:ln>
        </p:spPr>
        <p:txBody>
          <a:bodyPr lIns="0" tIns="0" rIns="0" bIns="0"/>
          <a:lstStyle/>
          <a:p>
            <a:pPr eaLnBrk="0" hangingPunct="0">
              <a:lnSpc>
                <a:spcPct val="85000"/>
              </a:lnSpc>
              <a:defRPr/>
            </a:pPr>
            <a:r>
              <a:rPr lang="de-DE" altLang="zh-CN" sz="900">
                <a:solidFill>
                  <a:srgbClr val="000000"/>
                </a:solidFill>
                <a:latin typeface="FrutigerNext LT Bold" pitchFamily="34" charset="0"/>
                <a:ea typeface="MS PGothic" panose="020B0600070205080204" pitchFamily="34" charset="-128"/>
              </a:rPr>
              <a:t>Page </a:t>
            </a:r>
            <a:fld id="{52A5D625-72FF-4364-B088-B7F11232586A}" type="slidenum">
              <a:rPr lang="de-DE" altLang="zh-CN" sz="900">
                <a:solidFill>
                  <a:srgbClr val="000000"/>
                </a:solidFill>
                <a:latin typeface="FrutigerNext LT Bold" pitchFamily="34" charset="0"/>
                <a:ea typeface="MS PGothic" panose="020B0600070205080204" pitchFamily="34" charset="-128"/>
              </a:rPr>
              <a:t>‹#›</a:t>
            </a:fld>
            <a:endParaRPr lang="en-GB" altLang="zh-CN" sz="900" dirty="0">
              <a:solidFill>
                <a:srgbClr val="000000"/>
              </a:solidFill>
              <a:latin typeface="FrutigerNext LT Bold" pitchFamily="34" charset="0"/>
              <a:ea typeface="MS PGothic" panose="020B0600070205080204" pitchFamily="34" charset="-128"/>
            </a:endParaRPr>
          </a:p>
        </p:txBody>
      </p:sp>
      <p:grpSp>
        <p:nvGrpSpPr>
          <p:cNvPr id="2" name="Group 148"/>
          <p:cNvGrpSpPr/>
          <p:nvPr/>
        </p:nvGrpSpPr>
        <p:grpSpPr bwMode="auto">
          <a:xfrm>
            <a:off x="9324975" y="2633673"/>
            <a:ext cx="919163" cy="2418160"/>
            <a:chOff x="5839" y="2251"/>
            <a:chExt cx="579" cy="2031"/>
          </a:xfrm>
        </p:grpSpPr>
        <p:sp>
          <p:nvSpPr>
            <p:cNvPr id="83" name="Rectangle 149"/>
            <p:cNvSpPr>
              <a:spLocks noChangeArrowheads="1"/>
            </p:cNvSpPr>
            <p:nvPr userDrawn="1"/>
          </p:nvSpPr>
          <p:spPr bwMode="auto">
            <a:xfrm>
              <a:off x="5839" y="3110"/>
              <a:ext cx="579" cy="310"/>
            </a:xfrm>
            <a:prstGeom prst="rect">
              <a:avLst/>
            </a:prstGeom>
            <a:solidFill>
              <a:srgbClr val="FFFFFF"/>
            </a:solidFill>
            <a:ln w="9525" algn="ctr">
              <a:noFill/>
              <a:miter lim="800000"/>
            </a:ln>
            <a:effectLst/>
          </p:spPr>
          <p:txBody>
            <a:bodyPr lIns="91425" tIns="45712" rIns="91425" bIns="45712" anchor="ctr">
              <a:spAutoFit/>
            </a:bodyPr>
            <a:lstStyle/>
            <a:p>
              <a:pPr>
                <a:defRPr/>
              </a:pPr>
              <a:endParaRPr lang="zh-CN" altLang="en-US">
                <a:solidFill>
                  <a:srgbClr val="000000"/>
                </a:solidFill>
                <a:ea typeface="宋体" panose="02010600030101010101" pitchFamily="2" charset="-122"/>
              </a:endParaRPr>
            </a:p>
          </p:txBody>
        </p:sp>
        <p:grpSp>
          <p:nvGrpSpPr>
            <p:cNvPr id="3" name="Group 150"/>
            <p:cNvGrpSpPr/>
            <p:nvPr userDrawn="1"/>
          </p:nvGrpSpPr>
          <p:grpSpPr bwMode="auto">
            <a:xfrm>
              <a:off x="5893" y="2387"/>
              <a:ext cx="466" cy="115"/>
              <a:chOff x="5893" y="2387"/>
              <a:chExt cx="466" cy="115"/>
            </a:xfrm>
          </p:grpSpPr>
          <p:sp>
            <p:nvSpPr>
              <p:cNvPr id="145" name="Rectangle 151"/>
              <p:cNvSpPr>
                <a:spLocks noChangeArrowheads="1"/>
              </p:cNvSpPr>
              <p:nvPr userDrawn="1"/>
            </p:nvSpPr>
            <p:spPr bwMode="auto">
              <a:xfrm flipV="1">
                <a:off x="6010" y="2387"/>
                <a:ext cx="116" cy="115"/>
              </a:xfrm>
              <a:prstGeom prst="rect">
                <a:avLst/>
              </a:prstGeom>
              <a:solidFill>
                <a:srgbClr val="FFCC66"/>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46" name="Rectangle 152"/>
              <p:cNvSpPr>
                <a:spLocks noChangeArrowheads="1"/>
              </p:cNvSpPr>
              <p:nvPr userDrawn="1"/>
            </p:nvSpPr>
            <p:spPr bwMode="auto">
              <a:xfrm flipV="1">
                <a:off x="6126" y="2387"/>
                <a:ext cx="116" cy="115"/>
              </a:xfrm>
              <a:prstGeom prst="rect">
                <a:avLst/>
              </a:prstGeom>
              <a:solidFill>
                <a:srgbClr val="FF99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47" name="Rectangle 153"/>
              <p:cNvSpPr>
                <a:spLocks noChangeArrowheads="1"/>
              </p:cNvSpPr>
              <p:nvPr userDrawn="1"/>
            </p:nvSpPr>
            <p:spPr bwMode="auto">
              <a:xfrm flipV="1">
                <a:off x="6242" y="2387"/>
                <a:ext cx="117" cy="115"/>
              </a:xfrm>
              <a:prstGeom prst="rect">
                <a:avLst/>
              </a:prstGeom>
              <a:solidFill>
                <a:srgbClr val="99660A"/>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48" name="Rectangle 154"/>
              <p:cNvSpPr>
                <a:spLocks noChangeArrowheads="1"/>
              </p:cNvSpPr>
              <p:nvPr userDrawn="1"/>
            </p:nvSpPr>
            <p:spPr bwMode="auto">
              <a:xfrm flipV="1">
                <a:off x="5893" y="2387"/>
                <a:ext cx="117" cy="115"/>
              </a:xfrm>
              <a:prstGeom prst="rect">
                <a:avLst/>
              </a:prstGeom>
              <a:solidFill>
                <a:srgbClr val="FFCC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4" name="Group 155"/>
            <p:cNvGrpSpPr/>
            <p:nvPr userDrawn="1"/>
          </p:nvGrpSpPr>
          <p:grpSpPr bwMode="auto">
            <a:xfrm>
              <a:off x="5893" y="2523"/>
              <a:ext cx="466" cy="115"/>
              <a:chOff x="5893" y="2523"/>
              <a:chExt cx="466" cy="115"/>
            </a:xfrm>
          </p:grpSpPr>
          <p:sp>
            <p:nvSpPr>
              <p:cNvPr id="141" name="Rectangle 156"/>
              <p:cNvSpPr>
                <a:spLocks noChangeArrowheads="1"/>
              </p:cNvSpPr>
              <p:nvPr userDrawn="1"/>
            </p:nvSpPr>
            <p:spPr bwMode="auto">
              <a:xfrm flipV="1">
                <a:off x="6010" y="2523"/>
                <a:ext cx="116" cy="115"/>
              </a:xfrm>
              <a:prstGeom prst="rect">
                <a:avLst/>
              </a:prstGeom>
              <a:solidFill>
                <a:srgbClr val="99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42" name="Rectangle 157"/>
              <p:cNvSpPr>
                <a:spLocks noChangeArrowheads="1"/>
              </p:cNvSpPr>
              <p:nvPr userDrawn="1"/>
            </p:nvSpPr>
            <p:spPr bwMode="auto">
              <a:xfrm flipV="1">
                <a:off x="6126" y="2523"/>
                <a:ext cx="116" cy="115"/>
              </a:xfrm>
              <a:prstGeom prst="rect">
                <a:avLst/>
              </a:prstGeom>
              <a:solidFill>
                <a:srgbClr val="99CCCC"/>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43" name="Rectangle 158"/>
              <p:cNvSpPr>
                <a:spLocks noChangeArrowheads="1"/>
              </p:cNvSpPr>
              <p:nvPr userDrawn="1"/>
            </p:nvSpPr>
            <p:spPr bwMode="auto">
              <a:xfrm flipV="1">
                <a:off x="6242" y="2523"/>
                <a:ext cx="117" cy="115"/>
              </a:xfrm>
              <a:prstGeom prst="rect">
                <a:avLst/>
              </a:prstGeom>
              <a:solidFill>
                <a:srgbClr val="0099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44" name="Rectangle 159"/>
              <p:cNvSpPr>
                <a:spLocks noChangeArrowheads="1"/>
              </p:cNvSpPr>
              <p:nvPr userDrawn="1"/>
            </p:nvSpPr>
            <p:spPr bwMode="auto">
              <a:xfrm flipV="1">
                <a:off x="5893" y="2523"/>
                <a:ext cx="117" cy="115"/>
              </a:xfrm>
              <a:prstGeom prst="rect">
                <a:avLst/>
              </a:prstGeom>
              <a:solidFill>
                <a:srgbClr val="CC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5" name="Group 160"/>
            <p:cNvGrpSpPr/>
            <p:nvPr userDrawn="1"/>
          </p:nvGrpSpPr>
          <p:grpSpPr bwMode="auto">
            <a:xfrm>
              <a:off x="5893" y="2659"/>
              <a:ext cx="466" cy="115"/>
              <a:chOff x="5893" y="2659"/>
              <a:chExt cx="466" cy="115"/>
            </a:xfrm>
          </p:grpSpPr>
          <p:sp>
            <p:nvSpPr>
              <p:cNvPr id="137" name="Rectangle 161"/>
              <p:cNvSpPr>
                <a:spLocks noChangeArrowheads="1"/>
              </p:cNvSpPr>
              <p:nvPr userDrawn="1"/>
            </p:nvSpPr>
            <p:spPr bwMode="auto">
              <a:xfrm flipV="1">
                <a:off x="6010" y="2659"/>
                <a:ext cx="116" cy="115"/>
              </a:xfrm>
              <a:prstGeom prst="rect">
                <a:avLst/>
              </a:prstGeom>
              <a:solidFill>
                <a:srgbClr val="99CCCC"/>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38" name="Rectangle 162"/>
              <p:cNvSpPr>
                <a:spLocks noChangeArrowheads="1"/>
              </p:cNvSpPr>
              <p:nvPr userDrawn="1"/>
            </p:nvSpPr>
            <p:spPr bwMode="auto">
              <a:xfrm flipV="1">
                <a:off x="6126" y="2659"/>
                <a:ext cx="116" cy="115"/>
              </a:xfrm>
              <a:prstGeom prst="rect">
                <a:avLst/>
              </a:prstGeom>
              <a:solidFill>
                <a:srgbClr val="0099CC"/>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39" name="Rectangle 163"/>
              <p:cNvSpPr>
                <a:spLocks noChangeArrowheads="1"/>
              </p:cNvSpPr>
              <p:nvPr userDrawn="1"/>
            </p:nvSpPr>
            <p:spPr bwMode="auto">
              <a:xfrm flipV="1">
                <a:off x="6242" y="2659"/>
                <a:ext cx="117" cy="115"/>
              </a:xfrm>
              <a:prstGeom prst="rect">
                <a:avLst/>
              </a:prstGeom>
              <a:solidFill>
                <a:srgbClr val="0066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40" name="Rectangle 164"/>
              <p:cNvSpPr>
                <a:spLocks noChangeArrowheads="1"/>
              </p:cNvSpPr>
              <p:nvPr userDrawn="1"/>
            </p:nvSpPr>
            <p:spPr bwMode="auto">
              <a:xfrm flipV="1">
                <a:off x="5893" y="2659"/>
                <a:ext cx="117" cy="115"/>
              </a:xfrm>
              <a:prstGeom prst="rect">
                <a:avLst/>
              </a:prstGeom>
              <a:solidFill>
                <a:srgbClr val="CCFF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6" name="Group 165"/>
            <p:cNvGrpSpPr/>
            <p:nvPr userDrawn="1"/>
          </p:nvGrpSpPr>
          <p:grpSpPr bwMode="auto">
            <a:xfrm>
              <a:off x="5893" y="2251"/>
              <a:ext cx="466" cy="119"/>
              <a:chOff x="5893" y="2251"/>
              <a:chExt cx="466" cy="119"/>
            </a:xfrm>
          </p:grpSpPr>
          <p:sp>
            <p:nvSpPr>
              <p:cNvPr id="133" name="Rectangle 166"/>
              <p:cNvSpPr>
                <a:spLocks noChangeArrowheads="1"/>
              </p:cNvSpPr>
              <p:nvPr userDrawn="1"/>
            </p:nvSpPr>
            <p:spPr bwMode="auto">
              <a:xfrm flipV="1">
                <a:off x="6126" y="2251"/>
                <a:ext cx="116" cy="119"/>
              </a:xfrm>
              <a:prstGeom prst="rect">
                <a:avLst/>
              </a:prstGeom>
              <a:solidFill>
                <a:srgbClr val="FF99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34" name="Rectangle 167"/>
              <p:cNvSpPr>
                <a:spLocks noChangeArrowheads="1"/>
              </p:cNvSpPr>
              <p:nvPr userDrawn="1"/>
            </p:nvSpPr>
            <p:spPr bwMode="auto">
              <a:xfrm flipV="1">
                <a:off x="6242" y="2251"/>
                <a:ext cx="117" cy="119"/>
              </a:xfrm>
              <a:prstGeom prst="rect">
                <a:avLst/>
              </a:prstGeom>
              <a:solidFill>
                <a:srgbClr val="CCCCCC"/>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35" name="Rectangle 168"/>
              <p:cNvSpPr>
                <a:spLocks noChangeArrowheads="1"/>
              </p:cNvSpPr>
              <p:nvPr userDrawn="1"/>
            </p:nvSpPr>
            <p:spPr bwMode="auto">
              <a:xfrm flipV="1">
                <a:off x="5893" y="2251"/>
                <a:ext cx="117" cy="119"/>
              </a:xfrm>
              <a:prstGeom prst="rect">
                <a:avLst/>
              </a:prstGeom>
              <a:solidFill>
                <a:srgbClr val="99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36" name="Rectangle 169"/>
              <p:cNvSpPr>
                <a:spLocks noChangeArrowheads="1"/>
              </p:cNvSpPr>
              <p:nvPr userDrawn="1"/>
            </p:nvSpPr>
            <p:spPr bwMode="auto">
              <a:xfrm flipV="1">
                <a:off x="6010" y="2251"/>
                <a:ext cx="116" cy="119"/>
              </a:xfrm>
              <a:prstGeom prst="rect">
                <a:avLst/>
              </a:prstGeom>
              <a:solidFill>
                <a:srgbClr val="6699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7" name="Group 170"/>
            <p:cNvGrpSpPr/>
            <p:nvPr userDrawn="1"/>
          </p:nvGrpSpPr>
          <p:grpSpPr bwMode="auto">
            <a:xfrm>
              <a:off x="5893" y="2886"/>
              <a:ext cx="466" cy="115"/>
              <a:chOff x="5893" y="2886"/>
              <a:chExt cx="466" cy="115"/>
            </a:xfrm>
          </p:grpSpPr>
          <p:sp>
            <p:nvSpPr>
              <p:cNvPr id="129" name="Rectangle 171"/>
              <p:cNvSpPr>
                <a:spLocks noChangeArrowheads="1"/>
              </p:cNvSpPr>
              <p:nvPr userDrawn="1"/>
            </p:nvSpPr>
            <p:spPr bwMode="auto">
              <a:xfrm flipV="1">
                <a:off x="6010" y="2886"/>
                <a:ext cx="116" cy="115"/>
              </a:xfrm>
              <a:prstGeom prst="rect">
                <a:avLst/>
              </a:prstGeom>
              <a:solidFill>
                <a:srgbClr val="FF99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30" name="Rectangle 172"/>
              <p:cNvSpPr>
                <a:spLocks noChangeArrowheads="1"/>
              </p:cNvSpPr>
              <p:nvPr userDrawn="1"/>
            </p:nvSpPr>
            <p:spPr bwMode="auto">
              <a:xfrm flipV="1">
                <a:off x="6126" y="2886"/>
                <a:ext cx="116" cy="115"/>
              </a:xfrm>
              <a:prstGeom prst="rect">
                <a:avLst/>
              </a:prstGeom>
              <a:solidFill>
                <a:srgbClr val="FFCC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31" name="Rectangle 173"/>
              <p:cNvSpPr>
                <a:spLocks noChangeArrowheads="1"/>
              </p:cNvSpPr>
              <p:nvPr userDrawn="1"/>
            </p:nvSpPr>
            <p:spPr bwMode="auto">
              <a:xfrm flipV="1">
                <a:off x="6242" y="2886"/>
                <a:ext cx="117" cy="115"/>
              </a:xfrm>
              <a:prstGeom prst="rect">
                <a:avLst/>
              </a:prstGeom>
              <a:solidFill>
                <a:srgbClr val="FFCC66"/>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32" name="Rectangle 174"/>
              <p:cNvSpPr>
                <a:spLocks noChangeArrowheads="1"/>
              </p:cNvSpPr>
              <p:nvPr userDrawn="1"/>
            </p:nvSpPr>
            <p:spPr bwMode="auto">
              <a:xfrm flipV="1">
                <a:off x="5893" y="2886"/>
                <a:ext cx="117" cy="115"/>
              </a:xfrm>
              <a:prstGeom prst="rect">
                <a:avLst/>
              </a:prstGeom>
              <a:solidFill>
                <a:srgbClr val="0000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8" name="Group 175"/>
            <p:cNvGrpSpPr/>
            <p:nvPr userDrawn="1"/>
          </p:nvGrpSpPr>
          <p:grpSpPr bwMode="auto">
            <a:xfrm>
              <a:off x="5893" y="3022"/>
              <a:ext cx="466" cy="115"/>
              <a:chOff x="5893" y="3022"/>
              <a:chExt cx="466" cy="115"/>
            </a:xfrm>
          </p:grpSpPr>
          <p:sp>
            <p:nvSpPr>
              <p:cNvPr id="125" name="Rectangle 176"/>
              <p:cNvSpPr>
                <a:spLocks noChangeArrowheads="1"/>
              </p:cNvSpPr>
              <p:nvPr userDrawn="1"/>
            </p:nvSpPr>
            <p:spPr bwMode="auto">
              <a:xfrm flipV="1">
                <a:off x="6010" y="3022"/>
                <a:ext cx="116" cy="115"/>
              </a:xfrm>
              <a:prstGeom prst="rect">
                <a:avLst/>
              </a:prstGeom>
              <a:solidFill>
                <a:srgbClr val="0066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26" name="Rectangle 177"/>
              <p:cNvSpPr>
                <a:spLocks noChangeArrowheads="1"/>
              </p:cNvSpPr>
              <p:nvPr userDrawn="1"/>
            </p:nvSpPr>
            <p:spPr bwMode="auto">
              <a:xfrm flipV="1">
                <a:off x="6126" y="3022"/>
                <a:ext cx="116" cy="115"/>
              </a:xfrm>
              <a:prstGeom prst="rect">
                <a:avLst/>
              </a:prstGeom>
              <a:solidFill>
                <a:srgbClr val="99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27" name="Rectangle 178"/>
              <p:cNvSpPr>
                <a:spLocks noChangeArrowheads="1"/>
              </p:cNvSpPr>
              <p:nvPr userDrawn="1"/>
            </p:nvSpPr>
            <p:spPr bwMode="auto">
              <a:xfrm flipV="1">
                <a:off x="6242" y="3022"/>
                <a:ext cx="117" cy="115"/>
              </a:xfrm>
              <a:prstGeom prst="rect">
                <a:avLst/>
              </a:prstGeom>
              <a:solidFill>
                <a:srgbClr val="CC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28" name="Rectangle 179"/>
              <p:cNvSpPr>
                <a:spLocks noChangeArrowheads="1"/>
              </p:cNvSpPr>
              <p:nvPr userDrawn="1"/>
            </p:nvSpPr>
            <p:spPr bwMode="auto">
              <a:xfrm flipV="1">
                <a:off x="5893" y="3022"/>
                <a:ext cx="117" cy="115"/>
              </a:xfrm>
              <a:prstGeom prst="rect">
                <a:avLst/>
              </a:prstGeom>
              <a:solidFill>
                <a:srgbClr val="9900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9" name="Group 180"/>
            <p:cNvGrpSpPr/>
            <p:nvPr userDrawn="1"/>
          </p:nvGrpSpPr>
          <p:grpSpPr bwMode="auto">
            <a:xfrm>
              <a:off x="5893" y="3158"/>
              <a:ext cx="466" cy="115"/>
              <a:chOff x="5893" y="3158"/>
              <a:chExt cx="466" cy="115"/>
            </a:xfrm>
          </p:grpSpPr>
          <p:sp>
            <p:nvSpPr>
              <p:cNvPr id="121" name="Rectangle 181"/>
              <p:cNvSpPr>
                <a:spLocks noChangeArrowheads="1"/>
              </p:cNvSpPr>
              <p:nvPr userDrawn="1"/>
            </p:nvSpPr>
            <p:spPr bwMode="auto">
              <a:xfrm flipV="1">
                <a:off x="6010" y="3158"/>
                <a:ext cx="116" cy="115"/>
              </a:xfrm>
              <a:prstGeom prst="rect">
                <a:avLst/>
              </a:prstGeom>
              <a:solidFill>
                <a:srgbClr val="0099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22" name="Rectangle 182"/>
              <p:cNvSpPr>
                <a:spLocks noChangeArrowheads="1"/>
              </p:cNvSpPr>
              <p:nvPr userDrawn="1"/>
            </p:nvSpPr>
            <p:spPr bwMode="auto">
              <a:xfrm flipV="1">
                <a:off x="6126" y="3158"/>
                <a:ext cx="116" cy="115"/>
              </a:xfrm>
              <a:prstGeom prst="rect">
                <a:avLst/>
              </a:prstGeom>
              <a:solidFill>
                <a:srgbClr val="CCFF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23" name="Rectangle 183"/>
              <p:cNvSpPr>
                <a:spLocks noChangeArrowheads="1"/>
              </p:cNvSpPr>
              <p:nvPr userDrawn="1"/>
            </p:nvSpPr>
            <p:spPr bwMode="auto">
              <a:xfrm flipV="1">
                <a:off x="6242" y="3158"/>
                <a:ext cx="117" cy="115"/>
              </a:xfrm>
              <a:prstGeom prst="rect">
                <a:avLst/>
              </a:prstGeom>
              <a:solidFill>
                <a:srgbClr val="99CCCC"/>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24" name="Rectangle 184"/>
              <p:cNvSpPr>
                <a:spLocks noChangeArrowheads="1"/>
              </p:cNvSpPr>
              <p:nvPr userDrawn="1"/>
            </p:nvSpPr>
            <p:spPr bwMode="auto">
              <a:xfrm flipV="1">
                <a:off x="5893" y="3158"/>
                <a:ext cx="117" cy="115"/>
              </a:xfrm>
              <a:prstGeom prst="rect">
                <a:avLst/>
              </a:prstGeom>
              <a:solidFill>
                <a:srgbClr val="9900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10" name="Group 185"/>
            <p:cNvGrpSpPr/>
            <p:nvPr userDrawn="1"/>
          </p:nvGrpSpPr>
          <p:grpSpPr bwMode="auto">
            <a:xfrm>
              <a:off x="5893" y="3385"/>
              <a:ext cx="466" cy="115"/>
              <a:chOff x="5893" y="3385"/>
              <a:chExt cx="466" cy="115"/>
            </a:xfrm>
          </p:grpSpPr>
          <p:sp>
            <p:nvSpPr>
              <p:cNvPr id="117" name="Rectangle 186"/>
              <p:cNvSpPr>
                <a:spLocks noChangeArrowheads="1"/>
              </p:cNvSpPr>
              <p:nvPr userDrawn="1"/>
            </p:nvSpPr>
            <p:spPr bwMode="auto">
              <a:xfrm flipV="1">
                <a:off x="6010" y="3385"/>
                <a:ext cx="116" cy="115"/>
              </a:xfrm>
              <a:prstGeom prst="rect">
                <a:avLst/>
              </a:prstGeom>
              <a:solidFill>
                <a:srgbClr val="FF99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18" name="Rectangle 187"/>
              <p:cNvSpPr>
                <a:spLocks noChangeArrowheads="1"/>
              </p:cNvSpPr>
              <p:nvPr userDrawn="1"/>
            </p:nvSpPr>
            <p:spPr bwMode="auto">
              <a:xfrm flipV="1">
                <a:off x="6126" y="3385"/>
                <a:ext cx="116" cy="115"/>
              </a:xfrm>
              <a:prstGeom prst="rect">
                <a:avLst/>
              </a:prstGeom>
              <a:solidFill>
                <a:srgbClr val="FFCC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19" name="Rectangle 188"/>
              <p:cNvSpPr>
                <a:spLocks noChangeArrowheads="1"/>
              </p:cNvSpPr>
              <p:nvPr userDrawn="1"/>
            </p:nvSpPr>
            <p:spPr bwMode="auto">
              <a:xfrm flipV="1">
                <a:off x="6242" y="3385"/>
                <a:ext cx="117" cy="115"/>
              </a:xfrm>
              <a:prstGeom prst="rect">
                <a:avLst/>
              </a:prstGeom>
              <a:solidFill>
                <a:srgbClr val="FFCC66"/>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20" name="Rectangle 189"/>
              <p:cNvSpPr>
                <a:spLocks noChangeArrowheads="1"/>
              </p:cNvSpPr>
              <p:nvPr userDrawn="1"/>
            </p:nvSpPr>
            <p:spPr bwMode="auto">
              <a:xfrm flipV="1">
                <a:off x="5893" y="3385"/>
                <a:ext cx="117" cy="115"/>
              </a:xfrm>
              <a:prstGeom prst="rect">
                <a:avLst/>
              </a:prstGeom>
              <a:solidFill>
                <a:srgbClr val="0000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11" name="Group 190"/>
            <p:cNvGrpSpPr/>
            <p:nvPr userDrawn="1"/>
          </p:nvGrpSpPr>
          <p:grpSpPr bwMode="auto">
            <a:xfrm>
              <a:off x="5893" y="3521"/>
              <a:ext cx="466" cy="115"/>
              <a:chOff x="5893" y="3521"/>
              <a:chExt cx="466" cy="115"/>
            </a:xfrm>
          </p:grpSpPr>
          <p:sp>
            <p:nvSpPr>
              <p:cNvPr id="113" name="Rectangle 191"/>
              <p:cNvSpPr>
                <a:spLocks noChangeArrowheads="1"/>
              </p:cNvSpPr>
              <p:nvPr userDrawn="1"/>
            </p:nvSpPr>
            <p:spPr bwMode="auto">
              <a:xfrm flipV="1">
                <a:off x="6010" y="3521"/>
                <a:ext cx="116" cy="115"/>
              </a:xfrm>
              <a:prstGeom prst="rect">
                <a:avLst/>
              </a:prstGeom>
              <a:solidFill>
                <a:srgbClr val="0066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14" name="Rectangle 192"/>
              <p:cNvSpPr>
                <a:spLocks noChangeArrowheads="1"/>
              </p:cNvSpPr>
              <p:nvPr userDrawn="1"/>
            </p:nvSpPr>
            <p:spPr bwMode="auto">
              <a:xfrm flipV="1">
                <a:off x="6126" y="3521"/>
                <a:ext cx="116" cy="115"/>
              </a:xfrm>
              <a:prstGeom prst="rect">
                <a:avLst/>
              </a:prstGeom>
              <a:solidFill>
                <a:srgbClr val="99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15" name="Rectangle 193"/>
              <p:cNvSpPr>
                <a:spLocks noChangeArrowheads="1"/>
              </p:cNvSpPr>
              <p:nvPr userDrawn="1"/>
            </p:nvSpPr>
            <p:spPr bwMode="auto">
              <a:xfrm flipV="1">
                <a:off x="6242" y="3521"/>
                <a:ext cx="117" cy="115"/>
              </a:xfrm>
              <a:prstGeom prst="rect">
                <a:avLst/>
              </a:prstGeom>
              <a:solidFill>
                <a:srgbClr val="CC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16" name="Rectangle 194"/>
              <p:cNvSpPr>
                <a:spLocks noChangeArrowheads="1"/>
              </p:cNvSpPr>
              <p:nvPr userDrawn="1"/>
            </p:nvSpPr>
            <p:spPr bwMode="auto">
              <a:xfrm flipV="1">
                <a:off x="5893" y="3521"/>
                <a:ext cx="117" cy="115"/>
              </a:xfrm>
              <a:prstGeom prst="rect">
                <a:avLst/>
              </a:prstGeom>
              <a:solidFill>
                <a:srgbClr val="0000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12" name="Group 195"/>
            <p:cNvGrpSpPr/>
            <p:nvPr userDrawn="1"/>
          </p:nvGrpSpPr>
          <p:grpSpPr bwMode="auto">
            <a:xfrm>
              <a:off x="5893" y="3657"/>
              <a:ext cx="466" cy="115"/>
              <a:chOff x="5893" y="3657"/>
              <a:chExt cx="466" cy="115"/>
            </a:xfrm>
          </p:grpSpPr>
          <p:sp>
            <p:nvSpPr>
              <p:cNvPr id="109" name="Rectangle 196"/>
              <p:cNvSpPr>
                <a:spLocks noChangeArrowheads="1"/>
              </p:cNvSpPr>
              <p:nvPr userDrawn="1"/>
            </p:nvSpPr>
            <p:spPr bwMode="auto">
              <a:xfrm flipV="1">
                <a:off x="6010" y="3657"/>
                <a:ext cx="116" cy="115"/>
              </a:xfrm>
              <a:prstGeom prst="rect">
                <a:avLst/>
              </a:prstGeom>
              <a:solidFill>
                <a:srgbClr val="0099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10" name="Rectangle 197"/>
              <p:cNvSpPr>
                <a:spLocks noChangeArrowheads="1"/>
              </p:cNvSpPr>
              <p:nvPr userDrawn="1"/>
            </p:nvSpPr>
            <p:spPr bwMode="auto">
              <a:xfrm flipV="1">
                <a:off x="6126" y="3657"/>
                <a:ext cx="116" cy="115"/>
              </a:xfrm>
              <a:prstGeom prst="rect">
                <a:avLst/>
              </a:prstGeom>
              <a:solidFill>
                <a:srgbClr val="CCFF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11" name="Rectangle 198"/>
              <p:cNvSpPr>
                <a:spLocks noChangeArrowheads="1"/>
              </p:cNvSpPr>
              <p:nvPr userDrawn="1"/>
            </p:nvSpPr>
            <p:spPr bwMode="auto">
              <a:xfrm flipV="1">
                <a:off x="6242" y="3657"/>
                <a:ext cx="117" cy="115"/>
              </a:xfrm>
              <a:prstGeom prst="rect">
                <a:avLst/>
              </a:prstGeom>
              <a:solidFill>
                <a:srgbClr val="99CCCC"/>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12" name="Rectangle 199"/>
              <p:cNvSpPr>
                <a:spLocks noChangeArrowheads="1"/>
              </p:cNvSpPr>
              <p:nvPr userDrawn="1"/>
            </p:nvSpPr>
            <p:spPr bwMode="auto">
              <a:xfrm flipV="1">
                <a:off x="5893" y="3657"/>
                <a:ext cx="117" cy="115"/>
              </a:xfrm>
              <a:prstGeom prst="rect">
                <a:avLst/>
              </a:prstGeom>
              <a:solidFill>
                <a:srgbClr val="0000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13" name="Group 200"/>
            <p:cNvGrpSpPr/>
            <p:nvPr userDrawn="1"/>
          </p:nvGrpSpPr>
          <p:grpSpPr bwMode="auto">
            <a:xfrm>
              <a:off x="5893" y="3884"/>
              <a:ext cx="466" cy="115"/>
              <a:chOff x="5893" y="3884"/>
              <a:chExt cx="466" cy="115"/>
            </a:xfrm>
          </p:grpSpPr>
          <p:sp>
            <p:nvSpPr>
              <p:cNvPr id="105" name="Rectangle 201"/>
              <p:cNvSpPr>
                <a:spLocks noChangeArrowheads="1"/>
              </p:cNvSpPr>
              <p:nvPr userDrawn="1"/>
            </p:nvSpPr>
            <p:spPr bwMode="auto">
              <a:xfrm flipV="1">
                <a:off x="6010" y="3884"/>
                <a:ext cx="116" cy="115"/>
              </a:xfrm>
              <a:prstGeom prst="rect">
                <a:avLst/>
              </a:prstGeom>
              <a:solidFill>
                <a:srgbClr val="FF99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06" name="Rectangle 202"/>
              <p:cNvSpPr>
                <a:spLocks noChangeArrowheads="1"/>
              </p:cNvSpPr>
              <p:nvPr userDrawn="1"/>
            </p:nvSpPr>
            <p:spPr bwMode="auto">
              <a:xfrm flipV="1">
                <a:off x="6126" y="3884"/>
                <a:ext cx="116" cy="115"/>
              </a:xfrm>
              <a:prstGeom prst="rect">
                <a:avLst/>
              </a:prstGeom>
              <a:solidFill>
                <a:srgbClr val="FFCC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07" name="Rectangle 203"/>
              <p:cNvSpPr>
                <a:spLocks noChangeArrowheads="1"/>
              </p:cNvSpPr>
              <p:nvPr userDrawn="1"/>
            </p:nvSpPr>
            <p:spPr bwMode="auto">
              <a:xfrm flipV="1">
                <a:off x="6242" y="3884"/>
                <a:ext cx="117" cy="115"/>
              </a:xfrm>
              <a:prstGeom prst="rect">
                <a:avLst/>
              </a:prstGeom>
              <a:solidFill>
                <a:srgbClr val="FFCC66"/>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08" name="Rectangle 204"/>
              <p:cNvSpPr>
                <a:spLocks noChangeArrowheads="1"/>
              </p:cNvSpPr>
              <p:nvPr userDrawn="1"/>
            </p:nvSpPr>
            <p:spPr bwMode="auto">
              <a:xfrm flipV="1">
                <a:off x="5893" y="3884"/>
                <a:ext cx="117" cy="115"/>
              </a:xfrm>
              <a:prstGeom prst="rect">
                <a:avLst/>
              </a:prstGeom>
              <a:solidFill>
                <a:srgbClr val="80808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14" name="Group 205"/>
            <p:cNvGrpSpPr/>
            <p:nvPr userDrawn="1"/>
          </p:nvGrpSpPr>
          <p:grpSpPr bwMode="auto">
            <a:xfrm>
              <a:off x="5893" y="4026"/>
              <a:ext cx="466" cy="115"/>
              <a:chOff x="5893" y="4026"/>
              <a:chExt cx="466" cy="115"/>
            </a:xfrm>
          </p:grpSpPr>
          <p:sp>
            <p:nvSpPr>
              <p:cNvPr id="101" name="Rectangle 206"/>
              <p:cNvSpPr>
                <a:spLocks noChangeArrowheads="1"/>
              </p:cNvSpPr>
              <p:nvPr userDrawn="1"/>
            </p:nvSpPr>
            <p:spPr bwMode="auto">
              <a:xfrm flipV="1">
                <a:off x="6010" y="4026"/>
                <a:ext cx="116" cy="115"/>
              </a:xfrm>
              <a:prstGeom prst="rect">
                <a:avLst/>
              </a:prstGeom>
              <a:solidFill>
                <a:srgbClr val="0066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02" name="Rectangle 207"/>
              <p:cNvSpPr>
                <a:spLocks noChangeArrowheads="1"/>
              </p:cNvSpPr>
              <p:nvPr userDrawn="1"/>
            </p:nvSpPr>
            <p:spPr bwMode="auto">
              <a:xfrm flipV="1">
                <a:off x="6126" y="4026"/>
                <a:ext cx="116" cy="115"/>
              </a:xfrm>
              <a:prstGeom prst="rect">
                <a:avLst/>
              </a:prstGeom>
              <a:solidFill>
                <a:srgbClr val="99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03" name="Rectangle 208"/>
              <p:cNvSpPr>
                <a:spLocks noChangeArrowheads="1"/>
              </p:cNvSpPr>
              <p:nvPr userDrawn="1"/>
            </p:nvSpPr>
            <p:spPr bwMode="auto">
              <a:xfrm flipV="1">
                <a:off x="6242" y="4026"/>
                <a:ext cx="117" cy="115"/>
              </a:xfrm>
              <a:prstGeom prst="rect">
                <a:avLst/>
              </a:prstGeom>
              <a:solidFill>
                <a:srgbClr val="CC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04" name="Rectangle 209"/>
              <p:cNvSpPr>
                <a:spLocks noChangeArrowheads="1"/>
              </p:cNvSpPr>
              <p:nvPr userDrawn="1"/>
            </p:nvSpPr>
            <p:spPr bwMode="auto">
              <a:xfrm flipV="1">
                <a:off x="5893" y="4026"/>
                <a:ext cx="117" cy="115"/>
              </a:xfrm>
              <a:prstGeom prst="rect">
                <a:avLst/>
              </a:prstGeom>
              <a:solidFill>
                <a:srgbClr val="80808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15" name="Group 210"/>
            <p:cNvGrpSpPr/>
            <p:nvPr userDrawn="1"/>
          </p:nvGrpSpPr>
          <p:grpSpPr bwMode="auto">
            <a:xfrm>
              <a:off x="5893" y="4167"/>
              <a:ext cx="466" cy="115"/>
              <a:chOff x="5893" y="4167"/>
              <a:chExt cx="466" cy="115"/>
            </a:xfrm>
          </p:grpSpPr>
          <p:sp>
            <p:nvSpPr>
              <p:cNvPr id="97" name="Rectangle 211"/>
              <p:cNvSpPr>
                <a:spLocks noChangeArrowheads="1"/>
              </p:cNvSpPr>
              <p:nvPr userDrawn="1"/>
            </p:nvSpPr>
            <p:spPr bwMode="auto">
              <a:xfrm flipV="1">
                <a:off x="6010" y="4167"/>
                <a:ext cx="116" cy="115"/>
              </a:xfrm>
              <a:prstGeom prst="rect">
                <a:avLst/>
              </a:prstGeom>
              <a:solidFill>
                <a:srgbClr val="0099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98" name="Rectangle 212"/>
              <p:cNvSpPr>
                <a:spLocks noChangeArrowheads="1"/>
              </p:cNvSpPr>
              <p:nvPr userDrawn="1"/>
            </p:nvSpPr>
            <p:spPr bwMode="auto">
              <a:xfrm flipV="1">
                <a:off x="6126" y="4167"/>
                <a:ext cx="116" cy="115"/>
              </a:xfrm>
              <a:prstGeom prst="rect">
                <a:avLst/>
              </a:prstGeom>
              <a:solidFill>
                <a:srgbClr val="3333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99" name="Rectangle 213"/>
              <p:cNvSpPr>
                <a:spLocks noChangeArrowheads="1"/>
              </p:cNvSpPr>
              <p:nvPr userDrawn="1"/>
            </p:nvSpPr>
            <p:spPr bwMode="auto">
              <a:xfrm flipV="1">
                <a:off x="6242" y="4167"/>
                <a:ext cx="117" cy="115"/>
              </a:xfrm>
              <a:prstGeom prst="rect">
                <a:avLst/>
              </a:prstGeom>
              <a:solidFill>
                <a:srgbClr val="BBE0E3"/>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00" name="Rectangle 214"/>
              <p:cNvSpPr>
                <a:spLocks noChangeArrowheads="1"/>
              </p:cNvSpPr>
              <p:nvPr userDrawn="1"/>
            </p:nvSpPr>
            <p:spPr bwMode="auto">
              <a:xfrm flipV="1">
                <a:off x="5893" y="4167"/>
                <a:ext cx="117" cy="115"/>
              </a:xfrm>
              <a:prstGeom prst="rect">
                <a:avLst/>
              </a:prstGeom>
              <a:solidFill>
                <a:srgbClr val="80808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spTree>
  </p:cSld>
  <p:clrMap bg1="lt1" tx1="dk1" bg2="lt2" tx2="dk2" accent1="accent1" accent2="accent2" accent3="accent3" accent4="accent4" accent5="accent5" accent6="accent6" hlink="hlink" folHlink="folHlink"/>
  <p:transition advClick="0"/>
  <p:hf hdr="0" ftr="0" dt="0"/>
  <p:txStyles>
    <p:titleStyle>
      <a:lvl1pPr algn="l" rtl="0" eaLnBrk="0" fontAlgn="base" hangingPunct="0">
        <a:spcBef>
          <a:spcPct val="0"/>
        </a:spcBef>
        <a:spcAft>
          <a:spcPct val="0"/>
        </a:spcAft>
        <a:defRPr sz="2400" b="1">
          <a:solidFill>
            <a:srgbClr val="990000"/>
          </a:solidFill>
          <a:latin typeface="黑体" panose="02010609060101010101" pitchFamily="49" charset="-122"/>
          <a:ea typeface="黑体" panose="02010609060101010101" pitchFamily="49" charset="-122"/>
          <a:cs typeface="+mj-cs"/>
        </a:defRPr>
      </a:lvl1pPr>
      <a:lvl2pPr algn="l" rtl="0" eaLnBrk="0" fontAlgn="base" hangingPunct="0">
        <a:spcBef>
          <a:spcPct val="0"/>
        </a:spcBef>
        <a:spcAft>
          <a:spcPct val="0"/>
        </a:spcAft>
        <a:defRPr sz="2400" b="1">
          <a:solidFill>
            <a:srgbClr val="990000"/>
          </a:solidFill>
          <a:latin typeface="黑体" panose="02010609060101010101" pitchFamily="49" charset="-122"/>
          <a:ea typeface="黑体" panose="02010609060101010101" pitchFamily="49" charset="-122"/>
          <a:cs typeface="宋体" panose="02010600030101010101" pitchFamily="2" charset="-122"/>
        </a:defRPr>
      </a:lvl2pPr>
      <a:lvl3pPr algn="l" rtl="0" eaLnBrk="0" fontAlgn="base" hangingPunct="0">
        <a:spcBef>
          <a:spcPct val="0"/>
        </a:spcBef>
        <a:spcAft>
          <a:spcPct val="0"/>
        </a:spcAft>
        <a:defRPr sz="2400" b="1">
          <a:solidFill>
            <a:srgbClr val="990000"/>
          </a:solidFill>
          <a:latin typeface="黑体" panose="02010609060101010101" pitchFamily="49" charset="-122"/>
          <a:ea typeface="黑体" panose="02010609060101010101" pitchFamily="49" charset="-122"/>
          <a:cs typeface="宋体" panose="02010600030101010101" pitchFamily="2" charset="-122"/>
        </a:defRPr>
      </a:lvl3pPr>
      <a:lvl4pPr algn="l" rtl="0" eaLnBrk="0" fontAlgn="base" hangingPunct="0">
        <a:spcBef>
          <a:spcPct val="0"/>
        </a:spcBef>
        <a:spcAft>
          <a:spcPct val="0"/>
        </a:spcAft>
        <a:defRPr sz="2400" b="1">
          <a:solidFill>
            <a:srgbClr val="990000"/>
          </a:solidFill>
          <a:latin typeface="黑体" panose="02010609060101010101" pitchFamily="49" charset="-122"/>
          <a:ea typeface="黑体" panose="02010609060101010101" pitchFamily="49" charset="-122"/>
          <a:cs typeface="宋体" panose="02010600030101010101" pitchFamily="2" charset="-122"/>
        </a:defRPr>
      </a:lvl4pPr>
      <a:lvl5pPr algn="l" rtl="0" eaLnBrk="0" fontAlgn="base" hangingPunct="0">
        <a:spcBef>
          <a:spcPct val="0"/>
        </a:spcBef>
        <a:spcAft>
          <a:spcPct val="0"/>
        </a:spcAft>
        <a:defRPr sz="2400" b="1">
          <a:solidFill>
            <a:srgbClr val="990000"/>
          </a:solidFill>
          <a:latin typeface="黑体" panose="02010609060101010101" pitchFamily="49" charset="-122"/>
          <a:ea typeface="黑体" panose="02010609060101010101" pitchFamily="49" charset="-122"/>
          <a:cs typeface="宋体" panose="02010600030101010101" pitchFamily="2" charset="-122"/>
        </a:defRPr>
      </a:lvl5pPr>
      <a:lvl6pPr marL="342900" algn="l" rtl="0" eaLnBrk="1" fontAlgn="base" hangingPunct="1">
        <a:spcBef>
          <a:spcPct val="0"/>
        </a:spcBef>
        <a:spcAft>
          <a:spcPct val="0"/>
        </a:spcAft>
        <a:defRPr sz="2400" b="1">
          <a:solidFill>
            <a:srgbClr val="990000"/>
          </a:solidFill>
          <a:latin typeface="FrutigerNext LT Medium" pitchFamily="34" charset="0"/>
          <a:ea typeface="华文细黑" panose="02010600040101010101" pitchFamily="2" charset="-122"/>
          <a:cs typeface="宋体" panose="02010600030101010101" pitchFamily="2" charset="-122"/>
        </a:defRPr>
      </a:lvl6pPr>
      <a:lvl7pPr marL="685800" algn="l" rtl="0" eaLnBrk="1" fontAlgn="base" hangingPunct="1">
        <a:spcBef>
          <a:spcPct val="0"/>
        </a:spcBef>
        <a:spcAft>
          <a:spcPct val="0"/>
        </a:spcAft>
        <a:defRPr sz="2400" b="1">
          <a:solidFill>
            <a:srgbClr val="990000"/>
          </a:solidFill>
          <a:latin typeface="FrutigerNext LT Medium" pitchFamily="34" charset="0"/>
          <a:ea typeface="华文细黑" panose="02010600040101010101" pitchFamily="2" charset="-122"/>
          <a:cs typeface="宋体" panose="02010600030101010101" pitchFamily="2" charset="-122"/>
        </a:defRPr>
      </a:lvl7pPr>
      <a:lvl8pPr marL="1028700" algn="l" rtl="0" eaLnBrk="1" fontAlgn="base" hangingPunct="1">
        <a:spcBef>
          <a:spcPct val="0"/>
        </a:spcBef>
        <a:spcAft>
          <a:spcPct val="0"/>
        </a:spcAft>
        <a:defRPr sz="2400" b="1">
          <a:solidFill>
            <a:srgbClr val="990000"/>
          </a:solidFill>
          <a:latin typeface="FrutigerNext LT Medium" pitchFamily="34" charset="0"/>
          <a:ea typeface="华文细黑" panose="02010600040101010101" pitchFamily="2" charset="-122"/>
          <a:cs typeface="宋体" panose="02010600030101010101" pitchFamily="2" charset="-122"/>
        </a:defRPr>
      </a:lvl8pPr>
      <a:lvl9pPr marL="1370965" algn="l" rtl="0" eaLnBrk="1" fontAlgn="base" hangingPunct="1">
        <a:spcBef>
          <a:spcPct val="0"/>
        </a:spcBef>
        <a:spcAft>
          <a:spcPct val="0"/>
        </a:spcAft>
        <a:defRPr sz="2400" b="1">
          <a:solidFill>
            <a:srgbClr val="990000"/>
          </a:solidFill>
          <a:latin typeface="FrutigerNext LT Medium" pitchFamily="34" charset="0"/>
          <a:ea typeface="华文细黑" panose="02010600040101010101" pitchFamily="2" charset="-122"/>
          <a:cs typeface="宋体" panose="02010600030101010101" pitchFamily="2" charset="-122"/>
        </a:defRPr>
      </a:lvl9pPr>
    </p:titleStyle>
    <p:bodyStyle>
      <a:lvl1pPr marL="257175" indent="-257175" algn="l" rtl="0" eaLnBrk="0" fontAlgn="base" hangingPunct="0">
        <a:lnSpc>
          <a:spcPct val="140000"/>
        </a:lnSpc>
        <a:spcBef>
          <a:spcPct val="0"/>
        </a:spcBef>
        <a:spcAft>
          <a:spcPct val="0"/>
        </a:spcAft>
        <a:buClr>
          <a:srgbClr val="777777"/>
        </a:buClr>
        <a:buSzPct val="60000"/>
        <a:buFont typeface="Wingdings" panose="05000000000000000000" pitchFamily="2" charset="2"/>
        <a:buChar char="l"/>
        <a:defRPr sz="1500">
          <a:solidFill>
            <a:schemeClr val="tx1"/>
          </a:solidFill>
          <a:latin typeface="+mn-ea"/>
          <a:ea typeface="+mn-ea"/>
          <a:cs typeface="+mn-cs"/>
        </a:defRPr>
      </a:lvl1pPr>
      <a:lvl2pPr marL="556895" indent="-213995" algn="l" rtl="0" eaLnBrk="0" fontAlgn="base" hangingPunct="0">
        <a:lnSpc>
          <a:spcPct val="140000"/>
        </a:lnSpc>
        <a:spcBef>
          <a:spcPct val="0"/>
        </a:spcBef>
        <a:spcAft>
          <a:spcPct val="0"/>
        </a:spcAft>
        <a:buSzPct val="50000"/>
        <a:buFont typeface="Wingdings" panose="05000000000000000000" pitchFamily="2" charset="2"/>
        <a:buChar char="p"/>
        <a:defRPr>
          <a:solidFill>
            <a:schemeClr val="tx1"/>
          </a:solidFill>
          <a:latin typeface="+mn-ea"/>
          <a:ea typeface="+mn-ea"/>
          <a:cs typeface="+mn-cs"/>
        </a:defRPr>
      </a:lvl2pPr>
      <a:lvl3pPr marL="857250" indent="-171450" algn="l" rtl="0" eaLnBrk="0" fontAlgn="base" hangingPunct="0">
        <a:lnSpc>
          <a:spcPct val="140000"/>
        </a:lnSpc>
        <a:spcBef>
          <a:spcPct val="0"/>
        </a:spcBef>
        <a:spcAft>
          <a:spcPct val="0"/>
        </a:spcAft>
        <a:buSzPct val="50000"/>
        <a:buFont typeface="Wingdings" panose="05000000000000000000" pitchFamily="2" charset="2"/>
        <a:buChar char="n"/>
        <a:defRPr sz="1200">
          <a:solidFill>
            <a:schemeClr val="tx1"/>
          </a:solidFill>
          <a:latin typeface="+mn-ea"/>
          <a:ea typeface="+mn-ea"/>
          <a:cs typeface="+mn-cs"/>
        </a:defRPr>
      </a:lvl3pPr>
      <a:lvl4pPr marL="1199515" indent="-171450" algn="l" rtl="0" eaLnBrk="0" fontAlgn="base" hangingPunct="0">
        <a:lnSpc>
          <a:spcPct val="140000"/>
        </a:lnSpc>
        <a:spcBef>
          <a:spcPct val="0"/>
        </a:spcBef>
        <a:spcAft>
          <a:spcPct val="0"/>
        </a:spcAft>
        <a:buChar char="–"/>
        <a:defRPr sz="1050">
          <a:solidFill>
            <a:schemeClr val="tx1"/>
          </a:solidFill>
          <a:latin typeface="+mn-ea"/>
          <a:ea typeface="+mn-ea"/>
          <a:cs typeface="+mn-cs"/>
        </a:defRPr>
      </a:lvl4pPr>
      <a:lvl5pPr marL="1542415" indent="-171450" algn="l" rtl="0" eaLnBrk="0" fontAlgn="base" hangingPunct="0">
        <a:lnSpc>
          <a:spcPct val="140000"/>
        </a:lnSpc>
        <a:spcBef>
          <a:spcPct val="0"/>
        </a:spcBef>
        <a:spcAft>
          <a:spcPct val="0"/>
        </a:spcAft>
        <a:buFont typeface="Arial" panose="020B0604020202020204" pitchFamily="34" charset="0"/>
        <a:buChar char="~"/>
        <a:defRPr sz="900">
          <a:solidFill>
            <a:schemeClr val="tx1"/>
          </a:solidFill>
          <a:latin typeface="+mn-ea"/>
          <a:ea typeface="+mn-ea"/>
          <a:cs typeface="+mn-cs"/>
        </a:defRPr>
      </a:lvl5pPr>
      <a:lvl6pPr marL="1885315" indent="-171450" algn="l"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cs typeface="+mn-cs"/>
        </a:defRPr>
      </a:lvl6pPr>
      <a:lvl7pPr marL="2228215" indent="-171450" algn="l"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cs typeface="+mn-cs"/>
        </a:defRPr>
      </a:lvl7pPr>
      <a:lvl8pPr marL="2571115" indent="-171450" algn="l"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cs typeface="+mn-cs"/>
        </a:defRPr>
      </a:lvl8pPr>
      <a:lvl9pPr marL="2914015" indent="-171450" algn="l"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0965" algn="l" defTabSz="685800" rtl="0" eaLnBrk="1" latinLnBrk="0" hangingPunct="1">
        <a:defRPr sz="1350" kern="1200">
          <a:solidFill>
            <a:schemeClr val="tx1"/>
          </a:solidFill>
          <a:latin typeface="+mn-lt"/>
          <a:ea typeface="+mn-ea"/>
          <a:cs typeface="+mn-cs"/>
        </a:defRPr>
      </a:lvl5pPr>
      <a:lvl6pPr marL="1713865" algn="l" defTabSz="685800" rtl="0" eaLnBrk="1" latinLnBrk="0" hangingPunct="1">
        <a:defRPr sz="1350" kern="1200">
          <a:solidFill>
            <a:schemeClr val="tx1"/>
          </a:solidFill>
          <a:latin typeface="+mn-lt"/>
          <a:ea typeface="+mn-ea"/>
          <a:cs typeface="+mn-cs"/>
        </a:defRPr>
      </a:lvl6pPr>
      <a:lvl7pPr marL="2056765" algn="l" defTabSz="685800" rtl="0" eaLnBrk="1" latinLnBrk="0" hangingPunct="1">
        <a:defRPr sz="1350" kern="1200">
          <a:solidFill>
            <a:schemeClr val="tx1"/>
          </a:solidFill>
          <a:latin typeface="+mn-lt"/>
          <a:ea typeface="+mn-ea"/>
          <a:cs typeface="+mn-cs"/>
        </a:defRPr>
      </a:lvl7pPr>
      <a:lvl8pPr marL="2399665" algn="l" defTabSz="685800" rtl="0" eaLnBrk="1" latinLnBrk="0" hangingPunct="1">
        <a:defRPr sz="1350" kern="1200">
          <a:solidFill>
            <a:schemeClr val="tx1"/>
          </a:solidFill>
          <a:latin typeface="+mn-lt"/>
          <a:ea typeface="+mn-ea"/>
          <a:cs typeface="+mn-cs"/>
        </a:defRPr>
      </a:lvl8pPr>
      <a:lvl9pPr marL="274256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4" y="108348"/>
            <a:ext cx="8207375" cy="48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468314" y="735806"/>
            <a:ext cx="8207375" cy="413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468314" y="4874419"/>
            <a:ext cx="790575" cy="158354"/>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49" charset="-122"/>
              </a:defRPr>
            </a:lvl1pPr>
          </a:lstStyle>
          <a:p>
            <a:pPr fontAlgn="auto">
              <a:spcBef>
                <a:spcPts val="0"/>
              </a:spcBef>
              <a:spcAft>
                <a:spcPts val="0"/>
              </a:spcAft>
              <a:defRPr/>
            </a:pPr>
            <a:r>
              <a:rPr lang="zh-CN" altLang="en-US">
                <a:solidFill>
                  <a:srgbClr val="000000"/>
                </a:solidFill>
              </a:rPr>
              <a:t>第 </a:t>
            </a:r>
            <a:fld id="{E92F5010-65D4-4A93-B706-44FF5BC09A4F}" type="slidenum">
              <a:rPr lang="zh-CN" altLang="en-US">
                <a:solidFill>
                  <a:srgbClr val="000000"/>
                </a:solidFill>
              </a:rPr>
              <a:t>‹#›</a:t>
            </a:fld>
            <a:r>
              <a:rPr lang="zh-CN" altLang="en-US">
                <a:solidFill>
                  <a:srgbClr val="000000"/>
                </a:solidFill>
              </a:rPr>
              <a:t> 页</a:t>
            </a:r>
          </a:p>
        </p:txBody>
      </p:sp>
      <p:pic>
        <p:nvPicPr>
          <p:cNvPr id="1029" name="Picture 10" descr="C:\Users\vivianting\Desktop\未标题8.png"/>
          <p:cNvPicPr>
            <a:picLocks noChangeAspect="1" noChangeArrowheads="1"/>
          </p:cNvPicPr>
          <p:nvPr/>
        </p:nvPicPr>
        <p:blipFill>
          <a:blip r:embed="rId15" cstate="print">
            <a:extLst>
              <a:ext uri="{28A0092B-C50C-407E-A947-70E740481C1C}">
                <a14:useLocalDpi xmlns:a14="http://schemas.microsoft.com/office/drawing/2010/main" val="0"/>
              </a:ext>
            </a:extLst>
          </a:blip>
          <a:srcRect l="4971" t="1717" r="74190" b="70428"/>
          <a:stretch>
            <a:fillRect/>
          </a:stretch>
        </p:blipFill>
        <p:spPr bwMode="auto">
          <a:xfrm>
            <a:off x="7786688"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1031" name="Picture 9"/>
          <p:cNvPicPr>
            <a:picLocks noChangeAspect="1" noChangeArrowheads="1"/>
          </p:cNvPicPr>
          <p:nvPr/>
        </p:nvPicPr>
        <p:blipFill>
          <a:blip r:embed="rId16" cstate="print">
            <a:extLst>
              <a:ext uri="{28A0092B-C50C-407E-A947-70E740481C1C}">
                <a14:useLocalDpi xmlns:a14="http://schemas.microsoft.com/office/drawing/2010/main" val="0"/>
              </a:ext>
            </a:extLst>
          </a:blip>
          <a:srcRect l="10513" t="10342" r="12415" b="6898"/>
          <a:stretch>
            <a:fillRect/>
          </a:stretch>
        </p:blipFill>
        <p:spPr bwMode="auto">
          <a:xfrm>
            <a:off x="7926238" y="0"/>
            <a:ext cx="1078212"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9529764" y="4552950"/>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9242426" y="4474250"/>
            <a:ext cx="360363"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1034" name="Rectangle 42"/>
          <p:cNvSpPr>
            <a:spLocks noChangeArrowheads="1"/>
          </p:cNvSpPr>
          <p:nvPr/>
        </p:nvSpPr>
        <p:spPr bwMode="auto">
          <a:xfrm>
            <a:off x="9242426" y="4702850"/>
            <a:ext cx="360363"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12" name="Text Box 43"/>
          <p:cNvSpPr txBox="1">
            <a:spLocks noChangeArrowheads="1"/>
          </p:cNvSpPr>
          <p:nvPr/>
        </p:nvSpPr>
        <p:spPr bwMode="auto">
          <a:xfrm>
            <a:off x="9529764" y="4782741"/>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9242426" y="3095506"/>
            <a:ext cx="360363"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1037" name="Rectangle 45"/>
          <p:cNvSpPr>
            <a:spLocks noChangeArrowheads="1"/>
          </p:cNvSpPr>
          <p:nvPr/>
        </p:nvSpPr>
        <p:spPr bwMode="auto">
          <a:xfrm>
            <a:off x="9242426" y="3316963"/>
            <a:ext cx="360363"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1038" name="Rectangle 46"/>
          <p:cNvSpPr>
            <a:spLocks noChangeArrowheads="1"/>
          </p:cNvSpPr>
          <p:nvPr/>
        </p:nvSpPr>
        <p:spPr bwMode="auto">
          <a:xfrm>
            <a:off x="9242426" y="3538419"/>
            <a:ext cx="360363"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16" name="Text Box 47"/>
          <p:cNvSpPr txBox="1">
            <a:spLocks noChangeArrowheads="1"/>
          </p:cNvSpPr>
          <p:nvPr/>
        </p:nvSpPr>
        <p:spPr bwMode="auto">
          <a:xfrm>
            <a:off x="9529764" y="3175398"/>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9529764" y="3398043"/>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9529764" y="3620691"/>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9242426" y="3762256"/>
            <a:ext cx="360363"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20" name="Text Box 51"/>
          <p:cNvSpPr txBox="1">
            <a:spLocks noChangeArrowheads="1"/>
          </p:cNvSpPr>
          <p:nvPr/>
        </p:nvSpPr>
        <p:spPr bwMode="auto">
          <a:xfrm>
            <a:off x="9531351" y="3844529"/>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9531351" y="4324350"/>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9242426" y="4245650"/>
            <a:ext cx="360363"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23" name="Text Box 54"/>
          <p:cNvSpPr txBox="1">
            <a:spLocks noChangeArrowheads="1"/>
          </p:cNvSpPr>
          <p:nvPr/>
        </p:nvSpPr>
        <p:spPr bwMode="auto">
          <a:xfrm>
            <a:off x="9286876" y="2950369"/>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9290051" y="4093369"/>
            <a:ext cx="1152525" cy="276999"/>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9242426" y="2393038"/>
            <a:ext cx="360363"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1049" name="Rectangle 45"/>
          <p:cNvSpPr>
            <a:spLocks noChangeArrowheads="1"/>
          </p:cNvSpPr>
          <p:nvPr/>
        </p:nvSpPr>
        <p:spPr bwMode="auto">
          <a:xfrm>
            <a:off x="9242426" y="2614494"/>
            <a:ext cx="360363"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27" name="Text Box 47"/>
          <p:cNvSpPr txBox="1">
            <a:spLocks noChangeArrowheads="1"/>
          </p:cNvSpPr>
          <p:nvPr/>
        </p:nvSpPr>
        <p:spPr bwMode="auto">
          <a:xfrm>
            <a:off x="9540876" y="2472929"/>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9540876" y="2695575"/>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9297989" y="2247900"/>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8264525" y="4683367"/>
            <a:ext cx="1055688" cy="39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8205"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8205"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8205"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8205"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8205"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1000" dirty="0">
                <a:solidFill>
                  <a:srgbClr val="000000"/>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1000" dirty="0">
                <a:solidFill>
                  <a:srgbClr val="000000"/>
                </a:solidFill>
                <a:ea typeface="MS PGothic" panose="020B0600070205080204" pitchFamily="34" charset="-128"/>
                <a:cs typeface="Arial" panose="020B0604020202020204" pitchFamily="34" charset="0"/>
              </a:rPr>
              <a:t>Confidential </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4" r:id="rId12"/>
    <p:sldLayoutId id="2147483665" r:id="rId13"/>
  </p:sldLayoutIdLst>
  <p:transition>
    <p:fade/>
  </p:transition>
  <p:hf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9" name="直接连接符 8"/>
          <p:cNvCxnSpPr/>
          <p:nvPr/>
        </p:nvCxnSpPr>
        <p:spPr bwMode="auto">
          <a:xfrm>
            <a:off x="0" y="716756"/>
            <a:ext cx="9144000" cy="0"/>
          </a:xfrm>
          <a:prstGeom prst="line">
            <a:avLst/>
          </a:prstGeom>
          <a:ln w="19050">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1029" name="标题占位符 12"/>
          <p:cNvSpPr>
            <a:spLocks noGrp="1"/>
          </p:cNvSpPr>
          <p:nvPr>
            <p:ph type="title"/>
          </p:nvPr>
        </p:nvSpPr>
        <p:spPr bwMode="auto">
          <a:xfrm>
            <a:off x="457200" y="107166"/>
            <a:ext cx="6972300" cy="535781"/>
          </a:xfrm>
          <a:prstGeom prst="rect">
            <a:avLst/>
          </a:prstGeom>
          <a:noFill/>
          <a:ln w="9525">
            <a:noFill/>
            <a:miter lim="800000"/>
          </a:ln>
        </p:spPr>
        <p:txBody>
          <a:bodyPr vert="horz" wrap="square" lIns="91440" tIns="45720" rIns="91440" bIns="45720" numCol="1" anchor="ctr" anchorCtr="0" compatLnSpc="1"/>
          <a:lstStyle/>
          <a:p>
            <a:pPr lvl="0"/>
            <a:r>
              <a:rPr lang="zh-CN" altLang="en-US" dirty="0"/>
              <a:t>标题（黑体</a:t>
            </a:r>
            <a:r>
              <a:rPr lang="en-US" altLang="zh-CN" dirty="0"/>
              <a:t>/Arial</a:t>
            </a:r>
            <a:r>
              <a:rPr lang="zh-CN" altLang="en-US" dirty="0"/>
              <a:t>，</a:t>
            </a:r>
            <a:r>
              <a:rPr lang="en-US" altLang="zh-CN" dirty="0"/>
              <a:t>28</a:t>
            </a:r>
            <a:r>
              <a:rPr lang="zh-CN" altLang="en-US" dirty="0"/>
              <a:t>磅）</a:t>
            </a:r>
          </a:p>
        </p:txBody>
      </p:sp>
      <p:sp>
        <p:nvSpPr>
          <p:cNvPr id="1030" name="文本占位符 13"/>
          <p:cNvSpPr>
            <a:spLocks noGrp="1"/>
          </p:cNvSpPr>
          <p:nvPr>
            <p:ph type="body" idx="1"/>
          </p:nvPr>
        </p:nvSpPr>
        <p:spPr bwMode="auto">
          <a:xfrm>
            <a:off x="457200" y="910842"/>
            <a:ext cx="8229600" cy="3804047"/>
          </a:xfrm>
          <a:prstGeom prst="rect">
            <a:avLst/>
          </a:prstGeom>
          <a:noFill/>
          <a:ln w="9525">
            <a:noFill/>
            <a:miter lim="800000"/>
          </a:ln>
        </p:spPr>
        <p:txBody>
          <a:bodyPr vert="horz" wrap="square" lIns="91440" tIns="45720" rIns="91440" bIns="45720" numCol="1" anchor="t" anchorCtr="0" compatLnSpc="1"/>
          <a:lstStyle/>
          <a:p>
            <a:pPr lvl="0"/>
            <a:r>
              <a:rPr lang="zh-CN" altLang="en-US"/>
              <a:t>一级标题（华文细黑</a:t>
            </a:r>
            <a:r>
              <a:rPr lang="en-US" altLang="zh-CN"/>
              <a:t>/Arial</a:t>
            </a:r>
            <a:r>
              <a:rPr lang="zh-CN" altLang="en-US"/>
              <a:t>，</a:t>
            </a:r>
            <a:r>
              <a:rPr lang="en-US" altLang="zh-CN"/>
              <a:t>16</a:t>
            </a:r>
            <a:r>
              <a:rPr lang="zh-CN" altLang="en-US"/>
              <a:t>磅）</a:t>
            </a:r>
          </a:p>
          <a:p>
            <a:pPr lvl="1"/>
            <a:r>
              <a:rPr lang="zh-CN" altLang="en-US"/>
              <a:t>第二级（华文细黑</a:t>
            </a:r>
            <a:r>
              <a:rPr lang="en-US" altLang="zh-CN"/>
              <a:t>/Arial</a:t>
            </a:r>
            <a:r>
              <a:rPr lang="zh-CN" altLang="en-US"/>
              <a:t>，</a:t>
            </a:r>
            <a:r>
              <a:rPr lang="en-US" altLang="zh-CN"/>
              <a:t>14</a:t>
            </a:r>
            <a:r>
              <a:rPr lang="zh-CN" altLang="en-US"/>
              <a:t>磅）</a:t>
            </a:r>
          </a:p>
          <a:p>
            <a:pPr lvl="2"/>
            <a:r>
              <a:rPr lang="zh-CN" altLang="en-US"/>
              <a:t>第三级（华文细黑</a:t>
            </a:r>
            <a:r>
              <a:rPr lang="en-US" altLang="zh-CN"/>
              <a:t>/Arial</a:t>
            </a:r>
            <a:r>
              <a:rPr lang="zh-CN" altLang="en-US"/>
              <a:t>，</a:t>
            </a:r>
            <a:r>
              <a:rPr lang="en-US" altLang="zh-CN"/>
              <a:t>12</a:t>
            </a:r>
            <a:r>
              <a:rPr lang="zh-CN" altLang="en-US"/>
              <a:t>磅）</a:t>
            </a:r>
          </a:p>
        </p:txBody>
      </p:sp>
      <p:sp>
        <p:nvSpPr>
          <p:cNvPr id="8" name="灯片编号占位符 5"/>
          <p:cNvSpPr txBox="1"/>
          <p:nvPr/>
        </p:nvSpPr>
        <p:spPr>
          <a:xfrm>
            <a:off x="8243888" y="4813704"/>
            <a:ext cx="419100" cy="273844"/>
          </a:xfrm>
          <a:prstGeom prst="rect">
            <a:avLst/>
          </a:prstGeom>
        </p:spPr>
        <p:txBody>
          <a:bodyPr anchor="ctr"/>
          <a:lstStyle>
            <a:lvl1pPr algn="r">
              <a:defRPr sz="1000" b="1">
                <a:latin typeface="+mn-lt"/>
                <a:cs typeface="Tahoma" panose="020B0604030504040204" pitchFamily="34" charset="0"/>
              </a:defRPr>
            </a:lvl1pPr>
          </a:lstStyle>
          <a:p>
            <a:pPr>
              <a:defRPr/>
            </a:pPr>
            <a:fld id="{79DCFFC1-C698-4221-83CF-EC0794FD32DF}" type="slidenum">
              <a:rPr lang="zh-CN" altLang="en-US" smtClean="0">
                <a:solidFill>
                  <a:prstClr val="black"/>
                </a:solidFill>
              </a:rPr>
              <a:t>‹#›</a:t>
            </a:fld>
            <a:endParaRPr lang="en-US" altLang="zh-CN" dirty="0">
              <a:solidFill>
                <a:prstClr val="black"/>
              </a:solidFill>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Lst>
  <p:hf hdr="0" ftr="0" dt="0"/>
  <p:txStyles>
    <p:titleStyle>
      <a:lvl1pPr algn="l" rtl="0" fontAlgn="base">
        <a:spcBef>
          <a:spcPct val="0"/>
        </a:spcBef>
        <a:spcAft>
          <a:spcPct val="0"/>
        </a:spcAft>
        <a:defRPr sz="2800" kern="1200">
          <a:solidFill>
            <a:schemeClr val="tx1"/>
          </a:solidFill>
          <a:latin typeface="Arial" panose="020B0604020202020204" pitchFamily="34" charset="0"/>
          <a:ea typeface="+mj-ea"/>
          <a:cs typeface="+mj-cs"/>
        </a:defRPr>
      </a:lvl1pPr>
      <a:lvl2pPr algn="l" rtl="0" fontAlgn="base">
        <a:spcBef>
          <a:spcPct val="0"/>
        </a:spcBef>
        <a:spcAft>
          <a:spcPct val="0"/>
        </a:spcAft>
        <a:defRPr sz="2800">
          <a:solidFill>
            <a:schemeClr val="tx1"/>
          </a:solidFill>
          <a:latin typeface="Arial" panose="020B0604020202020204" pitchFamily="34" charset="0"/>
          <a:ea typeface="黑体" panose="02010609060101010101" pitchFamily="49" charset="-122"/>
        </a:defRPr>
      </a:lvl2pPr>
      <a:lvl3pPr algn="l" rtl="0" fontAlgn="base">
        <a:spcBef>
          <a:spcPct val="0"/>
        </a:spcBef>
        <a:spcAft>
          <a:spcPct val="0"/>
        </a:spcAft>
        <a:defRPr sz="2800">
          <a:solidFill>
            <a:schemeClr val="tx1"/>
          </a:solidFill>
          <a:latin typeface="Arial" panose="020B0604020202020204" pitchFamily="34" charset="0"/>
          <a:ea typeface="黑体" panose="02010609060101010101" pitchFamily="49" charset="-122"/>
        </a:defRPr>
      </a:lvl3pPr>
      <a:lvl4pPr algn="l" rtl="0" fontAlgn="base">
        <a:spcBef>
          <a:spcPct val="0"/>
        </a:spcBef>
        <a:spcAft>
          <a:spcPct val="0"/>
        </a:spcAft>
        <a:defRPr sz="2800">
          <a:solidFill>
            <a:schemeClr val="tx1"/>
          </a:solidFill>
          <a:latin typeface="Arial" panose="020B0604020202020204" pitchFamily="34" charset="0"/>
          <a:ea typeface="黑体" panose="02010609060101010101" pitchFamily="49" charset="-122"/>
        </a:defRPr>
      </a:lvl4pPr>
      <a:lvl5pPr algn="l" rtl="0" fontAlgn="base">
        <a:spcBef>
          <a:spcPct val="0"/>
        </a:spcBef>
        <a:spcAft>
          <a:spcPct val="0"/>
        </a:spcAft>
        <a:defRPr sz="2800">
          <a:solidFill>
            <a:schemeClr val="tx1"/>
          </a:solidFill>
          <a:latin typeface="Arial" panose="020B0604020202020204" pitchFamily="34" charset="0"/>
          <a:ea typeface="黑体" panose="02010609060101010101" pitchFamily="49" charset="-122"/>
        </a:defRPr>
      </a:lvl5pPr>
      <a:lvl6pPr marL="457200" algn="ctr" rtl="0" eaLnBrk="1" fontAlgn="base" hangingPunct="1">
        <a:spcBef>
          <a:spcPct val="0"/>
        </a:spcBef>
        <a:spcAft>
          <a:spcPct val="0"/>
        </a:spcAft>
        <a:defRPr sz="3600">
          <a:solidFill>
            <a:schemeClr val="tx1"/>
          </a:solidFill>
          <a:latin typeface="微软雅黑" panose="020B0503020204020204" pitchFamily="34" charset="-122"/>
          <a:ea typeface="微软雅黑" panose="020B0503020204020204" pitchFamily="34" charset="-122"/>
        </a:defRPr>
      </a:lvl6pPr>
      <a:lvl7pPr marL="914400" algn="ctr" rtl="0" eaLnBrk="1" fontAlgn="base" hangingPunct="1">
        <a:spcBef>
          <a:spcPct val="0"/>
        </a:spcBef>
        <a:spcAft>
          <a:spcPct val="0"/>
        </a:spcAft>
        <a:defRPr sz="3600">
          <a:solidFill>
            <a:schemeClr val="tx1"/>
          </a:solidFill>
          <a:latin typeface="微软雅黑" panose="020B0503020204020204" pitchFamily="34" charset="-122"/>
          <a:ea typeface="微软雅黑" panose="020B0503020204020204" pitchFamily="34" charset="-122"/>
        </a:defRPr>
      </a:lvl7pPr>
      <a:lvl8pPr marL="1371600" algn="ctr" rtl="0" eaLnBrk="1" fontAlgn="base" hangingPunct="1">
        <a:spcBef>
          <a:spcPct val="0"/>
        </a:spcBef>
        <a:spcAft>
          <a:spcPct val="0"/>
        </a:spcAft>
        <a:defRPr sz="3600">
          <a:solidFill>
            <a:schemeClr val="tx1"/>
          </a:solidFill>
          <a:latin typeface="微软雅黑" panose="020B0503020204020204" pitchFamily="34" charset="-122"/>
          <a:ea typeface="微软雅黑" panose="020B0503020204020204" pitchFamily="34" charset="-122"/>
        </a:defRPr>
      </a:lvl8pPr>
      <a:lvl9pPr marL="1828800" algn="ctr" rtl="0" eaLnBrk="1" fontAlgn="base" hangingPunct="1">
        <a:spcBef>
          <a:spcPct val="0"/>
        </a:spcBef>
        <a:spcAft>
          <a:spcPct val="0"/>
        </a:spcAft>
        <a:defRPr sz="3600">
          <a:solidFill>
            <a:schemeClr val="tx1"/>
          </a:solidFill>
          <a:latin typeface="微软雅黑" panose="020B0503020204020204" pitchFamily="34" charset="-122"/>
          <a:ea typeface="微软雅黑" panose="020B0503020204020204" pitchFamily="34" charset="-122"/>
        </a:defRPr>
      </a:lvl9pPr>
    </p:titleStyle>
    <p:bodyStyle>
      <a:lvl1pPr marL="342900" indent="-342900" algn="l" rtl="0" fontAlgn="base">
        <a:lnSpc>
          <a:spcPct val="150000"/>
        </a:lnSpc>
        <a:spcBef>
          <a:spcPct val="20000"/>
        </a:spcBef>
        <a:spcAft>
          <a:spcPct val="0"/>
        </a:spcAft>
        <a:buClr>
          <a:srgbClr val="C00000"/>
        </a:buClr>
        <a:buFont typeface="Wingdings" panose="05000000000000000000" pitchFamily="2" charset="2"/>
        <a:buChar char="n"/>
        <a:defRPr sz="1600" kern="1200">
          <a:solidFill>
            <a:schemeClr val="tx1"/>
          </a:solidFill>
          <a:latin typeface="Arial" panose="020B0604020202020204" pitchFamily="34" charset="0"/>
          <a:ea typeface="华文细黑" panose="02010600040101010101" pitchFamily="2" charset="-122"/>
          <a:cs typeface="+mn-cs"/>
        </a:defRPr>
      </a:lvl1pPr>
      <a:lvl2pPr marL="742950" indent="-285750" algn="l" rtl="0" fontAlgn="base">
        <a:lnSpc>
          <a:spcPct val="150000"/>
        </a:lnSpc>
        <a:spcBef>
          <a:spcPct val="20000"/>
        </a:spcBef>
        <a:spcAft>
          <a:spcPct val="0"/>
        </a:spcAft>
        <a:buClr>
          <a:srgbClr val="C00000"/>
        </a:buClr>
        <a:buFont typeface="Wingdings" panose="05000000000000000000" pitchFamily="2" charset="2"/>
        <a:buChar char="l"/>
        <a:defRPr sz="1400" kern="1200">
          <a:solidFill>
            <a:schemeClr val="tx1"/>
          </a:solidFill>
          <a:latin typeface="Arial" panose="020B0604020202020204" pitchFamily="34" charset="0"/>
          <a:ea typeface="华文细黑" panose="02010600040101010101" pitchFamily="2" charset="-122"/>
          <a:cs typeface="+mn-cs"/>
        </a:defRPr>
      </a:lvl2pPr>
      <a:lvl3pPr marL="1075055" indent="-160655" algn="l" rtl="0" fontAlgn="base">
        <a:lnSpc>
          <a:spcPct val="150000"/>
        </a:lnSpc>
        <a:spcBef>
          <a:spcPct val="20000"/>
        </a:spcBef>
        <a:spcAft>
          <a:spcPct val="0"/>
        </a:spcAft>
        <a:buClr>
          <a:srgbClr val="C00000"/>
        </a:buClr>
        <a:buFont typeface="Arial" panose="020B0604020202020204" pitchFamily="34" charset="0"/>
        <a:buChar char="•"/>
        <a:defRPr sz="1200" kern="1200">
          <a:solidFill>
            <a:schemeClr val="tx1"/>
          </a:solidFill>
          <a:latin typeface="Arial" panose="020B0604020202020204" pitchFamily="34" charset="0"/>
          <a:ea typeface="华文细黑" panose="02010600040101010101" pitchFamily="2" charset="-122"/>
          <a:cs typeface="+mn-cs"/>
        </a:defRPr>
      </a:lvl3pPr>
      <a:lvl4pPr marL="1600200" indent="-228600" algn="l" rtl="0" fontAlgn="base">
        <a:spcBef>
          <a:spcPct val="200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fontAlgn="base">
        <a:spcBef>
          <a:spcPct val="200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4" y="108349"/>
            <a:ext cx="8207375" cy="48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468314" y="735806"/>
            <a:ext cx="8207375" cy="413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468314" y="4874419"/>
            <a:ext cx="790575" cy="158354"/>
          </a:xfrm>
          <a:prstGeom prst="rect">
            <a:avLst/>
          </a:prstGeom>
          <a:noFill/>
          <a:ln w="9525">
            <a:noFill/>
            <a:miter lim="800000"/>
          </a:ln>
          <a:effectLst/>
        </p:spPr>
        <p:txBody>
          <a:bodyPr vert="horz" wrap="square" lIns="91440" tIns="45720" rIns="91440" bIns="45720" numCol="1" anchor="t" anchorCtr="0" compatLnSpc="1"/>
          <a:lstStyle>
            <a:lvl1pPr>
              <a:defRPr sz="750">
                <a:latin typeface="Arial" panose="020B0604020202020204" pitchFamily="34" charset="0"/>
                <a:ea typeface="黑体" panose="02010609060101010101" pitchFamily="49" charset="-122"/>
              </a:defRPr>
            </a:lvl1pPr>
          </a:lstStyle>
          <a:p>
            <a:pPr fontAlgn="auto">
              <a:spcBef>
                <a:spcPts val="0"/>
              </a:spcBef>
              <a:spcAft>
                <a:spcPts val="0"/>
              </a:spcAft>
              <a:defRPr/>
            </a:pPr>
            <a:r>
              <a:rPr lang="zh-CN" altLang="en-US">
                <a:solidFill>
                  <a:srgbClr val="000000"/>
                </a:solidFill>
              </a:rPr>
              <a:t>第 </a:t>
            </a:r>
            <a:fld id="{E92F5010-65D4-4A93-B706-44FF5BC09A4F}" type="slidenum">
              <a:rPr lang="zh-CN" altLang="en-US" smtClean="0">
                <a:solidFill>
                  <a:srgbClr val="000000"/>
                </a:solidFill>
              </a:rPr>
              <a:t>‹#›</a:t>
            </a:fld>
            <a:r>
              <a:rPr lang="zh-CN" altLang="en-US">
                <a:solidFill>
                  <a:srgbClr val="000000"/>
                </a:solidFill>
              </a:rPr>
              <a:t> 页</a:t>
            </a:r>
          </a:p>
        </p:txBody>
      </p:sp>
      <p:pic>
        <p:nvPicPr>
          <p:cNvPr id="1029" name="Picture 10" descr="C:\Users\vivianting\Desktop\未标题8.png"/>
          <p:cNvPicPr>
            <a:picLocks noChangeAspect="1" noChangeArrowheads="1"/>
          </p:cNvPicPr>
          <p:nvPr/>
        </p:nvPicPr>
        <p:blipFill>
          <a:blip r:embed="rId20"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4"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2"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7"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8"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6"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0"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3"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49"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7"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8264525" y="4732916"/>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Confidential </a:t>
            </a:r>
          </a:p>
        </p:txBody>
      </p:sp>
      <p:pic>
        <p:nvPicPr>
          <p:cNvPr id="31" name="图片 30"/>
          <p:cNvPicPr>
            <a:picLocks noChangeAspect="1"/>
          </p:cNvPicPr>
          <p:nvPr userDrawn="1"/>
        </p:nvPicPr>
        <p:blipFill rotWithShape="1">
          <a:blip r:embed="rId21" cstate="print">
            <a:extLst>
              <a:ext uri="{28A0092B-C50C-407E-A947-70E740481C1C}">
                <a14:useLocalDpi xmlns:a14="http://schemas.microsoft.com/office/drawing/2010/main" val="0"/>
              </a:ext>
            </a:extLst>
          </a:blip>
          <a:srcRect l="14749" t="11762" r="15663" b="31025"/>
          <a:stretch>
            <a:fillRect/>
          </a:stretch>
        </p:blipFill>
        <p:spPr>
          <a:xfrm>
            <a:off x="7786689" y="51782"/>
            <a:ext cx="1357312" cy="627706"/>
          </a:xfrm>
          <a:prstGeom prst="rect">
            <a:avLst/>
          </a:prstGeom>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4" r:id="rId17"/>
    <p:sldLayoutId id="2147483697" r:id="rId18"/>
  </p:sldLayoutIdLst>
  <p:transition>
    <p:fade/>
  </p:transition>
  <p:hf hdr="0" ftr="0" dt="0"/>
  <p:txStyles>
    <p:titleStyle>
      <a:lvl1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6146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6pPr>
      <a:lvl7pPr marL="9575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7pPr>
      <a:lvl8pPr marL="13004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8pPr>
      <a:lvl9pPr marL="16433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9pPr>
    </p:titleStyle>
    <p:bodyStyle>
      <a:lvl1pPr marL="13589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0640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671830" indent="-13081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94234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9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214755" indent="-13843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750">
          <a:solidFill>
            <a:schemeClr val="tx1"/>
          </a:solidFill>
          <a:latin typeface="+mj-lt"/>
          <a:ea typeface="华文细黑" panose="02010600040101010101" pitchFamily="2" charset="-122"/>
          <a:cs typeface="华文细黑" panose="02010600040101010101" pitchFamily="2" charset="-122"/>
        </a:defRPr>
      </a:lvl5pPr>
      <a:lvl6pPr marL="15576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6pPr>
      <a:lvl7pPr marL="19005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7pPr>
      <a:lvl8pPr marL="22434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8pPr>
      <a:lvl9pPr marL="25863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4" y="108349"/>
            <a:ext cx="8207375" cy="48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468314" y="735806"/>
            <a:ext cx="8207375" cy="413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468314" y="4874419"/>
            <a:ext cx="790575" cy="158354"/>
          </a:xfrm>
          <a:prstGeom prst="rect">
            <a:avLst/>
          </a:prstGeom>
          <a:noFill/>
          <a:ln w="9525">
            <a:noFill/>
            <a:miter lim="800000"/>
          </a:ln>
          <a:effectLst/>
        </p:spPr>
        <p:txBody>
          <a:bodyPr vert="horz" wrap="square" lIns="91440" tIns="45720" rIns="91440" bIns="45720" numCol="1" anchor="t" anchorCtr="0" compatLnSpc="1"/>
          <a:lstStyle>
            <a:lvl1pPr>
              <a:defRPr sz="750">
                <a:latin typeface="Arial" panose="020B0604020202020204" pitchFamily="34" charset="0"/>
                <a:ea typeface="黑体" panose="02010609060101010101" pitchFamily="49" charset="-122"/>
              </a:defRPr>
            </a:lvl1pPr>
          </a:lstStyle>
          <a:p>
            <a:pPr fontAlgn="auto">
              <a:spcBef>
                <a:spcPts val="0"/>
              </a:spcBef>
              <a:spcAft>
                <a:spcPts val="0"/>
              </a:spcAft>
              <a:defRPr/>
            </a:pPr>
            <a:r>
              <a:rPr lang="zh-CN" altLang="en-US">
                <a:solidFill>
                  <a:srgbClr val="000000"/>
                </a:solidFill>
              </a:rPr>
              <a:t>第 </a:t>
            </a:r>
            <a:fld id="{E92F5010-65D4-4A93-B706-44FF5BC09A4F}" type="slidenum">
              <a:rPr lang="zh-CN" altLang="en-US" smtClean="0">
                <a:solidFill>
                  <a:srgbClr val="000000"/>
                </a:solidFill>
              </a:rPr>
              <a:t>‹#›</a:t>
            </a:fld>
            <a:r>
              <a:rPr lang="zh-CN" altLang="en-US">
                <a:solidFill>
                  <a:srgbClr val="000000"/>
                </a:solidFill>
              </a:rPr>
              <a:t> 页</a:t>
            </a:r>
          </a:p>
        </p:txBody>
      </p:sp>
      <p:pic>
        <p:nvPicPr>
          <p:cNvPr id="1029" name="Picture 10" descr="C:\Users\vivianting\Desktop\未标题8.png"/>
          <p:cNvPicPr>
            <a:picLocks noChangeAspect="1" noChangeArrowheads="1"/>
          </p:cNvPicPr>
          <p:nvPr/>
        </p:nvPicPr>
        <p:blipFill>
          <a:blip r:embed="rId19"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4"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2"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7"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8"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6"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0"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3"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49"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7"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8264525" y="4732916"/>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Confidential </a:t>
            </a:r>
          </a:p>
        </p:txBody>
      </p:sp>
      <p:pic>
        <p:nvPicPr>
          <p:cNvPr id="31" name="图片 30"/>
          <p:cNvPicPr>
            <a:picLocks noChangeAspect="1"/>
          </p:cNvPicPr>
          <p:nvPr userDrawn="1"/>
        </p:nvPicPr>
        <p:blipFill rotWithShape="1">
          <a:blip r:embed="rId20" cstate="print">
            <a:extLst>
              <a:ext uri="{28A0092B-C50C-407E-A947-70E740481C1C}">
                <a14:useLocalDpi xmlns:a14="http://schemas.microsoft.com/office/drawing/2010/main" val="0"/>
              </a:ext>
            </a:extLst>
          </a:blip>
          <a:srcRect l="14749" t="11762" r="15663" b="31025"/>
          <a:stretch>
            <a:fillRect/>
          </a:stretch>
        </p:blipFill>
        <p:spPr>
          <a:xfrm>
            <a:off x="7786689" y="51782"/>
            <a:ext cx="1357312" cy="627706"/>
          </a:xfrm>
          <a:prstGeom prst="rect">
            <a:avLst/>
          </a:prstGeom>
        </p:spPr>
      </p:pic>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Lst>
  <p:transition>
    <p:fade/>
  </p:transition>
  <p:hf hdr="0" ftr="0" dt="0"/>
  <p:txStyles>
    <p:titleStyle>
      <a:lvl1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6146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6pPr>
      <a:lvl7pPr marL="9575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7pPr>
      <a:lvl8pPr marL="13004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8pPr>
      <a:lvl9pPr marL="16433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9pPr>
    </p:titleStyle>
    <p:bodyStyle>
      <a:lvl1pPr marL="13589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0640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671830" indent="-13081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94234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9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214755" indent="-13843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750">
          <a:solidFill>
            <a:schemeClr val="tx1"/>
          </a:solidFill>
          <a:latin typeface="+mj-lt"/>
          <a:ea typeface="华文细黑" panose="02010600040101010101" pitchFamily="2" charset="-122"/>
          <a:cs typeface="华文细黑" panose="02010600040101010101" pitchFamily="2" charset="-122"/>
        </a:defRPr>
      </a:lvl5pPr>
      <a:lvl6pPr marL="15576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6pPr>
      <a:lvl7pPr marL="19005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7pPr>
      <a:lvl8pPr marL="22434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8pPr>
      <a:lvl9pPr marL="25863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ln>
        </p:spPr>
        <p:txBody>
          <a:bodyPr vert="horz" wrap="square" lIns="0" tIns="0" rIns="0" bIns="0" numCol="1" anchor="t" anchorCtr="0" compatLnSpc="1"/>
          <a:lstStyle/>
          <a:p>
            <a:pPr lvl="0"/>
            <a:r>
              <a:rPr lang="en-US"/>
              <a:t>Click to edit Master title style</a:t>
            </a:r>
            <a:endParaRPr lang="en-US" dirty="0"/>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ln>
        </p:spPr>
        <p:txBody>
          <a:bodyPr vert="horz" wrap="square" lIns="0" tIns="0" rIns="0" bIns="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Arial" panose="020B0604020202020204"/>
                <a:cs typeface="Arial" panose="020B0604020202020204" pitchFamily="34" charset="0"/>
              </a:rPr>
              <a:t>R 18 </a:t>
            </a:r>
            <a:br>
              <a:rPr lang="en-GB" sz="500" b="1" dirty="0">
                <a:solidFill>
                  <a:srgbClr val="FFFFFF"/>
                </a:solidFill>
                <a:latin typeface="Arial" panose="020B0604020202020204"/>
                <a:cs typeface="Arial" panose="020B0604020202020204" pitchFamily="34" charset="0"/>
              </a:rPr>
            </a:br>
            <a:r>
              <a:rPr lang="en-GB" sz="500" b="1" dirty="0">
                <a:solidFill>
                  <a:srgbClr val="FFFFFF"/>
                </a:solidFill>
                <a:latin typeface="Arial" panose="020B0604020202020204"/>
                <a:cs typeface="Arial" panose="020B0604020202020204" pitchFamily="34" charset="0"/>
              </a:rPr>
              <a:t>G 65 </a:t>
            </a:r>
            <a:br>
              <a:rPr lang="en-GB" sz="500" b="1" dirty="0">
                <a:solidFill>
                  <a:srgbClr val="FFFFFF"/>
                </a:solidFill>
                <a:latin typeface="Arial" panose="020B0604020202020204"/>
                <a:cs typeface="Arial" panose="020B0604020202020204" pitchFamily="34" charset="0"/>
              </a:rPr>
            </a:br>
            <a:r>
              <a:rPr lang="en-GB" sz="500" b="1" dirty="0">
                <a:solidFill>
                  <a:srgbClr val="FFFFFF"/>
                </a:solidFill>
                <a:latin typeface="Arial" panose="020B0604020202020204"/>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Arial" panose="020B0604020202020204"/>
                <a:cs typeface="Arial" panose="020B0604020202020204" pitchFamily="34" charset="0"/>
              </a:rPr>
              <a:t>R 0 </a:t>
            </a:r>
            <a:br>
              <a:rPr lang="en-GB" sz="500" b="1" dirty="0">
                <a:solidFill>
                  <a:srgbClr val="FFFFFF"/>
                </a:solidFill>
                <a:latin typeface="Arial" panose="020B0604020202020204"/>
                <a:cs typeface="Arial" panose="020B0604020202020204" pitchFamily="34" charset="0"/>
              </a:rPr>
            </a:br>
            <a:r>
              <a:rPr lang="en-GB" sz="500" b="1" dirty="0">
                <a:solidFill>
                  <a:srgbClr val="FFFFFF"/>
                </a:solidFill>
                <a:latin typeface="Arial" panose="020B0604020202020204"/>
                <a:cs typeface="Arial" panose="020B0604020202020204" pitchFamily="34" charset="0"/>
              </a:rPr>
              <a:t>G 201 </a:t>
            </a:r>
            <a:br>
              <a:rPr lang="en-GB" sz="500" b="1" dirty="0">
                <a:solidFill>
                  <a:srgbClr val="FFFFFF"/>
                </a:solidFill>
                <a:latin typeface="Arial" panose="020B0604020202020204"/>
                <a:cs typeface="Arial" panose="020B0604020202020204" pitchFamily="34" charset="0"/>
              </a:rPr>
            </a:br>
            <a:r>
              <a:rPr lang="en-GB" sz="500" b="1" dirty="0">
                <a:solidFill>
                  <a:srgbClr val="FFFFFF"/>
                </a:solidFill>
                <a:latin typeface="Arial" panose="020B0604020202020204"/>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ln>
          <a:effectLst/>
        </p:spPr>
        <p:txBody>
          <a:bodyPr lIns="18000" tIns="252000" rIns="18000" bIns="0"/>
          <a:lstStyle/>
          <a:p>
            <a:pPr defTabSz="604520" eaLnBrk="0" fontAlgn="auto" hangingPunct="0">
              <a:spcBef>
                <a:spcPct val="15000"/>
              </a:spcBef>
              <a:spcAft>
                <a:spcPct val="15000"/>
              </a:spcAft>
              <a:buClr>
                <a:srgbClr val="00C9FF"/>
              </a:buClr>
              <a:defRPr/>
            </a:pPr>
            <a:r>
              <a:rPr lang="en-US" sz="500" b="1" dirty="0">
                <a:solidFill>
                  <a:srgbClr val="FFFFFF"/>
                </a:solidFill>
                <a:latin typeface="Arial" panose="020B0604020202020204"/>
                <a:cs typeface="Arial" panose="020B0604020202020204" pitchFamily="34" charset="0"/>
              </a:rPr>
              <a:t>R 104</a:t>
            </a:r>
            <a:br>
              <a:rPr lang="en-US" sz="500" b="1" dirty="0">
                <a:solidFill>
                  <a:srgbClr val="FFFFFF"/>
                </a:solidFill>
                <a:latin typeface="Arial" panose="020B0604020202020204"/>
                <a:cs typeface="Arial" panose="020B0604020202020204" pitchFamily="34" charset="0"/>
              </a:rPr>
            </a:br>
            <a:r>
              <a:rPr lang="en-US" sz="500" b="1" dirty="0">
                <a:solidFill>
                  <a:srgbClr val="FFFFFF"/>
                </a:solidFill>
                <a:latin typeface="Arial" panose="020B0604020202020204"/>
                <a:cs typeface="Arial" panose="020B0604020202020204" pitchFamily="34" charset="0"/>
              </a:rPr>
              <a:t>G 113</a:t>
            </a:r>
            <a:br>
              <a:rPr lang="en-US" sz="500" b="1" dirty="0">
                <a:solidFill>
                  <a:srgbClr val="FFFFFF"/>
                </a:solidFill>
                <a:latin typeface="Arial" panose="020B0604020202020204"/>
                <a:cs typeface="Arial" panose="020B0604020202020204" pitchFamily="34" charset="0"/>
              </a:rPr>
            </a:br>
            <a:r>
              <a:rPr lang="en-US" sz="500" b="1" dirty="0">
                <a:solidFill>
                  <a:srgbClr val="FFFFFF"/>
                </a:solidFill>
                <a:latin typeface="Arial" panose="020B0604020202020204"/>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Arial" panose="020B0604020202020204"/>
                <a:cs typeface="Arial" panose="020B0604020202020204" pitchFamily="34" charset="0"/>
              </a:rPr>
              <a:t>R 216</a:t>
            </a:r>
            <a:br>
              <a:rPr lang="en-GB" sz="500" b="1" dirty="0">
                <a:solidFill>
                  <a:srgbClr val="FFFFFF"/>
                </a:solidFill>
                <a:latin typeface="Arial" panose="020B0604020202020204"/>
                <a:cs typeface="Arial" panose="020B0604020202020204" pitchFamily="34" charset="0"/>
              </a:rPr>
            </a:br>
            <a:r>
              <a:rPr lang="en-GB" sz="500" b="1" dirty="0">
                <a:solidFill>
                  <a:srgbClr val="FFFFFF"/>
                </a:solidFill>
                <a:latin typeface="Arial" panose="020B0604020202020204"/>
                <a:cs typeface="Arial" panose="020B0604020202020204" pitchFamily="34" charset="0"/>
              </a:rPr>
              <a:t>G 217</a:t>
            </a:r>
            <a:br>
              <a:rPr lang="en-GB" sz="500" b="1" dirty="0">
                <a:solidFill>
                  <a:srgbClr val="FFFFFF"/>
                </a:solidFill>
                <a:latin typeface="Arial" panose="020B0604020202020204"/>
                <a:cs typeface="Arial" panose="020B0604020202020204" pitchFamily="34" charset="0"/>
              </a:rPr>
            </a:br>
            <a:r>
              <a:rPr lang="en-GB" sz="500" b="1" dirty="0">
                <a:solidFill>
                  <a:srgbClr val="FFFFFF"/>
                </a:solidFill>
                <a:latin typeface="Arial" panose="020B0604020202020204"/>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Arial" panose="020B0604020202020204"/>
                <a:cs typeface="Arial" panose="020B0604020202020204" pitchFamily="34" charset="0"/>
              </a:rPr>
              <a:t>R 168</a:t>
            </a:r>
            <a:br>
              <a:rPr lang="en-GB" sz="500" b="1" dirty="0">
                <a:solidFill>
                  <a:srgbClr val="FFFFFF"/>
                </a:solidFill>
                <a:latin typeface="Arial" panose="020B0604020202020204"/>
                <a:cs typeface="Arial" panose="020B0604020202020204" pitchFamily="34" charset="0"/>
              </a:rPr>
            </a:br>
            <a:r>
              <a:rPr lang="en-GB" sz="500" b="1" dirty="0">
                <a:solidFill>
                  <a:srgbClr val="FFFFFF"/>
                </a:solidFill>
                <a:latin typeface="Arial" panose="020B0604020202020204"/>
                <a:cs typeface="Arial" panose="020B0604020202020204" pitchFamily="34" charset="0"/>
              </a:rPr>
              <a:t>G 187</a:t>
            </a:r>
            <a:br>
              <a:rPr lang="en-GB" sz="500" b="1" dirty="0">
                <a:solidFill>
                  <a:srgbClr val="FFFFFF"/>
                </a:solidFill>
                <a:latin typeface="Arial" panose="020B0604020202020204"/>
                <a:cs typeface="Arial" panose="020B0604020202020204" pitchFamily="34" charset="0"/>
              </a:rPr>
            </a:br>
            <a:r>
              <a:rPr lang="en-GB" sz="500" b="1" dirty="0">
                <a:solidFill>
                  <a:srgbClr val="FFFFFF"/>
                </a:solidFill>
                <a:latin typeface="Arial" panose="020B0604020202020204"/>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p:spPr>
        <p:txBody>
          <a:bodyPr wrap="none" lIns="18000" tIns="0" rIns="36000" bIns="0" anchor="ctr"/>
          <a:lstStyle/>
          <a:p>
            <a:pPr algn="r" defTabSz="603250" eaLnBrk="0" hangingPunct="0">
              <a:spcBef>
                <a:spcPct val="15000"/>
              </a:spcBef>
              <a:spcAft>
                <a:spcPct val="15000"/>
              </a:spcAft>
              <a:buClr>
                <a:srgbClr val="00C9FF"/>
              </a:buClr>
              <a:defRPr/>
            </a:pPr>
            <a:r>
              <a:rPr lang="en-GB" sz="500" b="1" dirty="0">
                <a:solidFill>
                  <a:srgbClr val="FFFFFF"/>
                </a:solidFill>
                <a:latin typeface="Arial" panose="020B0604020202020204" pitchFamily="34" charset="0"/>
                <a:cs typeface="Arial" panose="020B0604020202020204" pitchFamily="34" charset="0"/>
              </a:rPr>
              <a:t>Core and </a:t>
            </a:r>
            <a:r>
              <a:rPr lang="en-GB" sz="500" b="1" dirty="0">
                <a:solidFill>
                  <a:srgbClr val="FFFFFF"/>
                </a:solidFill>
                <a:latin typeface="Arial" panose="020B0604020202020204"/>
                <a:cs typeface="Arial" panose="020B0604020202020204" pitchFamily="34" charset="0"/>
              </a:rPr>
              <a:t>background</a:t>
            </a:r>
            <a:r>
              <a:rPr lang="en-GB" sz="500" b="1" dirty="0">
                <a:solidFill>
                  <a:srgbClr val="FFFFFF"/>
                </a:solidFill>
                <a:latin typeface="Arial" panose="020B0604020202020204" pitchFamily="34" charset="0"/>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ln>
        </p:spPr>
        <p:txBody>
          <a:bodyPr lIns="18000" tIns="252000" rIns="18000" bIns="0"/>
          <a:lstStyle/>
          <a:p>
            <a:pPr defTabSz="603250" eaLnBrk="0" hangingPunct="0">
              <a:spcBef>
                <a:spcPct val="15000"/>
              </a:spcBef>
              <a:spcAft>
                <a:spcPct val="15000"/>
              </a:spcAft>
              <a:buClr>
                <a:srgbClr val="00C9FF"/>
              </a:buClr>
              <a:defRPr/>
            </a:pPr>
            <a:endParaRPr lang="en-US" sz="500" b="1" dirty="0">
              <a:solidFill>
                <a:srgbClr val="FFFFFF"/>
              </a:solidFill>
              <a:latin typeface="Arial" panose="020B0604020202020204"/>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ln>
        </p:spPr>
        <p:txBody>
          <a:bodyPr lIns="18000" tIns="252000" rIns="18000" bIns="0"/>
          <a:lstStyle/>
          <a:p>
            <a:pPr defTabSz="603250" eaLnBrk="0" hangingPunct="0">
              <a:spcBef>
                <a:spcPct val="15000"/>
              </a:spcBef>
              <a:spcAft>
                <a:spcPct val="15000"/>
              </a:spcAft>
              <a:buClr>
                <a:srgbClr val="00C9FF"/>
              </a:buClr>
              <a:defRPr/>
            </a:pPr>
            <a:endParaRPr lang="en-US" sz="500" b="1" dirty="0">
              <a:solidFill>
                <a:srgbClr val="FFFFFF"/>
              </a:solidFill>
              <a:latin typeface="Arial" panose="020B0604020202020204"/>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ln>
          <a:effectLst/>
        </p:spPr>
        <p:txBody>
          <a:bodyPr lIns="18000" tIns="252000" rIns="18000" bIns="0"/>
          <a:lstStyle/>
          <a:p>
            <a:pPr defTabSz="604520" eaLnBrk="0" fontAlgn="auto" hangingPunct="0">
              <a:spcBef>
                <a:spcPct val="15000"/>
              </a:spcBef>
              <a:spcAft>
                <a:spcPct val="15000"/>
              </a:spcAft>
              <a:buClr>
                <a:srgbClr val="00C9FF"/>
              </a:buClr>
              <a:defRPr/>
            </a:pPr>
            <a:endParaRPr lang="en-US" sz="500" b="1" dirty="0">
              <a:solidFill>
                <a:srgbClr val="FFFFFF"/>
              </a:solidFill>
              <a:latin typeface="Arial" panose="020B0604020202020204"/>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p:spPr>
        <p:txBody>
          <a:bodyPr wrap="none" lIns="18000" tIns="0" rIns="36000" bIns="0" anchor="ctr"/>
          <a:lstStyle/>
          <a:p>
            <a:pPr algn="r" defTabSz="603250" eaLnBrk="0" hangingPunct="0">
              <a:spcBef>
                <a:spcPct val="15000"/>
              </a:spcBef>
              <a:spcAft>
                <a:spcPct val="15000"/>
              </a:spcAft>
              <a:buClr>
                <a:srgbClr val="00C9FF"/>
              </a:buClr>
              <a:defRPr/>
            </a:pPr>
            <a:endParaRPr lang="en-GB" sz="500" b="1" dirty="0">
              <a:solidFill>
                <a:srgbClr val="FFFFFF"/>
              </a:solidFill>
              <a:latin typeface="Arial" panose="020B0604020202020204" pitchFamily="34" charset="0"/>
              <a:cs typeface="Arial" panose="020B0604020202020204" pitchFamily="34" charset="0"/>
            </a:endParaRPr>
          </a:p>
        </p:txBody>
      </p:sp>
      <p:sp>
        <p:nvSpPr>
          <p:cNvPr id="25" name="TextBox 24"/>
          <p:cNvSpPr txBox="1"/>
          <p:nvPr userDrawn="1"/>
        </p:nvSpPr>
        <p:spPr>
          <a:xfrm>
            <a:off x="755776" y="4816697"/>
            <a:ext cx="1800000" cy="122341"/>
          </a:xfrm>
          <a:prstGeom prst="rect">
            <a:avLst/>
          </a:prstGeom>
          <a:noFill/>
        </p:spPr>
        <p:txBody>
          <a:bodyPr wrap="square" lIns="0" tIns="0" rIns="0" bIns="0" anchor="b">
            <a:spAutoFit/>
          </a:bodyPr>
          <a:lstStyle/>
          <a:p>
            <a:pPr defTabSz="457200"/>
            <a:r>
              <a:rPr lang="en-US" sz="795" dirty="0">
                <a:solidFill>
                  <a:srgbClr val="000000"/>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6" name="Slide Number Placeholder 5"/>
          <p:cNvSpPr txBox="1"/>
          <p:nvPr userDrawn="1"/>
        </p:nvSpPr>
        <p:spPr>
          <a:xfrm>
            <a:off x="419102" y="4816860"/>
            <a:ext cx="252000" cy="122341"/>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795" smtClean="0">
                <a:solidFill>
                  <a:srgbClr val="000000"/>
                </a:solidFill>
                <a:latin typeface="Nokia Pure Text Light" panose="020B0304040602060303" pitchFamily="34" charset="0"/>
                <a:ea typeface="Nokia Pure Text Light" panose="020B0304040602060303" pitchFamily="34" charset="0"/>
                <a:cs typeface="Nokia Pure Text Light" panose="020B0304040602060303" pitchFamily="34" charset="0"/>
              </a:rPr>
              <a:t>‹#›</a:t>
            </a:fld>
            <a:endParaRPr lang="en-US" sz="995" dirty="0">
              <a:solidFill>
                <a:srgbClr val="000000"/>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pic>
        <p:nvPicPr>
          <p:cNvPr id="27" name="Picture 6"/>
          <p:cNvPicPr>
            <a:picLocks noChangeAspect="1"/>
          </p:cNvPicPr>
          <p:nvPr userDrawn="1"/>
        </p:nvPicPr>
        <p:blipFill>
          <a:blip r:embed="rId14" cstate="email"/>
          <a:stretch>
            <a:fillRect/>
          </a:stretch>
        </p:blipFill>
        <p:spPr>
          <a:xfrm>
            <a:off x="7668344" y="4719251"/>
            <a:ext cx="1204318" cy="317558"/>
          </a:xfrm>
          <a:prstGeom prst="rect">
            <a:avLst/>
          </a:prstGeom>
        </p:spPr>
      </p:pic>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Lst>
  <p:hf hdr="0" ftr="0" dt="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panose="020B0604020202020204"/>
        </a:defRPr>
      </a:lvl1pPr>
      <a:lvl2pPr algn="l" defTabSz="457200" rtl="0" eaLnBrk="1" fontAlgn="base" hangingPunct="1">
        <a:spcBef>
          <a:spcPct val="0"/>
        </a:spcBef>
        <a:spcAft>
          <a:spcPct val="0"/>
        </a:spcAft>
        <a:defRPr sz="4400" b="1">
          <a:solidFill>
            <a:schemeClr val="tx1"/>
          </a:solidFill>
          <a:latin typeface="Arial" panose="020B0604020202020204" pitchFamily="34" charset="0"/>
          <a:ea typeface="ヒラギノ角ゴ Pro W3" charset="0"/>
          <a:cs typeface="Arial" panose="020B0604020202020204" pitchFamily="34" charset="0"/>
        </a:defRPr>
      </a:lvl2pPr>
      <a:lvl3pPr algn="l" defTabSz="457200" rtl="0" eaLnBrk="1" fontAlgn="base" hangingPunct="1">
        <a:spcBef>
          <a:spcPct val="0"/>
        </a:spcBef>
        <a:spcAft>
          <a:spcPct val="0"/>
        </a:spcAft>
        <a:defRPr sz="4400" b="1">
          <a:solidFill>
            <a:schemeClr val="tx1"/>
          </a:solidFill>
          <a:latin typeface="Arial" panose="020B0604020202020204" pitchFamily="34" charset="0"/>
          <a:ea typeface="ヒラギノ角ゴ Pro W3" charset="0"/>
          <a:cs typeface="Arial" panose="020B0604020202020204" pitchFamily="34" charset="0"/>
        </a:defRPr>
      </a:lvl3pPr>
      <a:lvl4pPr algn="l" defTabSz="457200" rtl="0" eaLnBrk="1" fontAlgn="base" hangingPunct="1">
        <a:spcBef>
          <a:spcPct val="0"/>
        </a:spcBef>
        <a:spcAft>
          <a:spcPct val="0"/>
        </a:spcAft>
        <a:defRPr sz="4400" b="1">
          <a:solidFill>
            <a:schemeClr val="tx1"/>
          </a:solidFill>
          <a:latin typeface="Arial" panose="020B0604020202020204" pitchFamily="34" charset="0"/>
          <a:ea typeface="ヒラギノ角ゴ Pro W3" charset="0"/>
          <a:cs typeface="Arial" panose="020B0604020202020204" pitchFamily="34" charset="0"/>
        </a:defRPr>
      </a:lvl4pPr>
      <a:lvl5pPr algn="l" defTabSz="457200" rtl="0" eaLnBrk="1" fontAlgn="base" hangingPunct="1">
        <a:spcBef>
          <a:spcPct val="0"/>
        </a:spcBef>
        <a:spcAft>
          <a:spcPct val="0"/>
        </a:spcAft>
        <a:defRPr sz="4400" b="1">
          <a:solidFill>
            <a:schemeClr val="tx1"/>
          </a:solidFill>
          <a:latin typeface="Arial" panose="020B0604020202020204" pitchFamily="34" charset="0"/>
          <a:ea typeface="ヒラギノ角ゴ Pro W3" charset="0"/>
          <a:cs typeface="Arial" panose="020B0604020202020204" pitchFamily="34" charset="0"/>
        </a:defRPr>
      </a:lvl5pPr>
      <a:lvl6pPr marL="4572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9pPr>
    </p:titleStyle>
    <p:bodyStyle>
      <a:lvl1pPr marL="230505" indent="-230505" algn="l" defTabSz="457200" rtl="0" eaLnBrk="1" fontAlgn="base" hangingPunct="1">
        <a:spcBef>
          <a:spcPct val="0"/>
        </a:spcBef>
        <a:spcAft>
          <a:spcPts val="600"/>
        </a:spcAft>
        <a:buFont typeface="Arial" panose="020B0604020202020204" pitchFamily="34" charset="0"/>
        <a:buChar char="•"/>
        <a:defRPr sz="3200" kern="1200">
          <a:solidFill>
            <a:schemeClr val="bg2"/>
          </a:solidFill>
          <a:latin typeface="+mn-lt"/>
          <a:ea typeface="ヒラギノ角ゴ Pro W3" charset="0"/>
          <a:cs typeface="ヒラギノ角ゴ Pro W3" charset="0"/>
        </a:defRPr>
      </a:lvl1pPr>
      <a:lvl2pPr marL="459105"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530" indent="-225425" algn="l" defTabSz="457200" rtl="0" eaLnBrk="1" fontAlgn="base" hangingPunct="1">
        <a:spcBef>
          <a:spcPct val="0"/>
        </a:spcBef>
        <a:spcAft>
          <a:spcPts val="600"/>
        </a:spcAft>
        <a:buFont typeface="Arial" panose="020B0604020202020204" pitchFamily="34" charset="0"/>
        <a:buChar char="•"/>
        <a:defRPr sz="2400" kern="1200">
          <a:solidFill>
            <a:schemeClr val="bg2"/>
          </a:solidFill>
          <a:latin typeface="+mn-lt"/>
          <a:ea typeface="ヒラギノ角ゴ Pro W3" charset="0"/>
          <a:cs typeface="ヒラギノ角ゴ Pro W3"/>
        </a:defRPr>
      </a:lvl3pPr>
      <a:lvl4pPr marL="913130"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505" algn="l" defTabSz="457200" rtl="0" eaLnBrk="1" fontAlgn="base" hangingPunct="1">
        <a:spcBef>
          <a:spcPct val="0"/>
        </a:spcBef>
        <a:spcAft>
          <a:spcPts val="600"/>
        </a:spcAft>
        <a:buFont typeface="Arial" panose="020B0604020202020204" pitchFamily="34"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4" y="108349"/>
            <a:ext cx="8207375" cy="48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468314" y="735806"/>
            <a:ext cx="8207375" cy="413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468314" y="4874419"/>
            <a:ext cx="790575" cy="158354"/>
          </a:xfrm>
          <a:prstGeom prst="rect">
            <a:avLst/>
          </a:prstGeom>
          <a:noFill/>
          <a:ln w="9525">
            <a:noFill/>
            <a:miter lim="800000"/>
          </a:ln>
          <a:effectLst/>
        </p:spPr>
        <p:txBody>
          <a:bodyPr vert="horz" wrap="square" lIns="91440" tIns="45720" rIns="91440" bIns="45720" numCol="1" anchor="t" anchorCtr="0" compatLnSpc="1"/>
          <a:lstStyle>
            <a:lvl1pPr>
              <a:defRPr sz="750">
                <a:latin typeface="Arial" panose="020B0604020202020204" pitchFamily="34" charset="0"/>
                <a:ea typeface="黑体" panose="02010609060101010101" pitchFamily="49" charset="-122"/>
              </a:defRPr>
            </a:lvl1pPr>
          </a:lstStyle>
          <a:p>
            <a:pPr fontAlgn="auto">
              <a:spcBef>
                <a:spcPts val="0"/>
              </a:spcBef>
              <a:spcAft>
                <a:spcPts val="0"/>
              </a:spcAft>
              <a:defRPr/>
            </a:pPr>
            <a:r>
              <a:rPr lang="zh-CN" altLang="en-US">
                <a:solidFill>
                  <a:prstClr val="black"/>
                </a:solidFill>
              </a:rPr>
              <a:t>第 </a:t>
            </a:r>
            <a:fld id="{E92F5010-65D4-4A93-B706-44FF5BC09A4F}" type="slidenum">
              <a:rPr lang="zh-CN" altLang="en-US" smtClean="0">
                <a:solidFill>
                  <a:prstClr val="black"/>
                </a:solidFill>
              </a:rPr>
              <a:t>‹#›</a:t>
            </a:fld>
            <a:r>
              <a:rPr lang="zh-CN" altLang="en-US">
                <a:solidFill>
                  <a:prstClr val="black"/>
                </a:solidFill>
              </a:rPr>
              <a:t> 页</a:t>
            </a:r>
          </a:p>
        </p:txBody>
      </p:sp>
      <p:pic>
        <p:nvPicPr>
          <p:cNvPr id="1029" name="Picture 10" descr="C:\Users\vivianting\Desktop\未标题8.png"/>
          <p:cNvPicPr>
            <a:picLocks noChangeAspect="1" noChangeArrowheads="1"/>
          </p:cNvPicPr>
          <p:nvPr/>
        </p:nvPicPr>
        <p:blipFill>
          <a:blip r:embed="rId19"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34"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2"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37"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38"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6"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0"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3"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49"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7"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8264525" y="4732916"/>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8205"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8205"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8205"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8205"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8205"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prstClr val="black"/>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prstClr val="black"/>
                </a:solidFill>
                <a:ea typeface="MS PGothic" panose="020B0600070205080204" pitchFamily="34" charset="-128"/>
                <a:cs typeface="Arial" panose="020B0604020202020204" pitchFamily="34" charset="0"/>
              </a:rPr>
              <a:t>Confidential </a:t>
            </a:r>
          </a:p>
        </p:txBody>
      </p:sp>
      <p:pic>
        <p:nvPicPr>
          <p:cNvPr id="31" name="图片 30"/>
          <p:cNvPicPr>
            <a:picLocks noChangeAspect="1"/>
          </p:cNvPicPr>
          <p:nvPr userDrawn="1"/>
        </p:nvPicPr>
        <p:blipFill rotWithShape="1">
          <a:blip r:embed="rId20" cstate="print">
            <a:extLst>
              <a:ext uri="{28A0092B-C50C-407E-A947-70E740481C1C}">
                <a14:useLocalDpi xmlns:a14="http://schemas.microsoft.com/office/drawing/2010/main" val="0"/>
              </a:ext>
            </a:extLst>
          </a:blip>
          <a:srcRect l="14749" t="11762" r="15663" b="31025"/>
          <a:stretch>
            <a:fillRect/>
          </a:stretch>
        </p:blipFill>
        <p:spPr>
          <a:xfrm>
            <a:off x="7786689" y="51782"/>
            <a:ext cx="1357312" cy="627706"/>
          </a:xfrm>
          <a:prstGeom prst="rect">
            <a:avLst/>
          </a:prstGeom>
        </p:spPr>
      </p:pic>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804" r:id="rId12"/>
    <p:sldLayoutId id="2147483805" r:id="rId13"/>
    <p:sldLayoutId id="2147483807" r:id="rId14"/>
    <p:sldLayoutId id="2147483808" r:id="rId15"/>
    <p:sldLayoutId id="2147483809" r:id="rId16"/>
    <p:sldLayoutId id="2147483810" r:id="rId17"/>
  </p:sldLayoutIdLst>
  <p:transition>
    <p:fade/>
  </p:transition>
  <p:hf hdr="0" ftr="0" dt="0"/>
  <p:txStyles>
    <p:titleStyle>
      <a:lvl1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6146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6pPr>
      <a:lvl7pPr marL="9575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7pPr>
      <a:lvl8pPr marL="13004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8pPr>
      <a:lvl9pPr marL="16433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9pPr>
    </p:titleStyle>
    <p:bodyStyle>
      <a:lvl1pPr marL="13589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05765"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671830" indent="-13081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941705"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9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214755" indent="-13843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750">
          <a:solidFill>
            <a:schemeClr val="tx1"/>
          </a:solidFill>
          <a:latin typeface="+mj-lt"/>
          <a:ea typeface="华文细黑" panose="02010600040101010101" pitchFamily="2" charset="-122"/>
          <a:cs typeface="华文细黑" panose="02010600040101010101" pitchFamily="2" charset="-122"/>
        </a:defRPr>
      </a:lvl5pPr>
      <a:lvl6pPr marL="15576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6pPr>
      <a:lvl7pPr marL="19005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7pPr>
      <a:lvl8pPr marL="22434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8pPr>
      <a:lvl9pPr marL="25863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4" y="108349"/>
            <a:ext cx="8207375" cy="48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468314" y="735806"/>
            <a:ext cx="8207375" cy="413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468314" y="4874419"/>
            <a:ext cx="790575" cy="158354"/>
          </a:xfrm>
          <a:prstGeom prst="rect">
            <a:avLst/>
          </a:prstGeom>
          <a:noFill/>
          <a:ln w="9525">
            <a:noFill/>
            <a:miter lim="800000"/>
          </a:ln>
          <a:effectLst/>
        </p:spPr>
        <p:txBody>
          <a:bodyPr vert="horz" wrap="square" lIns="91440" tIns="45720" rIns="91440" bIns="45720" numCol="1" anchor="t" anchorCtr="0" compatLnSpc="1"/>
          <a:lstStyle>
            <a:lvl1pPr>
              <a:defRPr sz="750">
                <a:latin typeface="Arial" panose="020B0604020202020204" pitchFamily="34" charset="0"/>
                <a:ea typeface="黑体" panose="02010609060101010101" pitchFamily="49" charset="-122"/>
              </a:defRPr>
            </a:lvl1pPr>
          </a:lstStyle>
          <a:p>
            <a:pPr fontAlgn="auto">
              <a:spcBef>
                <a:spcPts val="0"/>
              </a:spcBef>
              <a:spcAft>
                <a:spcPts val="0"/>
              </a:spcAft>
              <a:defRPr/>
            </a:pPr>
            <a:r>
              <a:rPr lang="zh-CN" altLang="en-US">
                <a:solidFill>
                  <a:srgbClr val="000000"/>
                </a:solidFill>
              </a:rPr>
              <a:t>第 </a:t>
            </a:r>
            <a:fld id="{E92F5010-65D4-4A93-B706-44FF5BC09A4F}" type="slidenum">
              <a:rPr lang="zh-CN" altLang="en-US" smtClean="0">
                <a:solidFill>
                  <a:srgbClr val="000000"/>
                </a:solidFill>
              </a:rPr>
              <a:t>‹#›</a:t>
            </a:fld>
            <a:r>
              <a:rPr lang="zh-CN" altLang="en-US">
                <a:solidFill>
                  <a:srgbClr val="000000"/>
                </a:solidFill>
              </a:rPr>
              <a:t> 页</a:t>
            </a:r>
          </a:p>
        </p:txBody>
      </p:sp>
      <p:pic>
        <p:nvPicPr>
          <p:cNvPr id="1029" name="Picture 10" descr="C:\Users\vivianting\Desktop\未标题8.png"/>
          <p:cNvPicPr>
            <a:picLocks noChangeAspect="1" noChangeArrowheads="1"/>
          </p:cNvPicPr>
          <p:nvPr/>
        </p:nvPicPr>
        <p:blipFill>
          <a:blip r:embed="rId17"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4"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2"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7"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8"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6"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0"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3"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49"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7"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8264525" y="4732916"/>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Confidential </a:t>
            </a:r>
          </a:p>
        </p:txBody>
      </p:sp>
      <p:pic>
        <p:nvPicPr>
          <p:cNvPr id="31" name="图片 30"/>
          <p:cNvPicPr>
            <a:picLocks noChangeAspect="1"/>
          </p:cNvPicPr>
          <p:nvPr userDrawn="1"/>
        </p:nvPicPr>
        <p:blipFill rotWithShape="1">
          <a:blip r:embed="rId18" cstate="print">
            <a:extLst>
              <a:ext uri="{28A0092B-C50C-407E-A947-70E740481C1C}">
                <a14:useLocalDpi xmlns:a14="http://schemas.microsoft.com/office/drawing/2010/main" val="0"/>
              </a:ext>
            </a:extLst>
          </a:blip>
          <a:srcRect l="14749" t="11762" r="15663" b="31025"/>
          <a:stretch>
            <a:fillRect/>
          </a:stretch>
        </p:blipFill>
        <p:spPr>
          <a:xfrm>
            <a:off x="7786689" y="51782"/>
            <a:ext cx="1357312" cy="627706"/>
          </a:xfrm>
          <a:prstGeom prst="rect">
            <a:avLst/>
          </a:prstGeom>
        </p:spPr>
      </p:pic>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Lst>
  <p:transition>
    <p:fade/>
  </p:transition>
  <p:hf hdr="0" ftr="0" dt="0"/>
  <p:txStyles>
    <p:titleStyle>
      <a:lvl1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6146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6pPr>
      <a:lvl7pPr marL="9575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7pPr>
      <a:lvl8pPr marL="13004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8pPr>
      <a:lvl9pPr marL="16433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9pPr>
    </p:titleStyle>
    <p:bodyStyle>
      <a:lvl1pPr marL="13589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0640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671830" indent="-13081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94234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9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214755" indent="-13843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750">
          <a:solidFill>
            <a:schemeClr val="tx1"/>
          </a:solidFill>
          <a:latin typeface="+mj-lt"/>
          <a:ea typeface="华文细黑" panose="02010600040101010101" pitchFamily="2" charset="-122"/>
          <a:cs typeface="华文细黑" panose="02010600040101010101" pitchFamily="2" charset="-122"/>
        </a:defRPr>
      </a:lvl5pPr>
      <a:lvl6pPr marL="15576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6pPr>
      <a:lvl7pPr marL="19005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7pPr>
      <a:lvl8pPr marL="22434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8pPr>
      <a:lvl9pPr marL="25863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4" y="108349"/>
            <a:ext cx="8207375" cy="48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468314" y="735806"/>
            <a:ext cx="8207375" cy="413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468314" y="4874419"/>
            <a:ext cx="790575" cy="158354"/>
          </a:xfrm>
          <a:prstGeom prst="rect">
            <a:avLst/>
          </a:prstGeom>
          <a:noFill/>
          <a:ln w="9525">
            <a:noFill/>
            <a:miter lim="800000"/>
          </a:ln>
          <a:effectLst/>
        </p:spPr>
        <p:txBody>
          <a:bodyPr vert="horz" wrap="square" lIns="91440" tIns="45720" rIns="91440" bIns="45720" numCol="1" anchor="t" anchorCtr="0" compatLnSpc="1"/>
          <a:lstStyle>
            <a:lvl1pPr>
              <a:defRPr sz="750">
                <a:latin typeface="Arial" panose="020B0604020202020204" pitchFamily="34" charset="0"/>
                <a:ea typeface="黑体" panose="02010609060101010101" pitchFamily="49" charset="-122"/>
              </a:defRPr>
            </a:lvl1pPr>
          </a:lstStyle>
          <a:p>
            <a:pPr fontAlgn="auto">
              <a:spcBef>
                <a:spcPts val="0"/>
              </a:spcBef>
              <a:spcAft>
                <a:spcPts val="0"/>
              </a:spcAft>
              <a:defRPr/>
            </a:pPr>
            <a:r>
              <a:rPr lang="zh-CN" altLang="en-US">
                <a:solidFill>
                  <a:prstClr val="black"/>
                </a:solidFill>
              </a:rPr>
              <a:t>第 </a:t>
            </a:r>
            <a:fld id="{E92F5010-65D4-4A93-B706-44FF5BC09A4F}" type="slidenum">
              <a:rPr lang="zh-CN" altLang="en-US" smtClean="0">
                <a:solidFill>
                  <a:prstClr val="black"/>
                </a:solidFill>
              </a:rPr>
              <a:t>‹#›</a:t>
            </a:fld>
            <a:r>
              <a:rPr lang="zh-CN" altLang="en-US">
                <a:solidFill>
                  <a:prstClr val="black"/>
                </a:solidFill>
              </a:rPr>
              <a:t> 页</a:t>
            </a:r>
          </a:p>
        </p:txBody>
      </p:sp>
      <p:pic>
        <p:nvPicPr>
          <p:cNvPr id="1029" name="Picture 10" descr="C:\Users\vivianting\Desktop\未标题8.png"/>
          <p:cNvPicPr>
            <a:picLocks noChangeAspect="1" noChangeArrowheads="1"/>
          </p:cNvPicPr>
          <p:nvPr/>
        </p:nvPicPr>
        <p:blipFill>
          <a:blip r:embed="rId19"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34"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2"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37"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38"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6"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0"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3"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49"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7"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8264525" y="4732916"/>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prstClr val="black"/>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prstClr val="black"/>
                </a:solidFill>
                <a:ea typeface="MS PGothic" panose="020B0600070205080204" pitchFamily="34" charset="-128"/>
                <a:cs typeface="Arial" panose="020B0604020202020204" pitchFamily="34" charset="0"/>
              </a:rPr>
              <a:t>Confidential </a:t>
            </a:r>
          </a:p>
        </p:txBody>
      </p:sp>
      <p:pic>
        <p:nvPicPr>
          <p:cNvPr id="31" name="图片 30"/>
          <p:cNvPicPr>
            <a:picLocks noChangeAspect="1"/>
          </p:cNvPicPr>
          <p:nvPr userDrawn="1"/>
        </p:nvPicPr>
        <p:blipFill rotWithShape="1">
          <a:blip r:embed="rId20" cstate="print">
            <a:extLst>
              <a:ext uri="{28A0092B-C50C-407E-A947-70E740481C1C}">
                <a14:useLocalDpi xmlns:a14="http://schemas.microsoft.com/office/drawing/2010/main" val="0"/>
              </a:ext>
            </a:extLst>
          </a:blip>
          <a:srcRect l="14749" t="11762" r="15663" b="31025"/>
          <a:stretch>
            <a:fillRect/>
          </a:stretch>
        </p:blipFill>
        <p:spPr>
          <a:xfrm>
            <a:off x="7786689" y="51782"/>
            <a:ext cx="1357312" cy="627706"/>
          </a:xfrm>
          <a:prstGeom prst="rect">
            <a:avLst/>
          </a:prstGeom>
        </p:spPr>
      </p:pic>
    </p:spTree>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 id="2147483856" r:id="rId12"/>
    <p:sldLayoutId id="2147483857" r:id="rId13"/>
    <p:sldLayoutId id="2147483858" r:id="rId14"/>
    <p:sldLayoutId id="2147483859" r:id="rId15"/>
    <p:sldLayoutId id="2147483860" r:id="rId16"/>
    <p:sldLayoutId id="2147483861" r:id="rId17"/>
  </p:sldLayoutIdLst>
  <p:transition>
    <p:fade/>
  </p:transition>
  <p:hf hdr="0" ftr="0" dt="0"/>
  <p:txStyles>
    <p:titleStyle>
      <a:lvl1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6146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6pPr>
      <a:lvl7pPr marL="9575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7pPr>
      <a:lvl8pPr marL="13004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8pPr>
      <a:lvl9pPr marL="16433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9pPr>
    </p:titleStyle>
    <p:bodyStyle>
      <a:lvl1pPr marL="13589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0640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671830" indent="-13081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94234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9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214755" indent="-13843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750">
          <a:solidFill>
            <a:schemeClr val="tx1"/>
          </a:solidFill>
          <a:latin typeface="+mj-lt"/>
          <a:ea typeface="华文细黑" panose="02010600040101010101" pitchFamily="2" charset="-122"/>
          <a:cs typeface="华文细黑" panose="02010600040101010101" pitchFamily="2" charset="-122"/>
        </a:defRPr>
      </a:lvl5pPr>
      <a:lvl6pPr marL="15576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6pPr>
      <a:lvl7pPr marL="19005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7pPr>
      <a:lvl8pPr marL="22434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8pPr>
      <a:lvl9pPr marL="25863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1835696" y="4054209"/>
            <a:ext cx="5760640" cy="375809"/>
          </a:xfrm>
          <a:prstGeom prst="rect">
            <a:avLst/>
          </a:prstGeom>
        </p:spPr>
        <p:txBody>
          <a:bodyPr wrap="square">
            <a:spAutoFit/>
          </a:bodyPr>
          <a:lstStyle/>
          <a:p>
            <a:pPr algn="ctr">
              <a:lnSpc>
                <a:spcPct val="110000"/>
              </a:lnSpc>
            </a:pPr>
            <a:r>
              <a:rPr lang="en-US" altLang="zh-CN" dirty="0">
                <a:solidFill>
                  <a:srgbClr val="000000"/>
                </a:solidFill>
                <a:latin typeface="微软雅黑" panose="020B0503020204020204" pitchFamily="34" charset="-122"/>
                <a:ea typeface="微软雅黑" panose="020B0503020204020204" pitchFamily="34" charset="-122"/>
              </a:rPr>
              <a:t>China Unicom</a:t>
            </a:r>
          </a:p>
        </p:txBody>
      </p:sp>
      <p:sp>
        <p:nvSpPr>
          <p:cNvPr id="4" name="标题 3"/>
          <p:cNvSpPr/>
          <p:nvPr/>
        </p:nvSpPr>
        <p:spPr bwMode="auto">
          <a:xfrm>
            <a:off x="0" y="1419622"/>
            <a:ext cx="9144000" cy="2520280"/>
          </a:xfrm>
          <a:prstGeom prst="rect">
            <a:avLst/>
          </a:prstGeom>
          <a:noFill/>
          <a:ln w="9525">
            <a:noFill/>
            <a:miter lim="800000"/>
          </a:ln>
        </p:spPr>
        <p:txBody>
          <a:bodyPr lIns="0" tIns="0" rIns="0" bIns="0" anchor="ctr"/>
          <a:lstStyle/>
          <a:p>
            <a:pPr algn="ctr" eaLnBrk="0" hangingPunct="0"/>
            <a:r>
              <a:rPr lang="en-US" altLang="zh-CN" sz="2400" b="1" dirty="0">
                <a:solidFill>
                  <a:schemeClr val="bg1"/>
                </a:solidFill>
                <a:latin typeface="微软雅黑" panose="020B0503020204020204" pitchFamily="34" charset="-122"/>
                <a:ea typeface="微软雅黑" panose="020B0503020204020204" pitchFamily="34" charset="-122"/>
              </a:rPr>
              <a:t>Motivation paper for study on NR </a:t>
            </a:r>
            <a:r>
              <a:rPr lang="en-US" altLang="zh-CN" sz="2400" b="1" dirty="0" err="1">
                <a:solidFill>
                  <a:schemeClr val="bg1"/>
                </a:solidFill>
                <a:latin typeface="微软雅黑" panose="020B0503020204020204" pitchFamily="34" charset="-122"/>
                <a:ea typeface="微软雅黑" panose="020B0503020204020204" pitchFamily="34" charset="-122"/>
              </a:rPr>
              <a:t>QoE</a:t>
            </a:r>
            <a:r>
              <a:rPr lang="en-US" altLang="zh-CN" sz="2400" b="1" dirty="0">
                <a:solidFill>
                  <a:schemeClr val="bg1"/>
                </a:solidFill>
                <a:latin typeface="微软雅黑" panose="020B0503020204020204" pitchFamily="34" charset="-122"/>
                <a:ea typeface="微软雅黑" panose="020B0503020204020204" pitchFamily="34" charset="-122"/>
              </a:rPr>
              <a:t> management and optimizations for diverse services</a:t>
            </a:r>
          </a:p>
        </p:txBody>
      </p:sp>
      <p:sp>
        <p:nvSpPr>
          <p:cNvPr id="5" name="矩形 4">
            <a:extLst>
              <a:ext uri="{FF2B5EF4-FFF2-40B4-BE49-F238E27FC236}">
                <a16:creationId xmlns:a16="http://schemas.microsoft.com/office/drawing/2014/main" id="{D1418DC2-92C5-4D26-BF53-AEE61F4BC3F0}"/>
              </a:ext>
            </a:extLst>
          </p:cNvPr>
          <p:cNvSpPr/>
          <p:nvPr/>
        </p:nvSpPr>
        <p:spPr>
          <a:xfrm>
            <a:off x="135442" y="280268"/>
            <a:ext cx="7028846" cy="646331"/>
          </a:xfrm>
          <a:prstGeom prst="rect">
            <a:avLst/>
          </a:prstGeom>
        </p:spPr>
        <p:txBody>
          <a:bodyPr wrap="square">
            <a:spAutoFit/>
          </a:bodyPr>
          <a:lstStyle/>
          <a:p>
            <a:pPr>
              <a:spcAft>
                <a:spcPts val="0"/>
              </a:spcAft>
            </a:pPr>
            <a:r>
              <a:rPr lang="en-US" altLang="zh-CN" b="1" dirty="0">
                <a:latin typeface="Arial" panose="020B0604020202020204" pitchFamily="34" charset="0"/>
                <a:cs typeface="Arial" panose="020B0604020202020204" pitchFamily="34" charset="0"/>
              </a:rPr>
              <a:t>3GPP TSG RAN meeting #86</a:t>
            </a:r>
            <a:r>
              <a:rPr lang="en-GB" altLang="zh-CN" b="1" dirty="0">
                <a:latin typeface="Arial" panose="020B0604020202020204" pitchFamily="34" charset="0"/>
                <a:cs typeface="Times New Roman" panose="02020603050405020304" pitchFamily="18" charset="0"/>
              </a:rPr>
              <a:t>			RP-19</a:t>
            </a:r>
            <a:r>
              <a:rPr lang="en-US" altLang="zh-CN" b="1" dirty="0">
                <a:latin typeface="Arial" panose="020B0604020202020204" pitchFamily="34" charset="0"/>
                <a:cs typeface="Times New Roman" panose="02020603050405020304" pitchFamily="18" charset="0"/>
              </a:rPr>
              <a:t>2903</a:t>
            </a:r>
            <a:endParaRPr lang="zh-CN" altLang="zh-CN" sz="1200" dirty="0">
              <a:latin typeface="Arial" panose="020B0604020202020204" pitchFamily="34" charset="0"/>
              <a:cs typeface="Times New Roman" panose="02020603050405020304" pitchFamily="18" charset="0"/>
            </a:endParaRPr>
          </a:p>
          <a:p>
            <a:pPr hangingPunct="0">
              <a:spcAft>
                <a:spcPts val="900"/>
              </a:spcAft>
            </a:pPr>
            <a:r>
              <a:rPr lang="de-DE" altLang="zh-CN" b="1" dirty="0">
                <a:latin typeface="Arial" panose="020B0604020202020204" pitchFamily="34" charset="0"/>
                <a:ea typeface="Times New Roman" panose="02020603050405020304" pitchFamily="18" charset="0"/>
              </a:rPr>
              <a:t>Sitges, Spain, Dec 09-12, 2019</a:t>
            </a:r>
            <a:endParaRPr lang="zh-CN" altLang="zh-CN" sz="1200" dirty="0">
              <a:effectLst/>
              <a:latin typeface="Times New Roman" panose="02020603050405020304" pitchFamily="18" charset="0"/>
              <a:ea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dirty="0">
                <a:latin typeface="微软雅黑" panose="020B0503020204020204" pitchFamily="34" charset="-122"/>
                <a:ea typeface="微软雅黑" panose="020B0503020204020204" pitchFamily="34" charset="-122"/>
              </a:rPr>
              <a:t>VR market growing rapidly</a:t>
            </a:r>
            <a:endParaRPr lang="zh-CN" altLang="en-US" sz="2400" dirty="0">
              <a:latin typeface="微软雅黑" panose="020B0503020204020204" pitchFamily="34" charset="-122"/>
              <a:ea typeface="微软雅黑" panose="020B0503020204020204" pitchFamily="34" charset="-122"/>
            </a:endParaRPr>
          </a:p>
        </p:txBody>
      </p:sp>
      <p:sp>
        <p:nvSpPr>
          <p:cNvPr id="6" name="矩形 5"/>
          <p:cNvSpPr/>
          <p:nvPr/>
        </p:nvSpPr>
        <p:spPr>
          <a:xfrm>
            <a:off x="340690" y="699542"/>
            <a:ext cx="8461852" cy="1477328"/>
          </a:xfrm>
          <a:prstGeom prst="rect">
            <a:avLst/>
          </a:prstGeom>
        </p:spPr>
        <p:txBody>
          <a:bodyPr wrap="square">
            <a:spAutoFit/>
          </a:bodyPr>
          <a:lstStyle/>
          <a:p>
            <a:pPr marL="360045" indent="-360045" algn="just" eaLnBrk="0" fontAlgn="ctr" hangingPunct="0">
              <a:lnSpc>
                <a:spcPct val="150000"/>
              </a:lnSpc>
              <a:spcAft>
                <a:spcPct val="0"/>
              </a:spcAft>
              <a:buClr>
                <a:srgbClr val="C00000"/>
              </a:buClr>
              <a:buSzPct val="80000"/>
              <a:buFont typeface="Wingdings" panose="05000000000000000000" pitchFamily="2" charset="2"/>
              <a:buChar char="Ø"/>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VR consumer market has grown rapidly in last two years, and VR will be a popular 5G service provided by operators. </a:t>
            </a:r>
            <a:r>
              <a:rPr lang="en-US" altLang="zh-CN" sz="1200" b="1" kern="0" dirty="0">
                <a:latin typeface="微软雅黑" panose="020B0503020204020204" pitchFamily="34" charset="-122"/>
                <a:ea typeface="微软雅黑" panose="020B0503020204020204" pitchFamily="34" charset="-122"/>
                <a:cs typeface="Times New Roman" panose="02020603050405020304" pitchFamily="18" charset="0"/>
              </a:rPr>
              <a:t>It is forecast that the VR market in China will grow up to </a:t>
            </a:r>
            <a:r>
              <a:rPr lang="en-US" altLang="zh-CN" sz="1200" b="1" kern="0" dirty="0">
                <a:latin typeface="微软雅黑" panose="020B0503020204020204" pitchFamily="34" charset="-122"/>
                <a:ea typeface="微软雅黑" panose="020B0503020204020204" pitchFamily="34" charset="-122"/>
                <a:cs typeface="Times New Roman" panose="02020603050405020304" pitchFamily="18" charset="0"/>
                <a:sym typeface="+mn-ea"/>
              </a:rPr>
              <a:t>$</a:t>
            </a:r>
            <a:r>
              <a:rPr lang="en-US" altLang="zh-CN" sz="1200" b="1" kern="0" dirty="0">
                <a:latin typeface="微软雅黑" panose="020B0503020204020204" pitchFamily="34" charset="-122"/>
                <a:ea typeface="微软雅黑" panose="020B0503020204020204" pitchFamily="34" charset="-122"/>
                <a:cs typeface="Times New Roman" panose="02020603050405020304" pitchFamily="18" charset="0"/>
              </a:rPr>
              <a:t> 24billion by the end of 2021</a:t>
            </a: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5G VR will be a new growth for revenue. </a:t>
            </a:r>
          </a:p>
          <a:p>
            <a:pPr marL="360045" indent="-360045" algn="just" eaLnBrk="0" fontAlgn="ctr" hangingPunct="0">
              <a:lnSpc>
                <a:spcPct val="150000"/>
              </a:lnSpc>
              <a:spcAft>
                <a:spcPct val="0"/>
              </a:spcAft>
              <a:buClr>
                <a:srgbClr val="C00000"/>
              </a:buClr>
              <a:buSzPct val="80000"/>
              <a:buFont typeface="Wingdings" panose="05000000000000000000" pitchFamily="2" charset="2"/>
              <a:buChar char="Ø"/>
            </a:pPr>
            <a:r>
              <a:rPr lang="en-US" altLang="zh-CN" sz="1200" b="1" kern="0" dirty="0">
                <a:latin typeface="微软雅黑" panose="020B0503020204020204" pitchFamily="34" charset="-122"/>
                <a:ea typeface="微软雅黑" panose="020B0503020204020204" pitchFamily="34" charset="-122"/>
                <a:cs typeface="Times New Roman" panose="02020603050405020304" pitchFamily="18" charset="0"/>
                <a:sym typeface="+mn-ea"/>
              </a:rPr>
              <a:t>5G brings new opportunities in new vertical industries, and these new applications and services require operators to provide a high-quality 5G network and guarantee the performance of all 5G new services.</a:t>
            </a:r>
            <a:endPar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4" name="图表 3"/>
          <p:cNvGraphicFramePr/>
          <p:nvPr>
            <p:extLst>
              <p:ext uri="{D42A27DB-BD31-4B8C-83A1-F6EECF244321}">
                <p14:modId xmlns:p14="http://schemas.microsoft.com/office/powerpoint/2010/main" val="2507237718"/>
              </p:ext>
            </p:extLst>
          </p:nvPr>
        </p:nvGraphicFramePr>
        <p:xfrm>
          <a:off x="2483768" y="2191714"/>
          <a:ext cx="4608512" cy="2841059"/>
        </p:xfrm>
        <a:graphic>
          <a:graphicData uri="http://schemas.openxmlformats.org/drawingml/2006/chart">
            <c:chart xmlns:c="http://schemas.openxmlformats.org/drawingml/2006/chart" xmlns:r="http://schemas.openxmlformats.org/officeDocument/2006/relationships" r:id="rId2"/>
          </a:graphicData>
        </a:graphic>
      </p:graphicFrame>
      <p:sp>
        <p:nvSpPr>
          <p:cNvPr id="5" name="灯片编号占位符 4"/>
          <p:cNvSpPr>
            <a:spLocks noGrp="1"/>
          </p:cNvSpPr>
          <p:nvPr>
            <p:ph type="sldNum" sz="quarter" idx="10"/>
          </p:nvPr>
        </p:nvSpPr>
        <p:spPr/>
        <p:txBody>
          <a:bodyPr/>
          <a:lstStyle/>
          <a:p>
            <a:pPr>
              <a:defRPr/>
            </a:pPr>
            <a:r>
              <a:rPr lang="en-US" altLang="zh-CN" dirty="0">
                <a:solidFill>
                  <a:srgbClr val="000000"/>
                </a:solidFill>
              </a:rPr>
              <a:t>Page 2</a:t>
            </a:r>
            <a:endParaRPr lang="zh-CN" altLang="en-US" dirty="0">
              <a:solidFill>
                <a:srgbClr val="000000"/>
              </a:solidFill>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http://ww1.sinaimg.cn/large/7b3cb420gy1fd5zg3eyzmj20jg0i8gnj"/>
          <p:cNvPicPr/>
          <p:nvPr/>
        </p:nvPicPr>
        <p:blipFill>
          <a:blip r:embed="rId2">
            <a:extLst>
              <a:ext uri="{28A0092B-C50C-407E-A947-70E740481C1C}">
                <a14:useLocalDpi xmlns:a14="http://schemas.microsoft.com/office/drawing/2010/main" val="0"/>
              </a:ext>
            </a:extLst>
          </a:blip>
          <a:srcRect/>
          <a:stretch>
            <a:fillRect/>
          </a:stretch>
        </p:blipFill>
        <p:spPr bwMode="auto">
          <a:xfrm>
            <a:off x="5076056" y="1085175"/>
            <a:ext cx="3960440" cy="3271466"/>
          </a:xfrm>
          <a:prstGeom prst="rect">
            <a:avLst/>
          </a:prstGeom>
          <a:noFill/>
          <a:ln>
            <a:noFill/>
          </a:ln>
        </p:spPr>
      </p:pic>
      <p:sp>
        <p:nvSpPr>
          <p:cNvPr id="2" name="标题 1"/>
          <p:cNvSpPr>
            <a:spLocks noGrp="1"/>
          </p:cNvSpPr>
          <p:nvPr>
            <p:ph type="title"/>
          </p:nvPr>
        </p:nvSpPr>
        <p:spPr/>
        <p:txBody>
          <a:bodyPr/>
          <a:lstStyle/>
          <a:p>
            <a:r>
              <a:rPr lang="en-US" altLang="zh-CN" sz="2400" dirty="0">
                <a:latin typeface="微软雅黑" panose="020B0503020204020204" pitchFamily="34" charset="-122"/>
                <a:ea typeface="微软雅黑" panose="020B0503020204020204" pitchFamily="34" charset="-122"/>
              </a:rPr>
              <a:t>5G is very attractive for VR</a:t>
            </a:r>
            <a:endParaRPr lang="zh-CN" altLang="en-US" sz="2400" dirty="0">
              <a:latin typeface="微软雅黑" panose="020B0503020204020204" pitchFamily="34" charset="-122"/>
              <a:ea typeface="微软雅黑" panose="020B0503020204020204" pitchFamily="34" charset="-122"/>
            </a:endParaRPr>
          </a:p>
        </p:txBody>
      </p:sp>
      <p:sp>
        <p:nvSpPr>
          <p:cNvPr id="6" name="矩形 5"/>
          <p:cNvSpPr/>
          <p:nvPr/>
        </p:nvSpPr>
        <p:spPr>
          <a:xfrm>
            <a:off x="323529" y="699542"/>
            <a:ext cx="4608511" cy="4293483"/>
          </a:xfrm>
          <a:prstGeom prst="rect">
            <a:avLst/>
          </a:prstGeom>
        </p:spPr>
        <p:txBody>
          <a:bodyPr wrap="square">
            <a:spAutoFit/>
          </a:bodyPr>
          <a:lstStyle/>
          <a:p>
            <a:pPr marL="360045" indent="-360045" algn="just" eaLnBrk="0" fontAlgn="ctr" hangingPunct="0">
              <a:lnSpc>
                <a:spcPct val="150000"/>
              </a:lnSpc>
              <a:spcAft>
                <a:spcPct val="0"/>
              </a:spcAft>
              <a:buClr>
                <a:srgbClr val="C00000"/>
              </a:buClr>
              <a:buSzPct val="80000"/>
              <a:buFont typeface="Wingdings" panose="05000000000000000000" pitchFamily="2" charset="2"/>
              <a:buChar char="Ø"/>
            </a:pPr>
            <a:r>
              <a:rPr lang="en-US" altLang="zh-CN" sz="1250" kern="0" dirty="0">
                <a:latin typeface="微软雅黑" panose="020B0503020204020204" pitchFamily="34" charset="-122"/>
                <a:ea typeface="微软雅黑" panose="020B0503020204020204" pitchFamily="34" charset="-122"/>
                <a:cs typeface="Times New Roman" panose="02020603050405020304" pitchFamily="18" charset="0"/>
              </a:rPr>
              <a:t>OpenXR was established for promoting and developing the VR ecosystem. The main objective is to solve the IoDT issue of different VR devices and applications. </a:t>
            </a:r>
          </a:p>
          <a:p>
            <a:pPr marL="360045" indent="-360045" algn="just" eaLnBrk="0" fontAlgn="ctr" hangingPunct="0">
              <a:lnSpc>
                <a:spcPct val="150000"/>
              </a:lnSpc>
              <a:spcAft>
                <a:spcPct val="0"/>
              </a:spcAft>
              <a:buClr>
                <a:srgbClr val="C00000"/>
              </a:buClr>
              <a:buSzPct val="80000"/>
              <a:buFont typeface="Wingdings" panose="05000000000000000000" pitchFamily="2" charset="2"/>
              <a:buChar char="Ø"/>
            </a:pPr>
            <a:r>
              <a:rPr lang="en-US" altLang="zh-CN" sz="1250" kern="0" dirty="0">
                <a:latin typeface="微软雅黑" panose="020B0503020204020204" pitchFamily="34" charset="-122"/>
                <a:ea typeface="微软雅黑" panose="020B0503020204020204" pitchFamily="34" charset="-122"/>
                <a:cs typeface="Times New Roman" panose="02020603050405020304" pitchFamily="18" charset="0"/>
              </a:rPr>
              <a:t>Based on Cloud VR architecture and hardware facilities, application processing and content rendering are operated on the cloud platform. Cloud VR is beneficial for reducing the weight, size and cost of devices, which is critical for VR market expansion.</a:t>
            </a:r>
          </a:p>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250" kern="0" dirty="0">
                <a:latin typeface="微软雅黑" panose="020B0503020204020204" pitchFamily="34" charset="-122"/>
                <a:ea typeface="微软雅黑" panose="020B0503020204020204" pitchFamily="34" charset="-122"/>
                <a:cs typeface="Times New Roman" panose="02020603050405020304" pitchFamily="18" charset="0"/>
              </a:rPr>
              <a:t>For the VR industry, 5G network provides the interactive link between VR devices and platform, and all the data between the platform and the device can be transfered via 5G network. </a:t>
            </a:r>
          </a:p>
        </p:txBody>
      </p:sp>
      <p:sp>
        <p:nvSpPr>
          <p:cNvPr id="4" name="灯片编号占位符 3"/>
          <p:cNvSpPr>
            <a:spLocks noGrp="1"/>
          </p:cNvSpPr>
          <p:nvPr>
            <p:ph type="sldNum" sz="quarter" idx="10"/>
          </p:nvPr>
        </p:nvSpPr>
        <p:spPr/>
        <p:txBody>
          <a:bodyPr/>
          <a:lstStyle/>
          <a:p>
            <a:pPr>
              <a:defRPr/>
            </a:pPr>
            <a:r>
              <a:rPr lang="en-US" altLang="zh-CN" dirty="0">
                <a:solidFill>
                  <a:srgbClr val="000000"/>
                </a:solidFill>
              </a:rPr>
              <a:t>Page 3</a:t>
            </a:r>
            <a:endParaRPr lang="zh-CN" altLang="en-US" dirty="0">
              <a:solidFill>
                <a:srgbClr val="000000"/>
              </a:solidFill>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418041" y="188640"/>
            <a:ext cx="746632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361950" indent="-361950" eaLnBrk="0" hangingPunct="0">
              <a:defRPr sz="2400" b="1">
                <a:latin typeface="微软雅黑" panose="020B0503020204020204" pitchFamily="34" charset="-122"/>
                <a:ea typeface="微软雅黑" panose="020B0503020204020204" pitchFamily="34" charset="-122"/>
                <a:cs typeface="微软雅黑" panose="020B0503020204020204" pitchFamily="34" charset="-122"/>
              </a:defRPr>
            </a:lvl1pPr>
            <a:lvl2pPr marL="361950" indent="-361950" eaLnBrk="0" hangingPunct="0">
              <a:defRPr sz="2800" b="1">
                <a:latin typeface="微软雅黑" panose="020B0503020204020204" pitchFamily="34" charset="-122"/>
                <a:ea typeface="微软雅黑" panose="020B0503020204020204" pitchFamily="34" charset="-122"/>
                <a:cs typeface="微软雅黑" panose="020B0503020204020204" pitchFamily="34" charset="-122"/>
              </a:defRPr>
            </a:lvl2pPr>
            <a:lvl3pPr marL="361950" indent="-361950" eaLnBrk="0" hangingPunct="0">
              <a:defRPr sz="2800" b="1">
                <a:latin typeface="微软雅黑" panose="020B0503020204020204" pitchFamily="34" charset="-122"/>
                <a:ea typeface="微软雅黑" panose="020B0503020204020204" pitchFamily="34" charset="-122"/>
                <a:cs typeface="微软雅黑" panose="020B0503020204020204" pitchFamily="34" charset="-122"/>
              </a:defRPr>
            </a:lvl3pPr>
            <a:lvl4pPr marL="361950" indent="-361950" eaLnBrk="0" hangingPunct="0">
              <a:defRPr sz="2800" b="1">
                <a:latin typeface="微软雅黑" panose="020B0503020204020204" pitchFamily="34" charset="-122"/>
                <a:ea typeface="微软雅黑" panose="020B0503020204020204" pitchFamily="34" charset="-122"/>
                <a:cs typeface="微软雅黑" panose="020B0503020204020204" pitchFamily="34" charset="-122"/>
              </a:defRPr>
            </a:lvl4pPr>
            <a:lvl5pPr marL="361950" indent="-361950" eaLnBrk="0" hangingPunct="0">
              <a:defRPr sz="2800" b="1">
                <a:latin typeface="微软雅黑" panose="020B0503020204020204" pitchFamily="34" charset="-122"/>
                <a:ea typeface="微软雅黑" panose="020B0503020204020204" pitchFamily="34" charset="-122"/>
                <a:cs typeface="微软雅黑" panose="020B0503020204020204" pitchFamily="34" charset="-122"/>
              </a:defRPr>
            </a:lvl5pPr>
            <a:lvl6pPr marL="819150" fontAlgn="base">
              <a:spcBef>
                <a:spcPct val="0"/>
              </a:spcBef>
              <a:spcAft>
                <a:spcPct val="0"/>
              </a:spcAft>
              <a:defRPr sz="2000" b="1">
                <a:latin typeface="Arial" panose="020B0604020202020204" pitchFamily="34" charset="0"/>
                <a:ea typeface="黑体" panose="02010609060101010101" pitchFamily="49" charset="-122"/>
              </a:defRPr>
            </a:lvl6pPr>
            <a:lvl7pPr marL="1276350" fontAlgn="base">
              <a:spcBef>
                <a:spcPct val="0"/>
              </a:spcBef>
              <a:spcAft>
                <a:spcPct val="0"/>
              </a:spcAft>
              <a:defRPr sz="2000" b="1">
                <a:latin typeface="Arial" panose="020B0604020202020204" pitchFamily="34" charset="0"/>
                <a:ea typeface="黑体" panose="02010609060101010101" pitchFamily="49" charset="-122"/>
              </a:defRPr>
            </a:lvl7pPr>
            <a:lvl8pPr marL="1733550" fontAlgn="base">
              <a:spcBef>
                <a:spcPct val="0"/>
              </a:spcBef>
              <a:spcAft>
                <a:spcPct val="0"/>
              </a:spcAft>
              <a:defRPr sz="2000" b="1">
                <a:latin typeface="Arial" panose="020B0604020202020204" pitchFamily="34" charset="0"/>
                <a:ea typeface="黑体" panose="02010609060101010101" pitchFamily="49" charset="-122"/>
              </a:defRPr>
            </a:lvl8pPr>
            <a:lvl9pPr marL="2190750" fontAlgn="base">
              <a:spcBef>
                <a:spcPct val="0"/>
              </a:spcBef>
              <a:spcAft>
                <a:spcPct val="0"/>
              </a:spcAft>
              <a:defRPr sz="2000" b="1">
                <a:latin typeface="Arial" panose="020B0604020202020204" pitchFamily="34" charset="0"/>
                <a:ea typeface="黑体" panose="02010609060101010101" pitchFamily="49" charset="-122"/>
              </a:defRPr>
            </a:lvl9pPr>
          </a:lstStyle>
          <a:p>
            <a:r>
              <a:rPr lang="en-US" altLang="zh-CN" dirty="0"/>
              <a:t>SA4 WI of VR QoE</a:t>
            </a:r>
            <a:endParaRPr lang="zh-CN" altLang="en-US" dirty="0"/>
          </a:p>
        </p:txBody>
      </p:sp>
      <p:sp>
        <p:nvSpPr>
          <p:cNvPr id="6" name="矩形 5"/>
          <p:cNvSpPr/>
          <p:nvPr/>
        </p:nvSpPr>
        <p:spPr>
          <a:xfrm>
            <a:off x="418040" y="837927"/>
            <a:ext cx="8461852" cy="3554819"/>
          </a:xfrm>
          <a:prstGeom prst="rect">
            <a:avLst/>
          </a:prstGeom>
        </p:spPr>
        <p:txBody>
          <a:bodyPr wrap="square">
            <a:spAutoFit/>
          </a:bodyPr>
          <a:lstStyle/>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In SA4, the SI of “QoE metrics for VR” has been completed. The related WI“VR QoE metrics” was approved in June, and the target completion date is December, 2019. </a:t>
            </a:r>
            <a:endParaRPr lang="en-US" altLang="zh-CN" sz="1400" kern="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This WI is to add VR QoE metrics functionality to 3GPP specifications, covering at least the following aspects: </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A client reference model for VR </a:t>
            </a:r>
            <a:r>
              <a:rPr lang="en-US" altLang="zh-CN" sz="1400"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 measurements;</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Basic VR device metrics;</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Metrics describing the VR interaction delay;</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Expanded configuration and reporting schemas to cover the above.</a:t>
            </a:r>
          </a:p>
          <a:p>
            <a:pPr algn="just" eaLnBrk="0" fontAlgn="ctr" hangingPunct="0">
              <a:lnSpc>
                <a:spcPct val="150000"/>
              </a:lnSpc>
              <a:buClr>
                <a:srgbClr val="C00000"/>
              </a:buClr>
              <a:buSzPct val="80000"/>
            </a:pPr>
            <a:endParaRPr lang="en-US" altLang="zh-CN" sz="1000" kern="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There is a need to define QoE metrics for VR services, and at least the basic and most important aspects of the VR experience can be exactly measured.</a:t>
            </a:r>
          </a:p>
        </p:txBody>
      </p:sp>
      <p:sp>
        <p:nvSpPr>
          <p:cNvPr id="5" name="灯片编号占位符 4"/>
          <p:cNvSpPr>
            <a:spLocks noGrp="1"/>
          </p:cNvSpPr>
          <p:nvPr>
            <p:ph type="sldNum" sz="quarter" idx="10"/>
          </p:nvPr>
        </p:nvSpPr>
        <p:spPr/>
        <p:txBody>
          <a:bodyPr/>
          <a:lstStyle/>
          <a:p>
            <a:pPr>
              <a:defRPr/>
            </a:pPr>
            <a:r>
              <a:rPr lang="en-US" altLang="zh-CN" dirty="0">
                <a:solidFill>
                  <a:srgbClr val="000000"/>
                </a:solidFill>
              </a:rPr>
              <a:t>Page 4</a:t>
            </a:r>
            <a:endParaRPr lang="zh-CN" altLang="en-US" dirty="0">
              <a:solidFill>
                <a:srgbClr val="000000"/>
              </a:solidFill>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418041" y="188640"/>
            <a:ext cx="746632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361950" indent="-361950" algn="l" rtl="0" eaLnBrk="0" fontAlgn="base" hangingPunct="0">
              <a:spcBef>
                <a:spcPct val="0"/>
              </a:spcBef>
              <a:spcAft>
                <a:spcPct val="0"/>
              </a:spcAft>
              <a:defRPr sz="2800" b="1">
                <a:solidFill>
                  <a:schemeClr val="tx1"/>
                </a:solidFill>
                <a:latin typeface="+mj-lt"/>
                <a:ea typeface="微软雅黑" panose="020B0503020204020204" pitchFamily="34" charset="-122"/>
                <a:cs typeface="微软雅黑" panose="020B0503020204020204" pitchFamily="3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9pPr>
          </a:lstStyle>
          <a:p>
            <a:r>
              <a:rPr lang="en-US" altLang="zh-CN" sz="2400" kern="0" dirty="0" err="1">
                <a:latin typeface="微软雅黑" panose="020B0503020204020204" pitchFamily="34" charset="-122"/>
                <a:ea typeface="微软雅黑" panose="020B0503020204020204" pitchFamily="34" charset="-122"/>
              </a:rPr>
              <a:t>QoE</a:t>
            </a:r>
            <a:r>
              <a:rPr lang="en-US" altLang="zh-CN" sz="2400" kern="0" dirty="0">
                <a:latin typeface="微软雅黑" panose="020B0503020204020204" pitchFamily="34" charset="-122"/>
                <a:ea typeface="微软雅黑" panose="020B0503020204020204" pitchFamily="34" charset="-122"/>
              </a:rPr>
              <a:t> measurement in R17</a:t>
            </a:r>
          </a:p>
        </p:txBody>
      </p:sp>
      <p:sp>
        <p:nvSpPr>
          <p:cNvPr id="6" name="矩形 5"/>
          <p:cNvSpPr/>
          <p:nvPr/>
        </p:nvSpPr>
        <p:spPr>
          <a:xfrm>
            <a:off x="418040" y="837927"/>
            <a:ext cx="8461852" cy="3000821"/>
          </a:xfrm>
          <a:prstGeom prst="rect">
            <a:avLst/>
          </a:prstGeom>
        </p:spPr>
        <p:txBody>
          <a:bodyPr wrap="square">
            <a:spAutoFit/>
          </a:bodyPr>
          <a:lstStyle/>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400"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 measurements in NR has not been started, R17 should be a proper time slot to introduce it, following what had been specified in SA4;</a:t>
            </a:r>
          </a:p>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In addition, it is also desirable to design a basic frame structure for </a:t>
            </a:r>
            <a:r>
              <a:rPr lang="en-US" altLang="zh-CN" sz="1400"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 measurement in NR, to accommodate other services which have been discussed in RAN, </a:t>
            </a:r>
          </a:p>
          <a:p>
            <a:pPr marL="817245" lvl="1" indent="-360045" algn="just" eaLnBrk="0" fontAlgn="ctr" hangingPunct="0">
              <a:lnSpc>
                <a:spcPct val="150000"/>
              </a:lnSpc>
              <a:buClr>
                <a:srgbClr val="C00000"/>
              </a:buClr>
              <a:buSzPct val="80000"/>
              <a:buFont typeface="Wingdings" panose="05000000000000000000" pitchFamily="2" charset="2"/>
              <a:buChar char="l"/>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e.g. URLLC related;</a:t>
            </a:r>
          </a:p>
          <a:p>
            <a:pPr marL="817245" lvl="1" indent="-360045" algn="just" eaLnBrk="0" fontAlgn="ctr" hangingPunct="0">
              <a:lnSpc>
                <a:spcPct val="150000"/>
              </a:lnSpc>
              <a:buClr>
                <a:srgbClr val="C00000"/>
              </a:buClr>
              <a:buSzPct val="80000"/>
              <a:buFont typeface="Wingdings" panose="05000000000000000000" pitchFamily="2" charset="2"/>
              <a:buChar char="l"/>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VR services;</a:t>
            </a:r>
          </a:p>
          <a:p>
            <a:pPr marL="817245" lvl="1" indent="-360045" algn="just" eaLnBrk="0" fontAlgn="ctr" hangingPunct="0">
              <a:lnSpc>
                <a:spcPct val="150000"/>
              </a:lnSpc>
              <a:buClr>
                <a:srgbClr val="C00000"/>
              </a:buClr>
              <a:buSzPct val="80000"/>
              <a:buFont typeface="Wingdings" panose="05000000000000000000" pitchFamily="2" charset="2"/>
              <a:buChar char="l"/>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new services, e.g. brought by emerging industry in the future.</a:t>
            </a:r>
          </a:p>
          <a:p>
            <a:pPr marL="360045" indent="-360045" algn="just" eaLnBrk="0" fontAlgn="ctr" hangingPunct="0">
              <a:lnSpc>
                <a:spcPct val="150000"/>
              </a:lnSpc>
              <a:buClr>
                <a:srgbClr val="C00000"/>
              </a:buClr>
              <a:buSzPct val="80000"/>
              <a:buFont typeface="Wingdings" panose="05000000000000000000" pitchFamily="2" charset="2"/>
              <a:buChar char="Ø"/>
            </a:pPr>
            <a:endPar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endParaRPr>
          </a:p>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The normative work conducted in 3G and 4G could be referred as a baseline.</a:t>
            </a:r>
          </a:p>
        </p:txBody>
      </p:sp>
      <p:sp>
        <p:nvSpPr>
          <p:cNvPr id="3" name="灯片编号占位符 2"/>
          <p:cNvSpPr>
            <a:spLocks noGrp="1"/>
          </p:cNvSpPr>
          <p:nvPr>
            <p:ph type="sldNum" sz="quarter" idx="10"/>
          </p:nvPr>
        </p:nvSpPr>
        <p:spPr/>
        <p:txBody>
          <a:bodyPr/>
          <a:lstStyle/>
          <a:p>
            <a:pPr>
              <a:defRPr/>
            </a:pPr>
            <a:r>
              <a:rPr lang="en-US" altLang="zh-CN" dirty="0">
                <a:solidFill>
                  <a:srgbClr val="000000"/>
                </a:solidFill>
              </a:rPr>
              <a:t>Page 5</a:t>
            </a:r>
            <a:endParaRPr lang="zh-CN" altLang="en-US" dirty="0">
              <a:solidFill>
                <a:srgbClr val="000000"/>
              </a:solidFill>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418041" y="188640"/>
            <a:ext cx="746632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361950" indent="-361950" algn="l" rtl="0" eaLnBrk="0" fontAlgn="base" hangingPunct="0">
              <a:spcBef>
                <a:spcPct val="0"/>
              </a:spcBef>
              <a:spcAft>
                <a:spcPct val="0"/>
              </a:spcAft>
              <a:defRPr sz="2800" b="1">
                <a:solidFill>
                  <a:schemeClr val="tx1"/>
                </a:solidFill>
                <a:latin typeface="+mj-lt"/>
                <a:ea typeface="微软雅黑" panose="020B0503020204020204" pitchFamily="34" charset="-122"/>
                <a:cs typeface="微软雅黑" panose="020B0503020204020204" pitchFamily="3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9pPr>
          </a:lstStyle>
          <a:p>
            <a:r>
              <a:rPr lang="en-US" altLang="zh-CN" sz="2400" kern="0" dirty="0">
                <a:latin typeface="微软雅黑" panose="020B0503020204020204" pitchFamily="34" charset="-122"/>
                <a:ea typeface="微软雅黑" panose="020B0503020204020204" pitchFamily="34" charset="-122"/>
              </a:rPr>
              <a:t>Motivation</a:t>
            </a:r>
            <a:endParaRPr lang="zh-CN" altLang="en-US" sz="2400" kern="0" dirty="0">
              <a:latin typeface="微软雅黑" panose="020B0503020204020204" pitchFamily="34" charset="-122"/>
              <a:ea typeface="微软雅黑" panose="020B0503020204020204" pitchFamily="34" charset="-122"/>
            </a:endParaRPr>
          </a:p>
        </p:txBody>
      </p:sp>
      <p:sp>
        <p:nvSpPr>
          <p:cNvPr id="6" name="矩形 5"/>
          <p:cNvSpPr/>
          <p:nvPr/>
        </p:nvSpPr>
        <p:spPr>
          <a:xfrm>
            <a:off x="418040" y="837927"/>
            <a:ext cx="8461852" cy="4593565"/>
          </a:xfrm>
          <a:prstGeom prst="rect">
            <a:avLst/>
          </a:prstGeom>
        </p:spPr>
        <p:txBody>
          <a:bodyPr wrap="square">
            <a:spAutoFit/>
          </a:bodyPr>
          <a:lstStyle/>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300" kern="0" dirty="0">
                <a:latin typeface="微软雅黑" panose="020B0503020204020204" pitchFamily="34" charset="-122"/>
                <a:ea typeface="微软雅黑" panose="020B0503020204020204" pitchFamily="34" charset="-122"/>
                <a:cs typeface="Times New Roman" panose="02020603050405020304" pitchFamily="18" charset="0"/>
              </a:rPr>
              <a:t>In UTRAN and E-UTRAN, </a:t>
            </a:r>
            <a:r>
              <a:rPr lang="en-US" altLang="zh-CN" sz="1300"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300" kern="0" dirty="0">
                <a:latin typeface="微软雅黑" panose="020B0503020204020204" pitchFamily="34" charset="-122"/>
                <a:ea typeface="微软雅黑" panose="020B0503020204020204" pitchFamily="34" charset="-122"/>
                <a:cs typeface="Times New Roman" panose="02020603050405020304" pitchFamily="18" charset="0"/>
              </a:rPr>
              <a:t> Measurement Collection for streaming services have been specified. NR is designed for different kinds of services and scenarios, and operators have strong demand to optimize their network in order to offer better user experiences to different services. </a:t>
            </a:r>
          </a:p>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300" kern="0" dirty="0">
                <a:latin typeface="微软雅黑" panose="020B0503020204020204" pitchFamily="34" charset="-122"/>
                <a:ea typeface="微软雅黑" panose="020B0503020204020204" pitchFamily="34" charset="-122"/>
                <a:cs typeface="Times New Roman" panose="02020603050405020304" pitchFamily="18" charset="0"/>
              </a:rPr>
              <a:t>The 5QI service requirements may not enough to provide good user experience for all the user requirements. Thus in the 5G network, RAN also needs to collect the user KPI information, </a:t>
            </a:r>
            <a:r>
              <a:rPr lang="en-US" altLang="zh-CN" sz="1300" kern="0" dirty="0" err="1">
                <a:latin typeface="微软雅黑" panose="020B0503020204020204" pitchFamily="34" charset="-122"/>
                <a:ea typeface="微软雅黑" panose="020B0503020204020204" pitchFamily="34" charset="-122"/>
                <a:cs typeface="Times New Roman" panose="02020603050405020304" pitchFamily="18" charset="0"/>
              </a:rPr>
              <a:t>eg</a:t>
            </a:r>
            <a:r>
              <a:rPr lang="en-US" altLang="zh-CN" sz="1300" kern="0" dirty="0">
                <a:latin typeface="微软雅黑" panose="020B0503020204020204" pitchFamily="34" charset="-122"/>
                <a:ea typeface="微软雅黑" panose="020B0503020204020204" pitchFamily="34" charset="-122"/>
                <a:cs typeface="Times New Roman" panose="02020603050405020304" pitchFamily="18" charset="0"/>
              </a:rPr>
              <a:t>. E2E reliability statistic indicator, etc.</a:t>
            </a:r>
          </a:p>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300" kern="0" dirty="0">
                <a:latin typeface="微软雅黑" panose="020B0503020204020204" pitchFamily="34" charset="-122"/>
                <a:ea typeface="微软雅黑" panose="020B0503020204020204" pitchFamily="34" charset="-122"/>
                <a:cs typeface="Times New Roman" panose="02020603050405020304" pitchFamily="18" charset="0"/>
              </a:rPr>
              <a:t>Different types of UEs have different </a:t>
            </a:r>
            <a:r>
              <a:rPr lang="en-US" altLang="zh-CN" sz="1300"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300" kern="0" dirty="0">
                <a:latin typeface="微软雅黑" panose="020B0503020204020204" pitchFamily="34" charset="-122"/>
                <a:ea typeface="微软雅黑" panose="020B0503020204020204" pitchFamily="34" charset="-122"/>
                <a:cs typeface="Times New Roman" panose="02020603050405020304" pitchFamily="18" charset="0"/>
              </a:rPr>
              <a:t> requirements, resource allocation should be based on the UE’s requirements. </a:t>
            </a:r>
            <a:r>
              <a:rPr lang="en-US" altLang="zh-CN" sz="1300"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300" kern="0" dirty="0">
                <a:latin typeface="微软雅黑" panose="020B0503020204020204" pitchFamily="34" charset="-122"/>
                <a:ea typeface="微软雅黑" panose="020B0503020204020204" pitchFamily="34" charset="-122"/>
                <a:cs typeface="Times New Roman" panose="02020603050405020304" pitchFamily="18" charset="0"/>
              </a:rPr>
              <a:t> parameters can be defined as UE-specific and service related. In addition, </a:t>
            </a:r>
            <a:r>
              <a:rPr lang="en-US" altLang="zh-CN" sz="1300"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300" kern="0" dirty="0">
                <a:latin typeface="微软雅黑" panose="020B0503020204020204" pitchFamily="34" charset="-122"/>
                <a:ea typeface="微软雅黑" panose="020B0503020204020204" pitchFamily="34" charset="-122"/>
                <a:cs typeface="Times New Roman" panose="02020603050405020304" pitchFamily="18" charset="0"/>
              </a:rPr>
              <a:t> can be used as a criteria to evaluate network quality. </a:t>
            </a:r>
          </a:p>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300" kern="0" dirty="0">
                <a:latin typeface="微软雅黑" panose="020B0503020204020204" pitchFamily="34" charset="-122"/>
                <a:ea typeface="微软雅黑" panose="020B0503020204020204" pitchFamily="34" charset="-122"/>
                <a:cs typeface="Times New Roman" panose="02020603050405020304" pitchFamily="18" charset="0"/>
              </a:rPr>
              <a:t>To support NR RAN </a:t>
            </a:r>
            <a:r>
              <a:rPr lang="en-US" altLang="zh-CN" sz="1300"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300" kern="0" dirty="0">
                <a:latin typeface="微软雅黑" panose="020B0503020204020204" pitchFamily="34" charset="-122"/>
                <a:ea typeface="微软雅黑" panose="020B0503020204020204" pitchFamily="34" charset="-122"/>
                <a:cs typeface="Times New Roman" panose="02020603050405020304" pitchFamily="18" charset="0"/>
              </a:rPr>
              <a:t>, it needs to study the generic mechanisms of trigger, configuration and reporting for </a:t>
            </a:r>
            <a:r>
              <a:rPr lang="en-US" altLang="zh-CN" sz="1300"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300" kern="0" dirty="0">
                <a:latin typeface="微软雅黑" panose="020B0503020204020204" pitchFamily="34" charset="-122"/>
                <a:ea typeface="微软雅黑" panose="020B0503020204020204" pitchFamily="34" charset="-122"/>
                <a:cs typeface="Times New Roman" panose="02020603050405020304" pitchFamily="18" charset="0"/>
              </a:rPr>
              <a:t> measurement collection, including all relevant entities (e.g. UE, network entities). In addition, the mechanisms need to support 5G existing services as well as scalable support for new emerging services in the future.</a:t>
            </a:r>
          </a:p>
          <a:p>
            <a:pPr marL="360045" indent="-360045" algn="just" eaLnBrk="0" fontAlgn="ctr" hangingPunct="0">
              <a:lnSpc>
                <a:spcPct val="150000"/>
              </a:lnSpc>
              <a:buClr>
                <a:srgbClr val="C00000"/>
              </a:buClr>
              <a:buSzPct val="80000"/>
              <a:buFont typeface="Wingdings" panose="05000000000000000000" pitchFamily="2" charset="2"/>
              <a:buChar char="Ø"/>
            </a:pPr>
            <a:endParaRPr lang="en-US" altLang="zh-CN" sz="1300" kern="0" dirty="0">
              <a:latin typeface="微软雅黑" panose="020B0503020204020204" pitchFamily="34" charset="-122"/>
              <a:ea typeface="微软雅黑" panose="020B0503020204020204" pitchFamily="34" charset="-122"/>
              <a:cs typeface="Times New Roman" panose="02020603050405020304" pitchFamily="18" charset="0"/>
            </a:endParaRPr>
          </a:p>
          <a:p>
            <a:pPr marL="360045" indent="-360045" algn="just" eaLnBrk="0" fontAlgn="ctr" hangingPunct="0">
              <a:lnSpc>
                <a:spcPct val="150000"/>
              </a:lnSpc>
              <a:buClr>
                <a:srgbClr val="C00000"/>
              </a:buClr>
              <a:buSzPct val="80000"/>
              <a:buFont typeface="Wingdings" panose="05000000000000000000" pitchFamily="2" charset="2"/>
              <a:buChar char="Ø"/>
            </a:pPr>
            <a:endParaRPr lang="en-US" altLang="zh-CN" sz="1300" kern="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灯片编号占位符 2"/>
          <p:cNvSpPr>
            <a:spLocks noGrp="1"/>
          </p:cNvSpPr>
          <p:nvPr>
            <p:ph type="sldNum" sz="quarter" idx="10"/>
          </p:nvPr>
        </p:nvSpPr>
        <p:spPr/>
        <p:txBody>
          <a:bodyPr/>
          <a:lstStyle/>
          <a:p>
            <a:pPr>
              <a:defRPr/>
            </a:pPr>
            <a:r>
              <a:rPr lang="en-US" altLang="zh-CN" dirty="0">
                <a:solidFill>
                  <a:srgbClr val="000000"/>
                </a:solidFill>
              </a:rPr>
              <a:t>Page 10</a:t>
            </a:r>
            <a:endParaRPr lang="zh-CN" altLang="en-US" dirty="0">
              <a:solidFill>
                <a:srgbClr val="000000"/>
              </a:solidFill>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418041" y="188640"/>
            <a:ext cx="7538336"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361950" indent="-361950" algn="l" rtl="0" eaLnBrk="0" fontAlgn="base" hangingPunct="0">
              <a:spcBef>
                <a:spcPct val="0"/>
              </a:spcBef>
              <a:spcAft>
                <a:spcPct val="0"/>
              </a:spcAft>
              <a:defRPr sz="2800" b="1">
                <a:solidFill>
                  <a:schemeClr val="tx1"/>
                </a:solidFill>
                <a:latin typeface="+mj-lt"/>
                <a:ea typeface="微软雅黑" panose="020B0503020204020204" pitchFamily="34" charset="-122"/>
                <a:cs typeface="微软雅黑" panose="020B0503020204020204" pitchFamily="3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9pPr>
          </a:lstStyle>
          <a:p>
            <a:r>
              <a:rPr lang="en-US" altLang="zh-CN" sz="2400" kern="0" dirty="0">
                <a:latin typeface="微软雅黑" panose="020B0503020204020204" pitchFamily="34" charset="-122"/>
              </a:rPr>
              <a:t>Objectives</a:t>
            </a:r>
            <a:endParaRPr lang="en-US" altLang="zh-CN" sz="2400" kern="0" dirty="0">
              <a:latin typeface="微软雅黑" panose="020B0503020204020204" pitchFamily="34" charset="-122"/>
              <a:ea typeface="微软雅黑" panose="020B0503020204020204" pitchFamily="34" charset="-122"/>
            </a:endParaRPr>
          </a:p>
        </p:txBody>
      </p:sp>
      <p:sp>
        <p:nvSpPr>
          <p:cNvPr id="5" name="矩形 4"/>
          <p:cNvSpPr/>
          <p:nvPr/>
        </p:nvSpPr>
        <p:spPr>
          <a:xfrm>
            <a:off x="251520" y="837927"/>
            <a:ext cx="8461852" cy="3693319"/>
          </a:xfrm>
          <a:prstGeom prst="rect">
            <a:avLst/>
          </a:prstGeom>
        </p:spPr>
        <p:txBody>
          <a:bodyPr wrap="square">
            <a:spAutoFit/>
          </a:bodyPr>
          <a:lstStyle/>
          <a:p>
            <a:pPr marL="0" lvl="2" algn="just" eaLnBrk="0" fontAlgn="ctr" hangingPunct="0">
              <a:lnSpc>
                <a:spcPct val="150000"/>
              </a:lnSpc>
              <a:buClr>
                <a:srgbClr val="C00000"/>
              </a:buClr>
              <a:buSzPct val="80000"/>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In order to support 5G existing services (e.g. streaming services) and new emerging services in the future, the following aspects can be considered:</a:t>
            </a:r>
          </a:p>
          <a:p>
            <a:pPr marL="360045" lvl="2" indent="-360045" algn="just" eaLnBrk="0" fontAlgn="ctr" hangingPunct="0">
              <a:lnSpc>
                <a:spcPct val="150000"/>
              </a:lnSpc>
              <a:buClr>
                <a:srgbClr val="C00000"/>
              </a:buClr>
              <a:buSzPct val="80000"/>
              <a:buFont typeface="Wingdings" panose="05000000000000000000" pitchFamily="2" charset="2"/>
              <a:buChar char="Ø"/>
            </a:pPr>
            <a:r>
              <a:rPr lang="en-US" altLang="zh-CN" sz="1200" b="1" kern="0" dirty="0">
                <a:latin typeface="微软雅黑" panose="020B0503020204020204" pitchFamily="34" charset="-122"/>
                <a:ea typeface="微软雅黑" panose="020B0503020204020204" pitchFamily="34" charset="-122"/>
                <a:cs typeface="Times New Roman" panose="02020603050405020304" pitchFamily="18" charset="0"/>
              </a:rPr>
              <a:t>RAN support to collect the UE KPI report for certain services to optimize the UE </a:t>
            </a:r>
            <a:r>
              <a:rPr lang="en-US" altLang="zh-CN" sz="1200" b="1"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200" b="1" kern="0" dirty="0">
                <a:latin typeface="微软雅黑" panose="020B0503020204020204" pitchFamily="34" charset="-122"/>
                <a:ea typeface="微软雅黑" panose="020B0503020204020204" pitchFamily="34" charset="-122"/>
                <a:cs typeface="Times New Roman" panose="02020603050405020304" pitchFamily="18" charset="0"/>
              </a:rPr>
              <a:t>.</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UE KPI information configuration and reporting for certain services, e.g. latency. The KPI information may be in AS layer or in application layer.</a:t>
            </a:r>
          </a:p>
          <a:p>
            <a:pPr marL="360045" lvl="2" indent="-360045" algn="just" eaLnBrk="0" fontAlgn="ctr" hangingPunct="0">
              <a:lnSpc>
                <a:spcPct val="150000"/>
              </a:lnSpc>
              <a:buClr>
                <a:srgbClr val="C00000"/>
              </a:buClr>
              <a:buSzPct val="80000"/>
              <a:buFont typeface="Wingdings" panose="05000000000000000000" pitchFamily="2" charset="2"/>
              <a:buChar char="Ø"/>
            </a:pPr>
            <a:r>
              <a:rPr lang="en-US" altLang="zh-CN" sz="1200" b="1" kern="0" dirty="0">
                <a:latin typeface="微软雅黑" panose="020B0503020204020204" pitchFamily="34" charset="-122"/>
                <a:ea typeface="微软雅黑" panose="020B0503020204020204" pitchFamily="34" charset="-122"/>
                <a:cs typeface="Times New Roman" panose="02020603050405020304" pitchFamily="18" charset="0"/>
              </a:rPr>
              <a:t>RAN support generic framework for triggering, configuring, measurement collection and reporting for various 5G use cases.</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Define a generic format for </a:t>
            </a:r>
            <a:r>
              <a:rPr lang="en-US" altLang="zh-CN" sz="1200"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information reporting of different 5G service.</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Define different reporting modes (e.g. periodic or event triggered) for different 5G services.</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Define a generic framework for </a:t>
            </a:r>
            <a:r>
              <a:rPr lang="en-US" altLang="zh-CN" sz="1200"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measurement collection.</a:t>
            </a:r>
          </a:p>
          <a:p>
            <a:pPr marL="360045" lvl="2" indent="-360045" algn="just" eaLnBrk="0" fontAlgn="ctr" hangingPunct="0">
              <a:lnSpc>
                <a:spcPct val="150000"/>
              </a:lnSpc>
              <a:buClr>
                <a:srgbClr val="C00000"/>
              </a:buClr>
              <a:buSzPct val="80000"/>
              <a:buFont typeface="Wingdings" panose="05000000000000000000" pitchFamily="2" charset="2"/>
              <a:buChar char="Ø"/>
            </a:pPr>
            <a:r>
              <a:rPr lang="en-US" altLang="zh-CN" sz="1200" b="1" kern="0" dirty="0">
                <a:latin typeface="微软雅黑" panose="020B0503020204020204" pitchFamily="34" charset="-122"/>
                <a:ea typeface="微软雅黑" panose="020B0503020204020204" pitchFamily="34" charset="-122"/>
                <a:cs typeface="Times New Roman" panose="02020603050405020304" pitchFamily="18" charset="0"/>
              </a:rPr>
              <a:t>RAN support to directly optimize the network resource allocation according to the </a:t>
            </a:r>
            <a:r>
              <a:rPr lang="en-US" altLang="zh-CN" sz="1200" b="1"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200" b="1" kern="0" dirty="0">
                <a:latin typeface="微软雅黑" panose="020B0503020204020204" pitchFamily="34" charset="-122"/>
                <a:ea typeface="微软雅黑" panose="020B0503020204020204" pitchFamily="34" charset="-122"/>
                <a:cs typeface="Times New Roman" panose="02020603050405020304" pitchFamily="18" charset="0"/>
              </a:rPr>
              <a:t> reporting.</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Ensuring a reasonable utilization of radio resources according to UE </a:t>
            </a:r>
            <a:r>
              <a:rPr lang="en-US" altLang="zh-CN" sz="1200"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information, and avoid unnecessary waste of radio resources.</a:t>
            </a:r>
            <a:endParaRPr kumimoji="1" lang="zh-CN" altLang="en-US" sz="1100" b="1" i="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灯片编号占位符 2"/>
          <p:cNvSpPr>
            <a:spLocks noGrp="1"/>
          </p:cNvSpPr>
          <p:nvPr>
            <p:ph type="sldNum" sz="quarter" idx="10"/>
          </p:nvPr>
        </p:nvSpPr>
        <p:spPr/>
        <p:txBody>
          <a:bodyPr/>
          <a:lstStyle/>
          <a:p>
            <a:pPr>
              <a:defRPr/>
            </a:pPr>
            <a:r>
              <a:rPr lang="en-US" altLang="zh-CN" dirty="0">
                <a:solidFill>
                  <a:srgbClr val="000000"/>
                </a:solidFill>
              </a:rPr>
              <a:t>Page 9</a:t>
            </a:r>
            <a:endParaRPr lang="zh-CN" altLang="en-US" dirty="0">
              <a:solidFill>
                <a:srgbClr val="000000"/>
              </a:solidFill>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99792" y="2139702"/>
            <a:ext cx="4104456" cy="830997"/>
          </a:xfrm>
          <a:prstGeom prst="rect">
            <a:avLst/>
          </a:prstGeom>
          <a:noFill/>
        </p:spPr>
        <p:txBody>
          <a:bodyPr wrap="square" rtlCol="0">
            <a:spAutoFit/>
          </a:bodyPr>
          <a:lstStyle/>
          <a:p>
            <a:r>
              <a:rPr lang="en-US" altLang="zh-CN" sz="4800" b="1" dirty="0">
                <a:solidFill>
                  <a:schemeClr val="bg1"/>
                </a:solidFill>
                <a:latin typeface="微软雅黑" panose="020B0503020204020204" pitchFamily="34" charset="-122"/>
                <a:ea typeface="微软雅黑" panose="020B0503020204020204" pitchFamily="34" charset="-122"/>
              </a:rPr>
              <a:t>Thank you!</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theme/theme1.xml><?xml version="1.0" encoding="utf-8"?>
<a:theme xmlns:a="http://schemas.openxmlformats.org/drawingml/2006/main" name="1_ppt模板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pt模板二">
      <a:majorFont>
        <a:latin typeface="Times New Roman"/>
        <a:ea typeface="黑体"/>
        <a:cs typeface=""/>
      </a:majorFont>
      <a:minorFont>
        <a:latin typeface="Times New Roman"/>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a:solidFill>
            <a:srgbClr val="0070C0"/>
          </a:solidFill>
          <a:prstDash val="solid"/>
          <a:miter lim="800000"/>
        </a:ln>
      </a:spPr>
      <a:bodyPr vert="horz" wrap="none" lIns="0" tIns="0" rIns="0" bIns="0" numCol="1" rtlCol="0" anchor="t" anchorCtr="0" compatLnSpc="1"/>
      <a:lstStyle>
        <a:defPPr algn="ctr" defTabSz="1023620" eaLnBrk="0" hangingPunct="0">
          <a:defRPr sz="500" kern="0" dirty="0">
            <a:solidFill>
              <a:srgbClr val="000000">
                <a:lumMod val="65000"/>
                <a:lumOff val="35000"/>
              </a:srgbClr>
            </a:solidFill>
            <a:latin typeface="微软雅黑" panose="020B0503020204020204" pitchFamily="34" charset="-122"/>
            <a:ea typeface="微软雅黑" panose="020B0503020204020204" pitchFamily="34" charset="-122"/>
            <a:cs typeface="Calibri" panose="020F0502020204030204" pitchFamily="34" charset="0"/>
          </a:defRPr>
        </a:defPPr>
      </a:lstStyle>
    </a:spDef>
    <a:lnDef>
      <a:spPr bwMode="auto">
        <a:noFill/>
        <a:ln w="25400" cap="flat" cmpd="sng" algn="ctr">
          <a:solidFill>
            <a:srgbClr val="FF0000"/>
          </a:solidFill>
          <a:prstDash val="lgDash"/>
          <a:round/>
          <a:headEnd type="none" w="med" len="med"/>
          <a:tailEnd type="none" w="med" len="med"/>
        </a:ln>
      </a:spPr>
      <a:bodyPr/>
      <a:lstStyle/>
    </a:lnDef>
  </a:objectDefaults>
  <a:extraClrSchemeLst>
    <a:extraClrScheme>
      <a:clrScheme name="ppt模板二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pt模板二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t模板二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pt模板二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pt模板二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pt模板二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pt模板二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3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8F8F8"/>
        </a:solidFill>
        <a:ln>
          <a:solidFill>
            <a:schemeClr val="bg1">
              <a:lumMod val="85000"/>
            </a:schemeClr>
          </a:solidFill>
        </a:ln>
      </a:spPr>
      <a:bodyPr wrap="none" rtlCol="0" anchor="ctr">
        <a:noAutofit/>
      </a:bodyPr>
      <a:lstStyle>
        <a:defPPr algn="ctr">
          <a:defRPr sz="1600" dirty="0" smtClean="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
            <a:srgbClr val="CC9900"/>
          </a:buClr>
          <a:buSzTx/>
          <a:buFont typeface="Wingdings" panose="05000000000000000000" pitchFamily="2" charset="2"/>
          <a:buChar char="n"/>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2016-2018-DT-GH">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字体_wenbo">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a:gsLst>
            <a:gs pos="0">
              <a:schemeClr val="accent3">
                <a:shade val="51000"/>
                <a:satMod val="130000"/>
              </a:schemeClr>
            </a:gs>
            <a:gs pos="0">
              <a:schemeClr val="bg1">
                <a:lumMod val="50000"/>
              </a:schemeClr>
            </a:gs>
            <a:gs pos="97000">
              <a:schemeClr val="bg1">
                <a:lumMod val="95000"/>
              </a:schemeClr>
            </a:gs>
          </a:gsLst>
          <a:lin ang="16200000" scaled="0"/>
        </a:gradFill>
      </a:spPr>
      <a:bodyPr anchor="ctr"/>
      <a:lstStyle>
        <a:defPPr algn="ctr">
          <a:lnSpc>
            <a:spcPct val="120000"/>
          </a:lnSpc>
          <a:spcBef>
            <a:spcPct val="50000"/>
          </a:spcBef>
          <a:defRPr sz="1600" b="1" dirty="0">
            <a:solidFill>
              <a:srgbClr val="FFFFFF"/>
            </a:solidFill>
          </a:defRPr>
        </a:defPPr>
      </a:lstStyle>
      <a:style>
        <a:lnRef idx="0">
          <a:schemeClr val="accent3"/>
        </a:lnRef>
        <a:fillRef idx="3">
          <a:schemeClr val="accent3"/>
        </a:fillRef>
        <a:effectRef idx="3">
          <a:schemeClr val="accent3"/>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0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7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0_NET_PPT_Temp_Arial_Macro_Free_v5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latin typeface="+mn-lt"/>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C) Nordri™ Corporation.">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3_(C) Nordri™ Corporation.">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385</TotalTime>
  <Words>865</Words>
  <Application>Microsoft Office PowerPoint</Application>
  <PresentationFormat>全屏显示(16:9)</PresentationFormat>
  <Paragraphs>54</Paragraphs>
  <Slides>8</Slides>
  <Notes>3</Notes>
  <HiddenSlides>0</HiddenSlides>
  <MMClips>0</MMClips>
  <ScaleCrop>false</ScaleCrop>
  <HeadingPairs>
    <vt:vector size="6" baseType="variant">
      <vt:variant>
        <vt:lpstr>已用的字体</vt:lpstr>
      </vt:variant>
      <vt:variant>
        <vt:i4>15</vt:i4>
      </vt:variant>
      <vt:variant>
        <vt:lpstr>主题</vt:lpstr>
      </vt:variant>
      <vt:variant>
        <vt:i4>10</vt:i4>
      </vt:variant>
      <vt:variant>
        <vt:lpstr>幻灯片标题</vt:lpstr>
      </vt:variant>
      <vt:variant>
        <vt:i4>8</vt:i4>
      </vt:variant>
    </vt:vector>
  </HeadingPairs>
  <TitlesOfParts>
    <vt:vector size="33" baseType="lpstr">
      <vt:lpstr>FrutigerNext LT Bold</vt:lpstr>
      <vt:lpstr>FrutigerNext LT Medium</vt:lpstr>
      <vt:lpstr>Lucida Grande</vt:lpstr>
      <vt:lpstr>Nokia Pure Headline Ultra Light</vt:lpstr>
      <vt:lpstr>Nokia Pure Text</vt:lpstr>
      <vt:lpstr>Nokia Pure Text Light</vt:lpstr>
      <vt:lpstr>黑体</vt:lpstr>
      <vt:lpstr>华文楷体</vt:lpstr>
      <vt:lpstr>华文细黑</vt:lpstr>
      <vt:lpstr>宋体</vt:lpstr>
      <vt:lpstr>微软雅黑</vt:lpstr>
      <vt:lpstr>Arial</vt:lpstr>
      <vt:lpstr>Calibri</vt:lpstr>
      <vt:lpstr>Times New Roman</vt:lpstr>
      <vt:lpstr>Wingdings</vt:lpstr>
      <vt:lpstr>1_ppt模板二</vt:lpstr>
      <vt:lpstr>(C) Nordri™ Corporation.</vt:lpstr>
      <vt:lpstr>2_2016-2018-DT-GH</vt:lpstr>
      <vt:lpstr>10_(C) Nordri™ Corporation.</vt:lpstr>
      <vt:lpstr>17_(C) Nordri™ Corporation.</vt:lpstr>
      <vt:lpstr>10_NET_PPT_Temp_Arial_Macro_Free_v53</vt:lpstr>
      <vt:lpstr>1_(C) Nordri™ Corporation.</vt:lpstr>
      <vt:lpstr>2_(C) Nordri™ Corporation.</vt:lpstr>
      <vt:lpstr>3_(C) Nordri™ Corporation.</vt:lpstr>
      <vt:lpstr>13_主题1</vt:lpstr>
      <vt:lpstr>PowerPoint 演示文稿</vt:lpstr>
      <vt:lpstr>VR market growing rapidly</vt:lpstr>
      <vt:lpstr>5G is very attractive for VR</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Han Xiao</dc:creator>
  <cp:lastModifiedBy>China Unicom</cp:lastModifiedBy>
  <cp:revision>5436</cp:revision>
  <dcterms:created xsi:type="dcterms:W3CDTF">2012-12-24T02:54:00Z</dcterms:created>
  <dcterms:modified xsi:type="dcterms:W3CDTF">2019-12-09T06:07:17Z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(12)jV4k6OSMQPUFmHq3GU3zg0M8wJAgV8ChTLDlERlFZsj2Exz1+WSWF8WlXhLQyhrp1svzs6Nh_x000d_ DG04NAvcvcOuGGIEogYM/Mg0SHDW9PBALkH/rqIqOloPCG7nByt8P+3njYznaR2qn978YXvu_x000d_ Q1bx7clMGsXFukBsi2Y9ZdX+P2sHJ2VuZiEHNYnmryqzJmAD9J6WHcGQwadsjbvCewcUIPd7_x000d_ UXEf+OlqIANq9RJSSm</vt:lpwstr>
  </property>
  <property fmtid="{D5CDD505-2E9C-101B-9397-08002B2CF9AE}" pid="3" name="_ms_pID_7253431">
    <vt:lpwstr>NVxkrFcg1b+FsnLXhnemYJUzYRSb25Wi05wH6WpyUCvjbjqxgWQo/b_x000d_ H/d95qS0bdQDo8/5e9S+NosCLmBK+nxZ/osSXb9bGAUwoFlYfYFfh1AbpXeHvBviX+pl2lIO_x000d_ L3D6kK62n0E/xhw2YkShbkdSm+y1DacGRBm57KbrPyMR1CFM3yY0r9qn5kkbKL3iVc5Yl3Xz_x000d_ GV4PCIMCyTzvdphNO6ZgcsDkhz3E607YPRwH</vt:lpwstr>
  </property>
  <property fmtid="{D5CDD505-2E9C-101B-9397-08002B2CF9AE}" pid="4" name="_ms_pID_7253432">
    <vt:lpwstr>Pb0G9dUvJJSvtKPC/dt15hgNpi9NKRIbMWdb_x000d_ eC1M66FtrDJznFtWcqujC5KeoNw9baXrkeu+3BlXfbxIP5YQVA7R1/HsOBIb8eaZatxzfb2A_x000d_ EMQFi4iWXRbetc+HZ+yqWfMgOxFA1pSJTIxqjv2ODhOKEZprYCE9itbopgxtwibGhtFWtWl6_x000d_ Nst+5e1f0UtJY8cZiqiUsRKRUSwEwPgyhBMBd1qDhdtgCgIPAkPhe0</vt:lpwstr>
  </property>
  <property fmtid="{D5CDD505-2E9C-101B-9397-08002B2CF9AE}" pid="5" name="_ms_pID_7253433">
    <vt:lpwstr>7UtPz4YgXaBnaFvkuA_x000d_ YSPb+sGcMUEIIGibe048Rz3zYYF1VCaVrlJGXcET2/3AUK3eLmJwW8bTspkkottDyzjAS5A9_x000d_ WL157SmomwVUNKMiT+BemmvFbjkaiNMLNI9lijbDkeJ1w96BPzIadDUDb4Yu+BQp9myCJIX3_x000d_ qA7XQoeVCSoHsSMaGUokiU6gNlqIE0N/bcOXHez+/CNHPbhzM5QEiT7jEobQlj0ky7NXNLwQ</vt:lpwstr>
  </property>
  <property fmtid="{D5CDD505-2E9C-101B-9397-08002B2CF9AE}" pid="6" name="_ms_pID_7253434">
    <vt:lpwstr>_x000d_ 7J0Ey1Iu5dic9YL7sHmCGTB2cxvUcqOcr/+NNlUBWSgjJGBBz4439YQZH2GjcRs2KomHm/KQ_x000d_ +6/jMSXRmUieCYi4W8Pezn/GUujE9dELw6EV5DlT/ncTpPlZrfUboilV1LE2euAwgBoB/pMC_x000d_ krb7yfzM7C+wN7rBQqDl8t3qT+4YoMi3QHlpYjC52Q2K4qicwS+V4ftcB8Aq0poyMSoOVH6G_x000d_ Av2KDFFnsKQbktff</vt:lpwstr>
  </property>
  <property fmtid="{D5CDD505-2E9C-101B-9397-08002B2CF9AE}" pid="7" name="_ms_pID_7253435">
    <vt:lpwstr>aFr3Fypv1bzLIeNCwVQQkgWMLrJ6zV7HTO8VRHvEuehaU71iws0qmAjZ_x000d_ bztOFrzAMh2ytIa5T5Xkxy3iB20zYlsPPvjWxidS72D1cFjm0HhEnH7XqU8VTdvxIfAHVeqL_x000d_ A3qQtgHmz38VvZw+wnNe0tvXao6tfRTkvs1KPzItKOyAiUnJSrSmpl70zWW8HuCTdcReJ+1W_x000d_ dr/bFVPUbCzVkae6TLe3GArGXqr+Af30Lg</vt:lpwstr>
  </property>
  <property fmtid="{D5CDD505-2E9C-101B-9397-08002B2CF9AE}" pid="8" name="_ms_pID_7253436">
    <vt:lpwstr>8c8je8Ie5CauyVmQxdT1kDB9WX7QdCnvaGa3nu_x000d_ qRtNAsyE1wfuHcNExJmjvYrCFSCfXt/766xYP0C9prz7vsFij9/K/aUJ8VRqs5F/eiJ+Qij1_x000d_ UmfRhCPko3ktFj4xkGQ5QLi7dfs6tEb8KYQV3+ab0sQe1fgIs42NlVRN86OjFbVuQG47F6ms_x000d_ 36+18zHu+qvGhsj2qjZxilkfePnkHSudYCcAiwzntSDI9KEduBnf</vt:lpwstr>
  </property>
  <property fmtid="{D5CDD505-2E9C-101B-9397-08002B2CF9AE}" pid="9" name="_ms_pID_7253437">
    <vt:lpwstr>uEh3qJLp7KEi9+rUEmqX_x000d_ x1LN5D0NuhQkWwDbgCMltTp+JGZG0aFCVEOYQ+yuXLgq9wHqTDKAxz5unW3JU3/s5uRNvpwX_x000d_ Xr1fgHyD3xBVlXjwqkjl6qgPOuNaqmyMhKmLzXIRpJocJoyFjnK7VuPYuaKKU6sqmSZaDsob_x000d_ TdwN1ftc2JEC7Qlgu0bEraMaCMbUKRgg8DkNUxVQSUi7pwS4hU+EbE2oA9oDzNYIVNnPfL</vt:lpwstr>
  </property>
  <property fmtid="{D5CDD505-2E9C-101B-9397-08002B2CF9AE}" pid="10" name="_ms_pID_7253438">
    <vt:lpwstr>sE_x000d_ bGUuFkNuVBKoMy4t/IBkRle2IRz7JJgElf5tWgjt2JWuwpysCZOcQvXJJOKZ5OIhXYGIDkNs_x000d_ Gv1rSd/uuUcZshVVeB/xA4O0c/S+l7j9htQrX8EAV+0NgSvmBWkieghyj3oV5SMUMyNYtrJL_x000d_ 3RjcQuuePVzxaycY4unB2Hhbi1now0mybnvahA7w6WaRLc76lJNZ8p8tG5NngREvS6XrycpE_x000d_ FRyJScd8qT9GWC</vt:lpwstr>
  </property>
  <property fmtid="{D5CDD505-2E9C-101B-9397-08002B2CF9AE}" pid="11" name="_ms_pID_7253439">
    <vt:lpwstr>uOW5kYCcsdYvuNDbxKH1S7FmP+L1iO/95Ho0qyI2ek+f570va/+ttSRQR5_x000d_ eyOVk16iTivcQK8ACCcvgb0ndV4LRBgBXWgrTXGgzSNghN5Q7T/awTdigAHML/c9G62fp54/_x000d_ 13MT/9b3CcFdFLfnb04peuHInfOeTRnuentRcbdiik39gaEcpgQtgG+kK1MvOoeD/Yv1dq4n_x000d_ 3Om/fvvM8caZgxSWOGb39unx9dmvDk7d</vt:lpwstr>
  </property>
  <property fmtid="{D5CDD505-2E9C-101B-9397-08002B2CF9AE}" pid="12" name="_ms_pID_72534310">
    <vt:lpwstr>Llxahwd4jng/d2A4v3pkJDPN29EpcK7seu4+kMYP_x000d_ QAJAlh0CJpUF5Amy4bqrRC4bm0zU+LAsEd1mRHBVgPWUEn3qhnwTGhNNoL4u+b55vcHPSHCc_x000d_ 1voij+MKeDcRYxc1SIV8umK3vmpYCf4i4SYKZilSxB48ZFcTN/+lbBp1zsWBXrEvsLb7TGxs_x000d_ nbUOg14LzQ6Xs+L2oNyNH6wAB9Oxb/otd8kBxmf9taii4Tbufq</vt:lpwstr>
  </property>
  <property fmtid="{D5CDD505-2E9C-101B-9397-08002B2CF9AE}" pid="13" name="_ms_pID_72534311">
    <vt:lpwstr>Bgfnv4K1NZu7UpKQ4PfRmj_x000d_ 8pr9DyBRp9SHStTCJ2oQA/Xz5OdwuCYuq73UYjQwgI0ZHu3XTQ8vGh3lNiZLanchYI1PAifY_x000d_ i86s0SsE/FFsw0lB/DQSav86PTPObfV5VyEAVILbBCLYBw02lUptnWVEzfyuWCX6iGcj6K3V_x000d_ dam3NUwz2g/yypcP</vt:lpwstr>
  </property>
  <property fmtid="{D5CDD505-2E9C-101B-9397-08002B2CF9AE}" pid="14" name="_new_ms_pID_72543">
    <vt:lpwstr>(3)Eg/G0QbOWD5U5IDKTUCt8YBywlq2H2d9zaaWn1rnxQQfRa/04Oqc6fJFI4b0Xhjmt45Enqbf_x000d_
qNzs9mu+cZOGZQZfRs6WvaeuIjF0v+ZFo6VwiuSkonxaGcgXEBJ1GpVsIdXVkhsT/B+1HSHF_x000d_
z+FgCecdqyk303mIjbxBnG7Intb3EmPyLfCkrUt6Mjr31eARUik28giYppInC26+EYqFEOcI_x000d_
iuf8KFqEwma5ZPMC/l</vt:lpwstr>
  </property>
  <property fmtid="{D5CDD505-2E9C-101B-9397-08002B2CF9AE}" pid="15" name="_new_ms_pID_725431">
    <vt:lpwstr>BjKZFZckj9lyIv5HTQf6236DeJjJpWK6qBTxivyAsYF8Lo0XgvqHds_x000d_
k/cV3X0GdambmHAOVEC99TbtHXX0z8ckSWaJqV7oVWFjAW8QyN3KCYfiw/mk3c4MeuXdPpp7_x000d_
c1CcbGFHysLyCjtc72fFo6W8Tg6x+jw5BJWLtKUXNS3ZaQ1/dP+Qy135egTGaDgkLPRN/eys_x000d_
fostDWgToCwN4V9bj4aeP8oMGuyJuPdexu6f</vt:lpwstr>
  </property>
  <property fmtid="{D5CDD505-2E9C-101B-9397-08002B2CF9AE}" pid="16" name="_new_ms_pID_725432">
    <vt:lpwstr>3UTRurl0rCaZwF5DYjIvRpHiw5oDB6zv2GdT_x000d_
GKrmRaR0hEsyxR4TDwNu3ZHTyQyuOxPtRJvX7kkDA+NUNPIIVfxGrCjb39jFIbdq0ccbSdmo_x000d_
koInrNWfHwgh7Mtpxx8FHwXlNt0PU6x9HoU5ROgbSl6eYkZ15ebsGpkJgDGRmI0uY5eToXz5_x000d_
ZazKRNmmCRndrw==</vt:lpwstr>
  </property>
  <property fmtid="{D5CDD505-2E9C-101B-9397-08002B2CF9AE}" pid="17" name="sflag">
    <vt:lpwstr>1395119547</vt:lpwstr>
  </property>
  <property fmtid="{D5CDD505-2E9C-101B-9397-08002B2CF9AE}" pid="18" name="KSOProductBuildVer">
    <vt:lpwstr>2052-11.1.0.8894</vt:lpwstr>
  </property>
  <property fmtid="{D5CDD505-2E9C-101B-9397-08002B2CF9AE}" pid="19" name="_2015_ms_pID_725343">
    <vt:lpwstr>(2)t/W75mptaj6sGaEYVicrtDaJwWguqveYqAD1c7x+VRpwMUjbFqOSIsLN1Zsp2eUWL+oJVOIB
x277hJ2PZwgD7KsrfyFkLYd/vrpZe0XLroE+saY8dgmB8hYgdJxCdXwbZbPRlNCvFD3raFR2
Vexfos8LyOKHi03kAjKqgJfxQW5DkqRv+1xFy+zO2R/8/P5gaJklhn3J/MIxXDlw4JBZ34x8
ZkZDnOZtHDUElQOrbO</vt:lpwstr>
  </property>
  <property fmtid="{D5CDD505-2E9C-101B-9397-08002B2CF9AE}" pid="20" name="_2015_ms_pID_7253431">
    <vt:lpwstr>v6T3iFUzjioDlmG0zBJ553evNgbs1dHRO/zdz+RCi+yYvQf1hk+XNj
ZXV+GifiV0EOjFkLUxwXnhtEyFfLEbcPlAxlvi/BQ9rlDslcng4nPZ7frgSJJY2XG9x3WFVN
YVEvkEEcubXJnNxpxXJQhaJbp/c4NHTouubwl0f+W7MnBMU4Q+8I7t//BrWYX1s2Ytw=</vt:lpwstr>
  </property>
</Properties>
</file>