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524" r:id="rId2"/>
    <p:sldId id="545" r:id="rId3"/>
    <p:sldId id="546" r:id="rId4"/>
    <p:sldId id="547" r:id="rId5"/>
    <p:sldId id="259" r:id="rId6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3A2"/>
    <a:srgbClr val="1915FF"/>
    <a:srgbClr val="FCFFE7"/>
    <a:srgbClr val="00FA71"/>
    <a:srgbClr val="DDE9F7"/>
    <a:srgbClr val="ACF6DA"/>
    <a:srgbClr val="10386B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87" autoAdjust="0"/>
    <p:restoredTop sz="79221" autoAdjust="0"/>
  </p:normalViewPr>
  <p:slideViewPr>
    <p:cSldViewPr snapToGrid="0">
      <p:cViewPr>
        <p:scale>
          <a:sx n="95" d="100"/>
          <a:sy n="95" d="100"/>
        </p:scale>
        <p:origin x="-2078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2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02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2895380"/>
            <a:ext cx="9032032" cy="1109985"/>
          </a:xfrm>
        </p:spPr>
        <p:txBody>
          <a:bodyPr>
            <a:noAutofit/>
          </a:bodyPr>
          <a:lstStyle/>
          <a:p>
            <a:pPr algn="ctr"/>
            <a:r>
              <a:rPr lang="en-US" altLang="zh-CN" sz="3200" dirty="0" smtClean="0">
                <a:latin typeface="+mj-lt"/>
              </a:rPr>
              <a:t>Views on </a:t>
            </a:r>
            <a:r>
              <a:rPr lang="en-US" altLang="zh-CN" sz="3200" dirty="0">
                <a:latin typeface="+mj-lt"/>
              </a:rPr>
              <a:t>MR-DC enhancements in Rel-17</a:t>
            </a:r>
            <a:endParaRPr lang="zh-CN" altLang="en-US" sz="2800" dirty="0">
              <a:latin typeface="+mj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7657" y="5085184"/>
            <a:ext cx="7328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RP-192867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3GPP TSG RAN WG Meeting #86</a:t>
            </a:r>
          </a:p>
          <a:p>
            <a:r>
              <a:rPr lang="en-US" altLang="zh-CN" b="1" dirty="0" err="1" smtClean="0">
                <a:solidFill>
                  <a:schemeClr val="bg1"/>
                </a:solidFill>
              </a:rPr>
              <a:t>Sitges</a:t>
            </a:r>
            <a:r>
              <a:rPr lang="en-GB" altLang="zh-CN" b="1" dirty="0">
                <a:solidFill>
                  <a:schemeClr val="bg1"/>
                </a:solidFill>
              </a:rPr>
              <a:t>, Spain, Dec. 9-12, </a:t>
            </a:r>
            <a:r>
              <a:rPr lang="en-GB" altLang="zh-CN" b="1" dirty="0" smtClean="0">
                <a:solidFill>
                  <a:schemeClr val="bg1"/>
                </a:solidFill>
              </a:rPr>
              <a:t>2019 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Document for: Discussion</a:t>
            </a:r>
          </a:p>
          <a:p>
            <a:r>
              <a:rPr lang="en-GB" altLang="zh-CN" b="1" dirty="0" smtClean="0">
                <a:solidFill>
                  <a:schemeClr val="bg1"/>
                </a:solidFill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</a:rPr>
              <a:t>: 9.1.2</a:t>
            </a:r>
            <a:endParaRPr lang="zh-CN" altLang="en-US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+mj-lt"/>
              </a:rPr>
              <a:t>Background</a:t>
            </a:r>
            <a:endParaRPr 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 Rel-16, the DC/CA enhancements WI and LTE/NR Mobility WI are widely discussed. Due to lack of time, some raised issues are not finalized in Rel-16.</a:t>
            </a:r>
          </a:p>
          <a:p>
            <a:endParaRPr lang="en-US" sz="2800" dirty="0" smtClean="0"/>
          </a:p>
          <a:p>
            <a:r>
              <a:rPr lang="en-US" sz="2800" dirty="0" smtClean="0"/>
              <a:t>Rel-17 MR-DC enhancements are proposed to include many issues, and most of them are leftover for Rel-16 </a:t>
            </a:r>
            <a:r>
              <a:rPr lang="en-US" altLang="zh-CN" sz="2800" dirty="0"/>
              <a:t>DC/CA enhancements </a:t>
            </a:r>
            <a:r>
              <a:rPr lang="en-US" altLang="zh-CN" sz="2800" dirty="0" smtClean="0"/>
              <a:t>and</a:t>
            </a:r>
            <a:r>
              <a:rPr lang="en-US" altLang="zh-CN" sz="2800" dirty="0"/>
              <a:t> LTE/NR Mobility</a:t>
            </a:r>
            <a:r>
              <a:rPr lang="en-US" altLang="zh-CN" sz="2800" dirty="0" smtClean="0"/>
              <a:t> 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6267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+mj-lt"/>
              </a:rPr>
              <a:t>Views on Key Issues</a:t>
            </a:r>
            <a:endParaRPr lang="en-US" b="1" dirty="0">
              <a:latin typeface="+mj-lt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1114400"/>
              </p:ext>
            </p:extLst>
          </p:nvPr>
        </p:nvGraphicFramePr>
        <p:xfrm>
          <a:off x="457200" y="1268413"/>
          <a:ext cx="8229600" cy="466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Key issues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Views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Issue 1: one-step handover from NR SA to NSA</a:t>
                      </a:r>
                    </a:p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Issue 1-1: one step handover from NR SA to EN-DC</a:t>
                      </a:r>
                    </a:p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Issue 1-2: lossless/0ms inter-system handover between NR SA and LTE/EN-DC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Issue 1-1 is already supported in Rel-16.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Issue 1-2, the 0ms requirement is difficult or impossible for inter-system handover. 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Issue 2: 0ms change for SN in NSA deployment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0ms requirement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requires UE to have three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connections for a certain duration.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Issue 3: 0ms handover between EN-DC cells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0ms requirement seems too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strict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Issue 4: fast (de)activation for SN/</a:t>
                      </a:r>
                      <a:r>
                        <a:rPr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endParaRPr lang="zh-CN" altLang="zh-CN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Already</a:t>
                      </a:r>
                      <a:r>
                        <a:rPr lang="en-US" altLang="zh-CN" baseline="0" dirty="0" smtClean="0"/>
                        <a:t> discussed in Rel-16, and it has widely supports.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More leftovers from Rel-16 </a:t>
                      </a:r>
                      <a:r>
                        <a:rPr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eDCCA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LTE/NR mobility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 not see strong needs for all</a:t>
                      </a:r>
                      <a:r>
                        <a:rPr lang="en-GB" altLang="zh-C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these issues.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0441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+mj-lt"/>
              </a:rPr>
              <a:t>Proposals</a:t>
            </a:r>
            <a:endParaRPr lang="en-US" b="1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Proposal: </a:t>
            </a:r>
            <a:r>
              <a:rPr lang="en-US" sz="2800" dirty="0" smtClean="0"/>
              <a:t>In Rel-17 MR-DC</a:t>
            </a:r>
            <a:r>
              <a:rPr lang="en-US" sz="2800" dirty="0"/>
              <a:t>, </a:t>
            </a:r>
            <a:r>
              <a:rPr lang="en-US" altLang="zh-CN" sz="2800" dirty="0"/>
              <a:t>fast (de)activation for </a:t>
            </a:r>
            <a:r>
              <a:rPr lang="en-US" altLang="zh-CN" sz="2800" dirty="0" smtClean="0"/>
              <a:t>SN/</a:t>
            </a:r>
            <a:r>
              <a:rPr lang="en-US" altLang="zh-CN" sz="2800" dirty="0" err="1" smtClean="0"/>
              <a:t>Scell</a:t>
            </a:r>
            <a:r>
              <a:rPr lang="en-US" altLang="zh-CN" sz="2800" dirty="0" smtClean="0"/>
              <a:t> has </a:t>
            </a:r>
            <a:r>
              <a:rPr lang="en-US" altLang="zh-CN" sz="2800" dirty="0" smtClean="0"/>
              <a:t>a high </a:t>
            </a:r>
            <a:r>
              <a:rPr lang="en-US" altLang="zh-CN" sz="2800" dirty="0" smtClean="0"/>
              <a:t>priority to be supported.</a:t>
            </a:r>
            <a:endParaRPr lang="zh-CN" altLang="zh-CN" sz="2800" dirty="0"/>
          </a:p>
          <a:p>
            <a:pPr marL="0" indent="0">
              <a:buNone/>
            </a:pPr>
            <a:endParaRPr lang="en-US" sz="2800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7442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27763</TotalTime>
  <Words>242</Words>
  <Application>Microsoft Office PowerPoint</Application>
  <PresentationFormat>全屏显示(4:3)</PresentationFormat>
  <Paragraphs>34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Views on MR-DC enhancements in Rel-17</vt:lpstr>
      <vt:lpstr>Background</vt:lpstr>
      <vt:lpstr>Views on Key Issues</vt:lpstr>
      <vt:lpstr>Proposals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</cp:lastModifiedBy>
  <cp:revision>871</cp:revision>
  <dcterms:created xsi:type="dcterms:W3CDTF">2014-01-09T07:41:21Z</dcterms:created>
  <dcterms:modified xsi:type="dcterms:W3CDTF">2019-12-02T09:52:39Z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