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 id="2147483660" r:id="rId2"/>
    <p:sldMasterId id="2147483672" r:id="rId3"/>
    <p:sldMasterId id="2147483676" r:id="rId4"/>
    <p:sldMasterId id="2147483678" r:id="rId5"/>
  </p:sldMasterIdLst>
  <p:notesMasterIdLst>
    <p:notesMasterId r:id="rId11"/>
  </p:notesMasterIdLst>
  <p:sldIdLst>
    <p:sldId id="427" r:id="rId6"/>
    <p:sldId id="429" r:id="rId7"/>
    <p:sldId id="430" r:id="rId8"/>
    <p:sldId id="431" r:id="rId9"/>
    <p:sldId id="428" r:id="rId1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50A0"/>
    <a:srgbClr val="0A5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76" autoAdjust="0"/>
    <p:restoredTop sz="73888" autoAdjust="0"/>
  </p:normalViewPr>
  <p:slideViewPr>
    <p:cSldViewPr>
      <p:cViewPr>
        <p:scale>
          <a:sx n="77" d="100"/>
          <a:sy n="77" d="100"/>
        </p:scale>
        <p:origin x="-1356" y="-72"/>
      </p:cViewPr>
      <p:guideLst>
        <p:guide orient="horz" pos="1620"/>
        <p:guide pos="2880"/>
      </p:guideLst>
    </p:cSldViewPr>
  </p:slideViewPr>
  <p:notesTextViewPr>
    <p:cViewPr>
      <p:scale>
        <a:sx n="150" d="100"/>
        <a:sy n="15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tableStyles" Target="tableStyles.xml"/><Relationship Id="rId10" Type="http://schemas.openxmlformats.org/officeDocument/2006/relationships/slide" Target="slides/slide5.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71642F-9570-4C8D-AD3A-FC78584FC494}" type="datetimeFigureOut">
              <a:rPr lang="zh-CN" altLang="en-US" smtClean="0"/>
              <a:pPr/>
              <a:t>2019/12/2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7266E8-2949-4A04-91DA-DCB6AB13FAC1}" type="slidenum">
              <a:rPr lang="zh-CN" altLang="en-US" smtClean="0"/>
              <a:pPr/>
              <a:t>‹#›</a:t>
            </a:fld>
            <a:endParaRPr lang="zh-CN" altLang="en-US"/>
          </a:p>
        </p:txBody>
      </p:sp>
    </p:spTree>
    <p:extLst>
      <p:ext uri="{BB962C8B-B14F-4D97-AF65-F5344CB8AC3E}">
        <p14:creationId xmlns:p14="http://schemas.microsoft.com/office/powerpoint/2010/main" val="1409558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1</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buFontTx/>
              <a:buChar char="-"/>
            </a:pPr>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2</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buFontTx/>
              <a:buChar char="-"/>
            </a:pPr>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3</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buFontTx/>
              <a:buChar char="-"/>
            </a:pPr>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4</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5</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31594"/>
            <a:ext cx="7772400" cy="1101725"/>
          </a:xfrm>
        </p:spPr>
        <p:txBody>
          <a:bodyPr>
            <a:normAutofit/>
          </a:bodyPr>
          <a:lstStyle>
            <a:lvl1pPr algn="l">
              <a:defRPr sz="4000" b="1">
                <a:solidFill>
                  <a:srgbClr val="0950A0"/>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683568" y="2355726"/>
            <a:ext cx="6400800" cy="1314450"/>
          </a:xfrm>
        </p:spPr>
        <p:txBody>
          <a:bodyPr>
            <a:normAutofit/>
          </a:bodyPr>
          <a:lstStyle>
            <a:lvl1pPr marL="0" indent="0" algn="l" defTabSz="914400" rtl="0" eaLnBrk="1" latinLnBrk="0" hangingPunct="1">
              <a:spcBef>
                <a:spcPct val="0"/>
              </a:spcBef>
              <a:buNone/>
              <a:defRPr lang="zh-CN" altLang="en-US" sz="2000" b="1" kern="1200" dirty="0">
                <a:solidFill>
                  <a:srgbClr val="0950A0"/>
                </a:solidFill>
                <a:latin typeface="微软雅黑" panose="020B0503020204020204" pitchFamily="34" charset="-122"/>
                <a:ea typeface="微软雅黑" panose="020B0503020204020204" pitchFamily="34" charset="-122"/>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CBFE2C22-1F35-4F97-870A-7933C6A2CEC6}" type="datetimeFigureOut">
              <a:rPr lang="zh-CN" altLang="en-US" smtClean="0"/>
              <a:pPr/>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CBFF37-E7EC-4C23-80A3-0F97A724E403}" type="slidenum">
              <a:rPr lang="zh-CN" altLang="en-US" smtClean="0"/>
              <a:pPr/>
              <a:t>‹#›</a:t>
            </a:fld>
            <a:endParaRPr lang="zh-CN" altLang="en-US"/>
          </a:p>
        </p:txBody>
      </p:sp>
      <p:sp>
        <p:nvSpPr>
          <p:cNvPr id="7" name="文本框 7"/>
          <p:cNvSpPr txBox="1"/>
          <p:nvPr userDrawn="1"/>
        </p:nvSpPr>
        <p:spPr>
          <a:xfrm>
            <a:off x="-1365116" y="1458769"/>
            <a:ext cx="1261884" cy="774571"/>
          </a:xfrm>
          <a:prstGeom prst="rect">
            <a:avLst/>
          </a:prstGeom>
          <a:noFill/>
        </p:spPr>
        <p:txBody>
          <a:bodyPr wrap="none" rtlCol="0">
            <a:spAutoFit/>
          </a:bodyPr>
          <a:lstStyle/>
          <a:p>
            <a:pPr>
              <a:spcBef>
                <a:spcPts val="500"/>
              </a:spcBef>
            </a:pPr>
            <a:r>
              <a:rPr kumimoji="1" lang="zh-CN" altLang="en-US" sz="1200" dirty="0" smtClean="0">
                <a:solidFill>
                  <a:schemeClr val="tx1">
                    <a:lumMod val="65000"/>
                    <a:lumOff val="35000"/>
                  </a:schemeClr>
                </a:solidFill>
                <a:ea typeface="微软雅黑"/>
              </a:rPr>
              <a:t>标题：</a:t>
            </a:r>
            <a:r>
              <a:rPr kumimoji="1" lang="en-US" altLang="zh-CN" sz="1200" dirty="0" smtClean="0">
                <a:solidFill>
                  <a:schemeClr val="tx1">
                    <a:lumMod val="65000"/>
                    <a:lumOff val="35000"/>
                  </a:schemeClr>
                </a:solidFill>
                <a:ea typeface="微软雅黑"/>
              </a:rPr>
              <a:t>40pt</a:t>
            </a:r>
          </a:p>
          <a:p>
            <a:pPr>
              <a:spcBef>
                <a:spcPts val="500"/>
              </a:spcBef>
            </a:pPr>
            <a:r>
              <a:rPr kumimoji="1" lang="en-US" altLang="en-US" sz="1200" dirty="0" smtClean="0">
                <a:solidFill>
                  <a:schemeClr val="tx1">
                    <a:lumMod val="65000"/>
                    <a:lumOff val="35000"/>
                  </a:schemeClr>
                </a:solidFill>
                <a:ea typeface="微软雅黑"/>
              </a:rPr>
              <a:t>副标题：20</a:t>
            </a:r>
            <a:r>
              <a:rPr kumimoji="1" lang="en-US" altLang="zh-CN" sz="1200" dirty="0" smtClean="0">
                <a:solidFill>
                  <a:schemeClr val="tx1">
                    <a:lumMod val="65000"/>
                    <a:lumOff val="35000"/>
                  </a:schemeClr>
                </a:solidFill>
                <a:ea typeface="微软雅黑"/>
              </a:rPr>
              <a:t>pt</a:t>
            </a:r>
          </a:p>
          <a:p>
            <a:pPr>
              <a:spcBef>
                <a:spcPts val="500"/>
              </a:spcBef>
            </a:pPr>
            <a:r>
              <a:rPr kumimoji="1" lang="zh-CN" altLang="en-US" sz="1200" dirty="0" smtClean="0">
                <a:solidFill>
                  <a:schemeClr val="tx1">
                    <a:lumMod val="65000"/>
                    <a:lumOff val="35000"/>
                  </a:schemeClr>
                </a:solidFill>
                <a:ea typeface="微软雅黑"/>
              </a:rPr>
              <a:t>字体：微软雅黑</a:t>
            </a:r>
            <a:endParaRPr kumimoji="1" lang="zh-CN" altLang="en-US" sz="1200" dirty="0">
              <a:solidFill>
                <a:schemeClr val="tx1">
                  <a:lumMod val="65000"/>
                  <a:lumOff val="35000"/>
                </a:schemeClr>
              </a:solidFill>
              <a:ea typeface="微软雅黑"/>
            </a:endParaRPr>
          </a:p>
        </p:txBody>
      </p:sp>
      <p:pic>
        <p:nvPicPr>
          <p:cNvPr id="8" name="图片 7"/>
          <p:cNvPicPr>
            <a:picLocks noChangeAspect="1"/>
          </p:cNvPicPr>
          <p:nvPr userDrawn="1"/>
        </p:nvPicPr>
        <p:blipFill>
          <a:blip r:embed="rId2"/>
          <a:stretch>
            <a:fillRect/>
          </a:stretch>
        </p:blipFill>
        <p:spPr>
          <a:xfrm>
            <a:off x="331278" y="330896"/>
            <a:ext cx="1057003" cy="355087"/>
          </a:xfrm>
          <a:prstGeom prst="rect">
            <a:avLst/>
          </a:prstGeom>
        </p:spPr>
      </p:pic>
    </p:spTree>
    <p:extLst>
      <p:ext uri="{BB962C8B-B14F-4D97-AF65-F5344CB8AC3E}">
        <p14:creationId xmlns:p14="http://schemas.microsoft.com/office/powerpoint/2010/main" val="2997279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1"/>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A8F39BB-A16A-4EA3-A0FA-F7258149F33E}" type="datetimeFigureOut">
              <a:rPr lang="zh-CN" altLang="en-US" smtClean="0"/>
              <a:pPr/>
              <a:t>2019/12/2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E06ABD-FABA-4171-8133-71536DB1356D}" type="slidenum">
              <a:rPr lang="zh-CN" altLang="en-US" smtClean="0"/>
              <a:pPr/>
              <a:t>‹#›</a:t>
            </a:fld>
            <a:endParaRPr lang="zh-CN" altLang="en-US"/>
          </a:p>
        </p:txBody>
      </p:sp>
    </p:spTree>
    <p:extLst>
      <p:ext uri="{BB962C8B-B14F-4D97-AF65-F5344CB8AC3E}">
        <p14:creationId xmlns:p14="http://schemas.microsoft.com/office/powerpoint/2010/main" val="12341091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A8F39BB-A16A-4EA3-A0FA-F7258149F33E}" type="datetimeFigureOut">
              <a:rPr lang="zh-CN" altLang="en-US" smtClean="0"/>
              <a:pPr/>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E06ABD-FABA-4171-8133-71536DB1356D}" type="slidenum">
              <a:rPr lang="zh-CN" altLang="en-US" smtClean="0"/>
              <a:pPr/>
              <a:t>‹#›</a:t>
            </a:fld>
            <a:endParaRPr lang="zh-CN" altLang="en-US"/>
          </a:p>
        </p:txBody>
      </p:sp>
    </p:spTree>
    <p:extLst>
      <p:ext uri="{BB962C8B-B14F-4D97-AF65-F5344CB8AC3E}">
        <p14:creationId xmlns:p14="http://schemas.microsoft.com/office/powerpoint/2010/main" val="37126031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7"/>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7"/>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A8F39BB-A16A-4EA3-A0FA-F7258149F33E}" type="datetimeFigureOut">
              <a:rPr lang="zh-CN" altLang="en-US" smtClean="0"/>
              <a:pPr/>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E06ABD-FABA-4171-8133-71536DB1356D}" type="slidenum">
              <a:rPr lang="zh-CN" altLang="en-US" smtClean="0"/>
              <a:pPr/>
              <a:t>‹#›</a:t>
            </a:fld>
            <a:endParaRPr lang="zh-CN" altLang="en-US"/>
          </a:p>
        </p:txBody>
      </p:sp>
    </p:spTree>
    <p:extLst>
      <p:ext uri="{BB962C8B-B14F-4D97-AF65-F5344CB8AC3E}">
        <p14:creationId xmlns:p14="http://schemas.microsoft.com/office/powerpoint/2010/main" val="147212190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7"/>
            <a:ext cx="7772400" cy="1101725"/>
          </a:xfrm>
        </p:spPr>
        <p:txBody>
          <a:bodyPr/>
          <a:lstStyle>
            <a:lvl1pPr algn="l">
              <a:defRPr>
                <a:solidFill>
                  <a:schemeClr val="bg1"/>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683568" y="2931790"/>
            <a:ext cx="6400800" cy="1314450"/>
          </a:xfrm>
        </p:spPr>
        <p:txBody>
          <a:bodyPr/>
          <a:lstStyle>
            <a:lvl1pPr marL="0" indent="0" algn="l">
              <a:buNone/>
              <a:defRPr>
                <a:solidFill>
                  <a:schemeClr val="bg1"/>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734E2AEC-C823-491D-95BC-13A561B7141E}" type="datetimeFigureOut">
              <a:rPr lang="zh-CN" altLang="en-US" smtClean="0"/>
              <a:pPr/>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EB042C5-73FA-4ED8-B3BC-01512D7E586F}" type="slidenum">
              <a:rPr lang="zh-CN" altLang="en-US" smtClean="0"/>
              <a:pPr/>
              <a:t>‹#›</a:t>
            </a:fld>
            <a:endParaRPr lang="zh-CN" altLang="en-US"/>
          </a:p>
        </p:txBody>
      </p:sp>
      <p:pic>
        <p:nvPicPr>
          <p:cNvPr id="8" name="图片 7"/>
          <p:cNvPicPr>
            <a:picLocks noChangeAspect="1"/>
          </p:cNvPicPr>
          <p:nvPr userDrawn="1"/>
        </p:nvPicPr>
        <p:blipFill>
          <a:blip r:embed="rId2"/>
          <a:stretch>
            <a:fillRect/>
          </a:stretch>
        </p:blipFill>
        <p:spPr>
          <a:xfrm>
            <a:off x="370794" y="330048"/>
            <a:ext cx="1076079" cy="355996"/>
          </a:xfrm>
          <a:prstGeom prst="rect">
            <a:avLst/>
          </a:prstGeom>
        </p:spPr>
      </p:pic>
    </p:spTree>
    <p:extLst>
      <p:ext uri="{BB962C8B-B14F-4D97-AF65-F5344CB8AC3E}">
        <p14:creationId xmlns:p14="http://schemas.microsoft.com/office/powerpoint/2010/main" val="244009139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7"/>
            <a:ext cx="7772400" cy="1101725"/>
          </a:xfrm>
        </p:spPr>
        <p:txBody>
          <a:bodyPr/>
          <a:lstStyle>
            <a:lvl1pPr algn="l">
              <a:defRPr b="0">
                <a:solidFill>
                  <a:srgbClr val="0950A0"/>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683568" y="2931790"/>
            <a:ext cx="6400800" cy="1314450"/>
          </a:xfrm>
        </p:spPr>
        <p:txBody>
          <a:bodyPr/>
          <a:lstStyle>
            <a:lvl1pPr marL="0" indent="0" algn="l">
              <a:buNone/>
              <a:defRPr b="0">
                <a:solidFill>
                  <a:srgbClr val="0950A0"/>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CCAEBFAD-CFAD-4A72-89B1-8AECD9BFE448}" type="datetimeFigureOut">
              <a:rPr lang="zh-CN" altLang="en-US" smtClean="0"/>
              <a:pPr/>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084410-48FF-480E-ADE5-D7CEAEE9030B}" type="slidenum">
              <a:rPr lang="zh-CN" altLang="en-US" smtClean="0"/>
              <a:pPr/>
              <a:t>‹#›</a:t>
            </a:fld>
            <a:endParaRPr lang="zh-CN" altLang="en-US"/>
          </a:p>
        </p:txBody>
      </p:sp>
      <p:pic>
        <p:nvPicPr>
          <p:cNvPr id="7" name="图片 6"/>
          <p:cNvPicPr>
            <a:picLocks noChangeAspect="1"/>
          </p:cNvPicPr>
          <p:nvPr userDrawn="1"/>
        </p:nvPicPr>
        <p:blipFill>
          <a:blip r:embed="rId2"/>
          <a:stretch>
            <a:fillRect/>
          </a:stretch>
        </p:blipFill>
        <p:spPr>
          <a:xfrm>
            <a:off x="331278" y="330896"/>
            <a:ext cx="1057003" cy="355087"/>
          </a:xfrm>
          <a:prstGeom prst="rect">
            <a:avLst/>
          </a:prstGeom>
        </p:spPr>
      </p:pic>
    </p:spTree>
    <p:extLst>
      <p:ext uri="{BB962C8B-B14F-4D97-AF65-F5344CB8AC3E}">
        <p14:creationId xmlns:p14="http://schemas.microsoft.com/office/powerpoint/2010/main" val="22378253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2733770"/>
            <a:ext cx="7772400" cy="832489"/>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3705876"/>
            <a:ext cx="8928992" cy="648072"/>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extLst>
      <p:ext uri="{BB962C8B-B14F-4D97-AF65-F5344CB8AC3E}">
        <p14:creationId xmlns:p14="http://schemas.microsoft.com/office/powerpoint/2010/main" val="10246860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extLst>
      <p:ext uri="{BB962C8B-B14F-4D97-AF65-F5344CB8AC3E}">
        <p14:creationId xmlns:p14="http://schemas.microsoft.com/office/powerpoint/2010/main" val="36525513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5055957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51571"/>
            <a:ext cx="4038600" cy="3643052"/>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951571"/>
            <a:ext cx="4038600" cy="3643052"/>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42500030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89756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491631"/>
            <a:ext cx="4040188" cy="31029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0" y="89756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0" y="1491631"/>
            <a:ext cx="4041775" cy="31029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39720089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7"/>
            <a:ext cx="7772400" cy="1101725"/>
          </a:xfr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A8F39BB-A16A-4EA3-A0FA-F7258149F33E}" type="datetimeFigureOut">
              <a:rPr lang="zh-CN" altLang="en-US" smtClean="0"/>
              <a:pPr/>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E06ABD-FABA-4171-8133-71536DB1356D}" type="slidenum">
              <a:rPr lang="zh-CN" altLang="en-US" smtClean="0"/>
              <a:pPr/>
              <a:t>‹#›</a:t>
            </a:fld>
            <a:endParaRPr lang="zh-CN" altLang="en-US"/>
          </a:p>
        </p:txBody>
      </p:sp>
    </p:spTree>
    <p:extLst>
      <p:ext uri="{BB962C8B-B14F-4D97-AF65-F5344CB8AC3E}">
        <p14:creationId xmlns:p14="http://schemas.microsoft.com/office/powerpoint/2010/main" val="376402462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15108276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9" y="951571"/>
            <a:ext cx="3008313" cy="5475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951571"/>
            <a:ext cx="5111750" cy="3643052"/>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5" y="1545637"/>
            <a:ext cx="3008313" cy="304898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16680384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951572"/>
            <a:ext cx="5486400" cy="259411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26344921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18553541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897565"/>
            <a:ext cx="2057400" cy="369705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897565"/>
            <a:ext cx="6019800" cy="369705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2193418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51470"/>
            <a:ext cx="8229600" cy="85725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045249"/>
            <a:ext cx="8229600" cy="3542729"/>
          </a:xfrm>
        </p:spPr>
        <p:txBody>
          <a:bodyPr/>
          <a:lstStyle>
            <a:lvl1pPr>
              <a:lnSpc>
                <a:spcPct val="130000"/>
              </a:lnSpc>
              <a:defRPr/>
            </a:lvl1pPr>
            <a:lvl2pPr>
              <a:lnSpc>
                <a:spcPct val="130000"/>
              </a:lnSpc>
              <a:defRPr/>
            </a:lvl2pPr>
            <a:lvl3pPr>
              <a:lnSpc>
                <a:spcPct val="130000"/>
              </a:lnSpc>
              <a:defRPr/>
            </a:lvl3pPr>
            <a:lvl4pPr>
              <a:lnSpc>
                <a:spcPct val="130000"/>
              </a:lnSpc>
              <a:defRPr/>
            </a:lvl4pPr>
            <a:lvl5pPr>
              <a:lnSpc>
                <a:spcPct val="130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5A8F39BB-A16A-4EA3-A0FA-F7258149F33E}" type="datetimeFigureOut">
              <a:rPr lang="zh-CN" altLang="en-US" smtClean="0"/>
              <a:pPr/>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E06ABD-FABA-4171-8133-71536DB1356D}" type="slidenum">
              <a:rPr lang="zh-CN" altLang="en-US" smtClean="0"/>
              <a:pPr/>
              <a:t>‹#›</a:t>
            </a:fld>
            <a:endParaRPr lang="zh-CN" altLang="en-US"/>
          </a:p>
        </p:txBody>
      </p:sp>
    </p:spTree>
    <p:extLst>
      <p:ext uri="{BB962C8B-B14F-4D97-AF65-F5344CB8AC3E}">
        <p14:creationId xmlns:p14="http://schemas.microsoft.com/office/powerpoint/2010/main" val="21929832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722313" y="2179640"/>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单击此处编辑母版文本样式</a:t>
            </a:r>
          </a:p>
        </p:txBody>
      </p:sp>
      <p:sp>
        <p:nvSpPr>
          <p:cNvPr id="4" name="日期占位符 3"/>
          <p:cNvSpPr>
            <a:spLocks noGrp="1"/>
          </p:cNvSpPr>
          <p:nvPr>
            <p:ph type="dt" sz="half" idx="10"/>
          </p:nvPr>
        </p:nvSpPr>
        <p:spPr/>
        <p:txBody>
          <a:bodyPr/>
          <a:lstStyle/>
          <a:p>
            <a:fld id="{5A8F39BB-A16A-4EA3-A0FA-F7258149F33E}" type="datetimeFigureOut">
              <a:rPr lang="zh-CN" altLang="en-US" smtClean="0"/>
              <a:pPr/>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E06ABD-FABA-4171-8133-71536DB1356D}" type="slidenum">
              <a:rPr lang="zh-CN" altLang="en-US" smtClean="0"/>
              <a:pPr/>
              <a:t>‹#›</a:t>
            </a:fld>
            <a:endParaRPr lang="zh-CN" altLang="en-US"/>
          </a:p>
        </p:txBody>
      </p:sp>
    </p:spTree>
    <p:extLst>
      <p:ext uri="{BB962C8B-B14F-4D97-AF65-F5344CB8AC3E}">
        <p14:creationId xmlns:p14="http://schemas.microsoft.com/office/powerpoint/2010/main" val="26815638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4"/>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4"/>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A8F39BB-A16A-4EA3-A0FA-F7258149F33E}" type="datetimeFigureOut">
              <a:rPr lang="zh-CN" altLang="en-US" smtClean="0"/>
              <a:pPr/>
              <a:t>2019/12/2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E06ABD-FABA-4171-8133-71536DB1356D}" type="slidenum">
              <a:rPr lang="zh-CN" altLang="en-US" smtClean="0"/>
              <a:pPr/>
              <a:t>‹#›</a:t>
            </a:fld>
            <a:endParaRPr lang="zh-CN" altLang="en-US"/>
          </a:p>
        </p:txBody>
      </p:sp>
    </p:spTree>
    <p:extLst>
      <p:ext uri="{BB962C8B-B14F-4D97-AF65-F5344CB8AC3E}">
        <p14:creationId xmlns:p14="http://schemas.microsoft.com/office/powerpoint/2010/main" val="858932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1"/>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1631951"/>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A8F39BB-A16A-4EA3-A0FA-F7258149F33E}" type="datetimeFigureOut">
              <a:rPr lang="zh-CN" altLang="en-US" smtClean="0"/>
              <a:pPr/>
              <a:t>2019/12/2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E06ABD-FABA-4171-8133-71536DB1356D}" type="slidenum">
              <a:rPr lang="zh-CN" altLang="en-US" smtClean="0"/>
              <a:pPr/>
              <a:t>‹#›</a:t>
            </a:fld>
            <a:endParaRPr lang="zh-CN" altLang="en-US"/>
          </a:p>
        </p:txBody>
      </p:sp>
    </p:spTree>
    <p:extLst>
      <p:ext uri="{BB962C8B-B14F-4D97-AF65-F5344CB8AC3E}">
        <p14:creationId xmlns:p14="http://schemas.microsoft.com/office/powerpoint/2010/main" val="2789267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5A8F39BB-A16A-4EA3-A0FA-F7258149F33E}" type="datetimeFigureOut">
              <a:rPr lang="zh-CN" altLang="en-US" smtClean="0"/>
              <a:pPr/>
              <a:t>2019/12/2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E06ABD-FABA-4171-8133-71536DB1356D}" type="slidenum">
              <a:rPr lang="zh-CN" altLang="en-US" smtClean="0"/>
              <a:pPr/>
              <a:t>‹#›</a:t>
            </a:fld>
            <a:endParaRPr lang="zh-CN" altLang="en-US"/>
          </a:p>
        </p:txBody>
      </p:sp>
    </p:spTree>
    <p:extLst>
      <p:ext uri="{BB962C8B-B14F-4D97-AF65-F5344CB8AC3E}">
        <p14:creationId xmlns:p14="http://schemas.microsoft.com/office/powerpoint/2010/main" val="4946249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A8F39BB-A16A-4EA3-A0FA-F7258149F33E}" type="datetimeFigureOut">
              <a:rPr lang="zh-CN" altLang="en-US" smtClean="0"/>
              <a:pPr/>
              <a:t>2019/12/2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E06ABD-FABA-4171-8133-71536DB1356D}" type="slidenum">
              <a:rPr lang="zh-CN" altLang="en-US" smtClean="0"/>
              <a:pPr/>
              <a:t>‹#›</a:t>
            </a:fld>
            <a:endParaRPr lang="zh-CN" altLang="en-US"/>
          </a:p>
        </p:txBody>
      </p:sp>
    </p:spTree>
    <p:extLst>
      <p:ext uri="{BB962C8B-B14F-4D97-AF65-F5344CB8AC3E}">
        <p14:creationId xmlns:p14="http://schemas.microsoft.com/office/powerpoint/2010/main" val="138419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8" y="204792"/>
            <a:ext cx="3008313" cy="871537"/>
          </a:xfrm>
        </p:spPr>
        <p:txBody>
          <a:bodyPr anchor="b"/>
          <a:lstStyle>
            <a:lvl1pPr algn="l">
              <a:defRPr sz="20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575050" y="204792"/>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8"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5" name="日期占位符 4"/>
          <p:cNvSpPr>
            <a:spLocks noGrp="1"/>
          </p:cNvSpPr>
          <p:nvPr>
            <p:ph type="dt" sz="half" idx="10"/>
          </p:nvPr>
        </p:nvSpPr>
        <p:spPr/>
        <p:txBody>
          <a:bodyPr/>
          <a:lstStyle/>
          <a:p>
            <a:fld id="{5A8F39BB-A16A-4EA3-A0FA-F7258149F33E}" type="datetimeFigureOut">
              <a:rPr lang="zh-CN" altLang="en-US" smtClean="0"/>
              <a:pPr/>
              <a:t>2019/12/2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E06ABD-FABA-4171-8133-71536DB1356D}" type="slidenum">
              <a:rPr lang="zh-CN" altLang="en-US" smtClean="0"/>
              <a:pPr/>
              <a:t>‹#›</a:t>
            </a:fld>
            <a:endParaRPr lang="zh-CN" altLang="en-US"/>
          </a:p>
        </p:txBody>
      </p:sp>
    </p:spTree>
    <p:extLst>
      <p:ext uri="{BB962C8B-B14F-4D97-AF65-F5344CB8AC3E}">
        <p14:creationId xmlns:p14="http://schemas.microsoft.com/office/powerpoint/2010/main" val="4186072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3.jpe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image" Target="../media/image7.jpe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heme" Target="../theme/theme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00154"/>
            <a:ext cx="8229600" cy="3394075"/>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4767267"/>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CBFE2C22-1F35-4F97-870A-7933C6A2CEC6}" type="datetimeFigureOut">
              <a:rPr lang="zh-CN" altLang="en-US" smtClean="0"/>
              <a:pPr/>
              <a:t>2019/12/2</a:t>
            </a:fld>
            <a:endParaRPr lang="zh-CN" altLang="en-US"/>
          </a:p>
        </p:txBody>
      </p:sp>
      <p:sp>
        <p:nvSpPr>
          <p:cNvPr id="5" name="页脚占位符 4"/>
          <p:cNvSpPr>
            <a:spLocks noGrp="1"/>
          </p:cNvSpPr>
          <p:nvPr>
            <p:ph type="ftr" sz="quarter" idx="3"/>
          </p:nvPr>
        </p:nvSpPr>
        <p:spPr>
          <a:xfrm>
            <a:off x="3124200" y="4767267"/>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7"/>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3FCBFF37-E7EC-4C23-80A3-0F97A724E403}" type="slidenum">
              <a:rPr lang="zh-CN" altLang="en-US" smtClean="0"/>
              <a:pPr/>
              <a:t>‹#›</a:t>
            </a:fld>
            <a:endParaRPr lang="zh-CN" altLang="en-US"/>
          </a:p>
        </p:txBody>
      </p:sp>
    </p:spTree>
    <p:extLst>
      <p:ext uri="{BB962C8B-B14F-4D97-AF65-F5344CB8AC3E}">
        <p14:creationId xmlns:p14="http://schemas.microsoft.com/office/powerpoint/2010/main" val="3341759654"/>
      </p:ext>
    </p:extLst>
  </p:cSld>
  <p:clrMap bg1="lt1" tx1="dk1" bg2="lt2" tx2="dk2" accent1="accent1" accent2="accent2" accent3="accent3" accent4="accent4" accent5="accent5" accent6="accent6" hlink="hlink" folHlink="folHlink"/>
  <p:sldLayoutIdLst>
    <p:sldLayoutId id="214748367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251520" y="206375"/>
            <a:ext cx="8712968" cy="85725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251520" y="1107096"/>
            <a:ext cx="8712968" cy="3624894"/>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4767267"/>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5A8F39BB-A16A-4EA3-A0FA-F7258149F33E}" type="datetimeFigureOut">
              <a:rPr lang="zh-CN" altLang="en-US" smtClean="0"/>
              <a:pPr/>
              <a:t>2019/12/2</a:t>
            </a:fld>
            <a:endParaRPr lang="zh-CN" altLang="en-US"/>
          </a:p>
        </p:txBody>
      </p:sp>
      <p:sp>
        <p:nvSpPr>
          <p:cNvPr id="5" name="页脚占位符 4"/>
          <p:cNvSpPr>
            <a:spLocks noGrp="1"/>
          </p:cNvSpPr>
          <p:nvPr>
            <p:ph type="ftr" sz="quarter" idx="3"/>
          </p:nvPr>
        </p:nvSpPr>
        <p:spPr>
          <a:xfrm>
            <a:off x="3124200" y="4767267"/>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7"/>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2AE06ABD-FABA-4171-8133-71536DB1356D}" type="slidenum">
              <a:rPr lang="zh-CN" altLang="en-US" smtClean="0"/>
              <a:pPr/>
              <a:t>‹#›</a:t>
            </a:fld>
            <a:endParaRPr lang="zh-CN" altLang="en-US"/>
          </a:p>
        </p:txBody>
      </p:sp>
      <p:sp>
        <p:nvSpPr>
          <p:cNvPr id="7" name="文本框 14"/>
          <p:cNvSpPr txBox="1"/>
          <p:nvPr userDrawn="1"/>
        </p:nvSpPr>
        <p:spPr>
          <a:xfrm>
            <a:off x="-1365116" y="426630"/>
            <a:ext cx="1261884" cy="1272143"/>
          </a:xfrm>
          <a:prstGeom prst="rect">
            <a:avLst/>
          </a:prstGeom>
          <a:noFill/>
        </p:spPr>
        <p:txBody>
          <a:bodyPr wrap="none" rtlCol="0">
            <a:spAutoFit/>
          </a:bodyPr>
          <a:lstStyle/>
          <a:p>
            <a:pPr>
              <a:spcBef>
                <a:spcPts val="500"/>
              </a:spcBef>
            </a:pPr>
            <a:r>
              <a:rPr kumimoji="1" lang="zh-CN" altLang="en-US" sz="1200" dirty="0">
                <a:solidFill>
                  <a:schemeClr val="tx1">
                    <a:lumMod val="65000"/>
                    <a:lumOff val="35000"/>
                  </a:schemeClr>
                </a:solidFill>
                <a:ea typeface="微软雅黑"/>
              </a:rPr>
              <a:t>标题</a:t>
            </a:r>
            <a:r>
              <a:rPr kumimoji="1" lang="zh-CN" altLang="en-US" sz="1200" dirty="0" smtClean="0">
                <a:solidFill>
                  <a:schemeClr val="tx1">
                    <a:lumMod val="65000"/>
                    <a:lumOff val="35000"/>
                  </a:schemeClr>
                </a:solidFill>
                <a:ea typeface="微软雅黑"/>
              </a:rPr>
              <a:t>：微软雅黑</a:t>
            </a:r>
            <a:endParaRPr kumimoji="1" lang="en-US" altLang="zh-CN" sz="1200" dirty="0" smtClean="0">
              <a:solidFill>
                <a:schemeClr val="tx1">
                  <a:lumMod val="65000"/>
                  <a:lumOff val="35000"/>
                </a:schemeClr>
              </a:solidFill>
              <a:ea typeface="微软雅黑"/>
            </a:endParaRPr>
          </a:p>
          <a:p>
            <a:pPr>
              <a:spcBef>
                <a:spcPts val="500"/>
              </a:spcBef>
            </a:pPr>
            <a:r>
              <a:rPr kumimoji="1" lang="zh-CN" altLang="en-US" sz="1200" dirty="0" smtClean="0">
                <a:solidFill>
                  <a:schemeClr val="tx1">
                    <a:lumMod val="65000"/>
                    <a:lumOff val="35000"/>
                  </a:schemeClr>
                </a:solidFill>
                <a:ea typeface="微软雅黑"/>
              </a:rPr>
              <a:t>字号：</a:t>
            </a:r>
            <a:r>
              <a:rPr kumimoji="1" lang="en-US" altLang="zh-CN" sz="1200" dirty="0" smtClean="0">
                <a:solidFill>
                  <a:schemeClr val="tx1">
                    <a:lumMod val="65000"/>
                    <a:lumOff val="35000"/>
                  </a:schemeClr>
                </a:solidFill>
                <a:ea typeface="微软雅黑"/>
              </a:rPr>
              <a:t>28pt</a:t>
            </a:r>
            <a:endParaRPr kumimoji="1" lang="en-US" altLang="zh-CN" sz="1200" dirty="0">
              <a:solidFill>
                <a:schemeClr val="tx1">
                  <a:lumMod val="65000"/>
                  <a:lumOff val="35000"/>
                </a:schemeClr>
              </a:solidFill>
              <a:ea typeface="微软雅黑"/>
            </a:endParaRPr>
          </a:p>
          <a:p>
            <a:pPr>
              <a:spcBef>
                <a:spcPts val="500"/>
              </a:spcBef>
            </a:pPr>
            <a:r>
              <a:rPr kumimoji="1" lang="zh-CN" altLang="en-US" sz="1200" dirty="0">
                <a:solidFill>
                  <a:schemeClr val="tx1">
                    <a:lumMod val="65000"/>
                    <a:lumOff val="35000"/>
                  </a:schemeClr>
                </a:solidFill>
                <a:ea typeface="微软雅黑"/>
              </a:rPr>
              <a:t>正文</a:t>
            </a:r>
            <a:r>
              <a:rPr kumimoji="1" lang="en-US" altLang="en-US" sz="1200" dirty="0" smtClean="0">
                <a:solidFill>
                  <a:schemeClr val="tx1">
                    <a:lumMod val="65000"/>
                    <a:lumOff val="35000"/>
                  </a:schemeClr>
                </a:solidFill>
                <a:ea typeface="微软雅黑"/>
              </a:rPr>
              <a:t>：</a:t>
            </a:r>
            <a:r>
              <a:rPr kumimoji="1" lang="zh-CN" altLang="en-US" sz="1200" dirty="0">
                <a:solidFill>
                  <a:schemeClr val="tx1">
                    <a:lumMod val="65000"/>
                    <a:lumOff val="35000"/>
                  </a:schemeClr>
                </a:solidFill>
                <a:ea typeface="微软雅黑"/>
              </a:rPr>
              <a:t>微软雅黑</a:t>
            </a:r>
            <a:endParaRPr kumimoji="1" lang="en-US" altLang="zh-CN" sz="1200" dirty="0" smtClean="0">
              <a:solidFill>
                <a:schemeClr val="tx1">
                  <a:lumMod val="65000"/>
                  <a:lumOff val="35000"/>
                </a:schemeClr>
              </a:solidFill>
              <a:ea typeface="微软雅黑"/>
            </a:endParaRPr>
          </a:p>
          <a:p>
            <a:pPr>
              <a:spcBef>
                <a:spcPts val="500"/>
              </a:spcBef>
            </a:pPr>
            <a:r>
              <a:rPr kumimoji="1" lang="zh-CN" altLang="en-US" sz="1200" dirty="0" smtClean="0">
                <a:solidFill>
                  <a:schemeClr val="tx1">
                    <a:lumMod val="65000"/>
                    <a:lumOff val="35000"/>
                  </a:schemeClr>
                </a:solidFill>
                <a:ea typeface="微软雅黑"/>
              </a:rPr>
              <a:t>字号：</a:t>
            </a:r>
            <a:r>
              <a:rPr kumimoji="1" lang="en-US" altLang="zh-CN" sz="1200" dirty="0" smtClean="0">
                <a:solidFill>
                  <a:schemeClr val="tx1">
                    <a:lumMod val="65000"/>
                    <a:lumOff val="35000"/>
                  </a:schemeClr>
                </a:solidFill>
                <a:ea typeface="微软雅黑"/>
              </a:rPr>
              <a:t>20pt</a:t>
            </a:r>
            <a:endParaRPr kumimoji="1" lang="en-US" altLang="zh-CN" sz="1200" dirty="0">
              <a:solidFill>
                <a:schemeClr val="tx1">
                  <a:lumMod val="65000"/>
                  <a:lumOff val="35000"/>
                </a:schemeClr>
              </a:solidFill>
              <a:ea typeface="微软雅黑"/>
            </a:endParaRPr>
          </a:p>
          <a:p>
            <a:pPr algn="just">
              <a:spcBef>
                <a:spcPts val="500"/>
              </a:spcBef>
            </a:pPr>
            <a:r>
              <a:rPr kumimoji="1" lang="zh-CN" altLang="en-US" sz="1200" dirty="0" smtClean="0">
                <a:solidFill>
                  <a:schemeClr val="tx1">
                    <a:lumMod val="65000"/>
                    <a:lumOff val="35000"/>
                  </a:schemeClr>
                </a:solidFill>
                <a:ea typeface="微软雅黑"/>
              </a:rPr>
              <a:t>行距：</a:t>
            </a:r>
            <a:r>
              <a:rPr kumimoji="1" lang="en-US" altLang="zh-CN" sz="1200" dirty="0" smtClean="0">
                <a:solidFill>
                  <a:schemeClr val="tx1">
                    <a:lumMod val="65000"/>
                    <a:lumOff val="35000"/>
                  </a:schemeClr>
                </a:solidFill>
                <a:ea typeface="微软雅黑"/>
              </a:rPr>
              <a:t>1.5</a:t>
            </a:r>
            <a:r>
              <a:rPr kumimoji="1" lang="zh-CN" altLang="en-US" sz="1200" dirty="0" smtClean="0">
                <a:solidFill>
                  <a:schemeClr val="tx1">
                    <a:lumMod val="65000"/>
                    <a:lumOff val="35000"/>
                  </a:schemeClr>
                </a:solidFill>
                <a:ea typeface="微软雅黑"/>
              </a:rPr>
              <a:t>倍</a:t>
            </a:r>
            <a:endParaRPr kumimoji="1" lang="en-US" altLang="zh-CN" sz="1200" dirty="0">
              <a:solidFill>
                <a:schemeClr val="tx1">
                  <a:lumMod val="65000"/>
                  <a:lumOff val="35000"/>
                </a:schemeClr>
              </a:solidFill>
              <a:ea typeface="微软雅黑"/>
            </a:endParaRPr>
          </a:p>
        </p:txBody>
      </p:sp>
      <p:grpSp>
        <p:nvGrpSpPr>
          <p:cNvPr id="8" name="组合 7"/>
          <p:cNvGrpSpPr/>
          <p:nvPr userDrawn="1"/>
        </p:nvGrpSpPr>
        <p:grpSpPr>
          <a:xfrm>
            <a:off x="9228770" y="968598"/>
            <a:ext cx="1651120" cy="1942626"/>
            <a:chOff x="9526482" y="888201"/>
            <a:chExt cx="1651120" cy="1942626"/>
          </a:xfrm>
        </p:grpSpPr>
        <p:sp>
          <p:nvSpPr>
            <p:cNvPr id="9" name="文本框 15"/>
            <p:cNvSpPr txBox="1"/>
            <p:nvPr/>
          </p:nvSpPr>
          <p:spPr>
            <a:xfrm>
              <a:off x="9526482" y="888201"/>
              <a:ext cx="800219" cy="276999"/>
            </a:xfrm>
            <a:prstGeom prst="rect">
              <a:avLst/>
            </a:prstGeom>
            <a:noFill/>
          </p:spPr>
          <p:txBody>
            <a:bodyPr wrap="none" rtlCol="0">
              <a:spAutoFit/>
            </a:bodyPr>
            <a:lstStyle/>
            <a:p>
              <a:pPr>
                <a:spcBef>
                  <a:spcPts val="500"/>
                </a:spcBef>
              </a:pPr>
              <a:r>
                <a:rPr kumimoji="1" lang="zh-CN" altLang="en-US" sz="1200" dirty="0" smtClean="0">
                  <a:solidFill>
                    <a:schemeClr val="tx1">
                      <a:lumMod val="65000"/>
                      <a:lumOff val="35000"/>
                    </a:schemeClr>
                  </a:solidFill>
                  <a:ea typeface="微软雅黑"/>
                </a:rPr>
                <a:t>配色参考</a:t>
              </a:r>
              <a:endParaRPr kumimoji="1" lang="zh-CN" altLang="en-US" sz="1200" dirty="0">
                <a:solidFill>
                  <a:schemeClr val="tx1">
                    <a:lumMod val="65000"/>
                    <a:lumOff val="35000"/>
                  </a:schemeClr>
                </a:solidFill>
                <a:ea typeface="微软雅黑"/>
              </a:endParaRPr>
            </a:p>
          </p:txBody>
        </p:sp>
        <p:sp>
          <p:nvSpPr>
            <p:cNvPr id="10" name="矩形 9"/>
            <p:cNvSpPr/>
            <p:nvPr/>
          </p:nvSpPr>
          <p:spPr>
            <a:xfrm>
              <a:off x="9526482" y="1382073"/>
              <a:ext cx="236538" cy="236538"/>
            </a:xfrm>
            <a:prstGeom prst="rect">
              <a:avLst/>
            </a:prstGeom>
            <a:solidFill>
              <a:srgbClr val="FDB81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tx1">
                    <a:lumMod val="65000"/>
                    <a:lumOff val="35000"/>
                  </a:schemeClr>
                </a:solidFill>
              </a:endParaRPr>
            </a:p>
          </p:txBody>
        </p:sp>
        <p:sp>
          <p:nvSpPr>
            <p:cNvPr id="11" name="矩形 10"/>
            <p:cNvSpPr/>
            <p:nvPr/>
          </p:nvSpPr>
          <p:spPr>
            <a:xfrm>
              <a:off x="9526484" y="1849459"/>
              <a:ext cx="236538" cy="236538"/>
            </a:xfrm>
            <a:prstGeom prst="rect">
              <a:avLst/>
            </a:prstGeom>
            <a:solidFill>
              <a:srgbClr val="82C21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tx1">
                    <a:lumMod val="65000"/>
                    <a:lumOff val="35000"/>
                  </a:schemeClr>
                </a:solidFill>
              </a:endParaRPr>
            </a:p>
          </p:txBody>
        </p:sp>
        <p:sp>
          <p:nvSpPr>
            <p:cNvPr id="12" name="矩形 11"/>
            <p:cNvSpPr/>
            <p:nvPr/>
          </p:nvSpPr>
          <p:spPr>
            <a:xfrm>
              <a:off x="9526484" y="1618611"/>
              <a:ext cx="236538" cy="236538"/>
            </a:xfrm>
            <a:prstGeom prst="rect">
              <a:avLst/>
            </a:prstGeom>
            <a:solidFill>
              <a:srgbClr val="00B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tx1">
                    <a:lumMod val="65000"/>
                    <a:lumOff val="35000"/>
                  </a:schemeClr>
                </a:solidFill>
              </a:endParaRPr>
            </a:p>
          </p:txBody>
        </p:sp>
        <p:sp>
          <p:nvSpPr>
            <p:cNvPr id="13" name="矩形 12"/>
            <p:cNvSpPr/>
            <p:nvPr/>
          </p:nvSpPr>
          <p:spPr>
            <a:xfrm>
              <a:off x="9526484" y="2085997"/>
              <a:ext cx="236538" cy="236538"/>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tx1">
                    <a:lumMod val="65000"/>
                    <a:lumOff val="35000"/>
                  </a:schemeClr>
                </a:solidFill>
              </a:endParaRPr>
            </a:p>
          </p:txBody>
        </p:sp>
        <p:sp>
          <p:nvSpPr>
            <p:cNvPr id="14" name="矩形 13"/>
            <p:cNvSpPr/>
            <p:nvPr/>
          </p:nvSpPr>
          <p:spPr>
            <a:xfrm>
              <a:off x="9904497" y="1309898"/>
              <a:ext cx="1273105" cy="1520929"/>
            </a:xfrm>
            <a:prstGeom prst="rect">
              <a:avLst/>
            </a:prstGeom>
          </p:spPr>
          <p:txBody>
            <a:bodyPr wrap="none">
              <a:spAutoFit/>
            </a:bodyPr>
            <a:lstStyle/>
            <a:p>
              <a:pPr>
                <a:spcBef>
                  <a:spcPts val="500"/>
                </a:spcBef>
              </a:pPr>
              <a:r>
                <a:rPr kumimoji="1" lang="en-US" altLang="zh-CN" sz="1200" dirty="0" smtClean="0">
                  <a:solidFill>
                    <a:schemeClr val="tx1">
                      <a:lumMod val="65000"/>
                      <a:lumOff val="35000"/>
                    </a:schemeClr>
                  </a:solidFill>
                  <a:ea typeface="微软雅黑"/>
                </a:rPr>
                <a:t>R:253</a:t>
              </a:r>
              <a:r>
                <a:rPr kumimoji="1" lang="zh-CN" altLang="en-US" sz="1200" dirty="0" smtClean="0">
                  <a:solidFill>
                    <a:schemeClr val="tx1">
                      <a:lumMod val="65000"/>
                      <a:lumOff val="35000"/>
                    </a:schemeClr>
                  </a:solidFill>
                  <a:ea typeface="微软雅黑"/>
                </a:rPr>
                <a:t> </a:t>
              </a:r>
              <a:r>
                <a:rPr kumimoji="1" lang="en-US" altLang="zh-CN" sz="1200" dirty="0" smtClean="0">
                  <a:solidFill>
                    <a:schemeClr val="tx1">
                      <a:lumMod val="65000"/>
                      <a:lumOff val="35000"/>
                    </a:schemeClr>
                  </a:solidFill>
                  <a:ea typeface="微软雅黑"/>
                </a:rPr>
                <a:t>G:184</a:t>
              </a:r>
              <a:r>
                <a:rPr kumimoji="1" lang="zh-CN" altLang="en-US" sz="1200" dirty="0" smtClean="0">
                  <a:solidFill>
                    <a:schemeClr val="tx1">
                      <a:lumMod val="65000"/>
                      <a:lumOff val="35000"/>
                    </a:schemeClr>
                  </a:solidFill>
                  <a:ea typeface="微软雅黑"/>
                </a:rPr>
                <a:t> </a:t>
              </a:r>
              <a:r>
                <a:rPr kumimoji="1" lang="en-US" altLang="zh-CN" sz="1200" dirty="0" smtClean="0">
                  <a:solidFill>
                    <a:schemeClr val="tx1">
                      <a:lumMod val="65000"/>
                      <a:lumOff val="35000"/>
                    </a:schemeClr>
                  </a:solidFill>
                  <a:ea typeface="微软雅黑"/>
                </a:rPr>
                <a:t>B:18</a:t>
              </a:r>
            </a:p>
            <a:p>
              <a:pPr>
                <a:spcBef>
                  <a:spcPts val="500"/>
                </a:spcBef>
              </a:pPr>
              <a:r>
                <a:rPr kumimoji="1" lang="en-US" altLang="zh-CN" sz="1200" dirty="0" smtClean="0">
                  <a:solidFill>
                    <a:schemeClr val="tx1">
                      <a:lumMod val="65000"/>
                      <a:lumOff val="35000"/>
                    </a:schemeClr>
                  </a:solidFill>
                  <a:ea typeface="微软雅黑"/>
                </a:rPr>
                <a:t>R:0</a:t>
              </a:r>
              <a:r>
                <a:rPr kumimoji="1" lang="zh-CN" altLang="en-US" sz="1200" dirty="0" smtClean="0">
                  <a:solidFill>
                    <a:schemeClr val="tx1">
                      <a:lumMod val="65000"/>
                      <a:lumOff val="35000"/>
                    </a:schemeClr>
                  </a:solidFill>
                  <a:ea typeface="微软雅黑"/>
                </a:rPr>
                <a:t> </a:t>
              </a:r>
              <a:r>
                <a:rPr kumimoji="1" lang="en-US" altLang="zh-CN" sz="1200" dirty="0" smtClean="0">
                  <a:solidFill>
                    <a:schemeClr val="tx1">
                      <a:lumMod val="65000"/>
                      <a:lumOff val="35000"/>
                    </a:schemeClr>
                  </a:solidFill>
                  <a:ea typeface="微软雅黑"/>
                </a:rPr>
                <a:t>G:191</a:t>
              </a:r>
              <a:r>
                <a:rPr kumimoji="1" lang="zh-CN" altLang="en-US" sz="1200" dirty="0" smtClean="0">
                  <a:solidFill>
                    <a:schemeClr val="tx1">
                      <a:lumMod val="65000"/>
                      <a:lumOff val="35000"/>
                    </a:schemeClr>
                  </a:solidFill>
                  <a:ea typeface="微软雅黑"/>
                </a:rPr>
                <a:t> </a:t>
              </a:r>
              <a:r>
                <a:rPr kumimoji="1" lang="en-US" altLang="zh-CN" sz="1200" dirty="0" smtClean="0">
                  <a:solidFill>
                    <a:schemeClr val="tx1">
                      <a:lumMod val="65000"/>
                      <a:lumOff val="35000"/>
                    </a:schemeClr>
                  </a:solidFill>
                  <a:ea typeface="微软雅黑"/>
                </a:rPr>
                <a:t>B:255</a:t>
              </a:r>
            </a:p>
            <a:p>
              <a:pPr>
                <a:spcBef>
                  <a:spcPts val="500"/>
                </a:spcBef>
              </a:pPr>
              <a:r>
                <a:rPr kumimoji="1" lang="en-US" altLang="zh-CN" sz="1200" dirty="0" smtClean="0">
                  <a:solidFill>
                    <a:schemeClr val="tx1">
                      <a:lumMod val="65000"/>
                      <a:lumOff val="35000"/>
                    </a:schemeClr>
                  </a:solidFill>
                  <a:ea typeface="微软雅黑"/>
                </a:rPr>
                <a:t>R:130</a:t>
              </a:r>
              <a:r>
                <a:rPr kumimoji="1" lang="zh-CN" altLang="en-US" sz="1200" dirty="0" smtClean="0">
                  <a:solidFill>
                    <a:schemeClr val="tx1">
                      <a:lumMod val="65000"/>
                      <a:lumOff val="35000"/>
                    </a:schemeClr>
                  </a:solidFill>
                  <a:ea typeface="微软雅黑"/>
                </a:rPr>
                <a:t> </a:t>
              </a:r>
              <a:r>
                <a:rPr kumimoji="1" lang="en-US" altLang="zh-CN" sz="1200" dirty="0" smtClean="0">
                  <a:solidFill>
                    <a:schemeClr val="tx1">
                      <a:lumMod val="65000"/>
                      <a:lumOff val="35000"/>
                    </a:schemeClr>
                  </a:solidFill>
                  <a:ea typeface="微软雅黑"/>
                </a:rPr>
                <a:t>G:194</a:t>
              </a:r>
              <a:r>
                <a:rPr kumimoji="1" lang="zh-CN" altLang="en-US" sz="1200" dirty="0" smtClean="0">
                  <a:solidFill>
                    <a:schemeClr val="tx1">
                      <a:lumMod val="65000"/>
                      <a:lumOff val="35000"/>
                    </a:schemeClr>
                  </a:solidFill>
                  <a:ea typeface="微软雅黑"/>
                </a:rPr>
                <a:t> </a:t>
              </a:r>
              <a:r>
                <a:rPr kumimoji="1" lang="en-US" altLang="zh-CN" sz="1200" dirty="0">
                  <a:solidFill>
                    <a:schemeClr val="tx1">
                      <a:lumMod val="65000"/>
                      <a:lumOff val="35000"/>
                    </a:schemeClr>
                  </a:solidFill>
                  <a:ea typeface="微软雅黑"/>
                </a:rPr>
                <a:t>B</a:t>
              </a:r>
              <a:r>
                <a:rPr kumimoji="1" lang="en-US" altLang="zh-CN" sz="1200" dirty="0" smtClean="0">
                  <a:solidFill>
                    <a:schemeClr val="tx1">
                      <a:lumMod val="65000"/>
                      <a:lumOff val="35000"/>
                    </a:schemeClr>
                  </a:solidFill>
                  <a:ea typeface="微软雅黑"/>
                </a:rPr>
                <a:t>:31</a:t>
              </a:r>
              <a:endParaRPr kumimoji="1" lang="en-US" altLang="zh-CN" sz="1200" dirty="0">
                <a:solidFill>
                  <a:schemeClr val="tx1">
                    <a:lumMod val="65000"/>
                    <a:lumOff val="35000"/>
                  </a:schemeClr>
                </a:solidFill>
                <a:ea typeface="微软雅黑"/>
              </a:endParaRPr>
            </a:p>
            <a:p>
              <a:pPr>
                <a:spcBef>
                  <a:spcPts val="500"/>
                </a:spcBef>
              </a:pPr>
              <a:r>
                <a:rPr kumimoji="1" lang="en-US" altLang="zh-CN" sz="1200" dirty="0" smtClean="0">
                  <a:solidFill>
                    <a:schemeClr val="tx1">
                      <a:lumMod val="65000"/>
                      <a:lumOff val="35000"/>
                    </a:schemeClr>
                  </a:solidFill>
                  <a:ea typeface="微软雅黑"/>
                </a:rPr>
                <a:t>R:153</a:t>
              </a:r>
              <a:r>
                <a:rPr kumimoji="1" lang="zh-CN" altLang="en-US" sz="1200" dirty="0" smtClean="0">
                  <a:solidFill>
                    <a:schemeClr val="tx1">
                      <a:lumMod val="65000"/>
                      <a:lumOff val="35000"/>
                    </a:schemeClr>
                  </a:solidFill>
                  <a:ea typeface="微软雅黑"/>
                </a:rPr>
                <a:t> </a:t>
              </a:r>
              <a:r>
                <a:rPr kumimoji="1" lang="en-US" altLang="zh-CN" sz="1200" dirty="0" smtClean="0">
                  <a:solidFill>
                    <a:schemeClr val="tx1">
                      <a:lumMod val="65000"/>
                      <a:lumOff val="35000"/>
                    </a:schemeClr>
                  </a:solidFill>
                  <a:ea typeface="微软雅黑"/>
                </a:rPr>
                <a:t>G:62</a:t>
              </a:r>
              <a:r>
                <a:rPr kumimoji="1" lang="zh-CN" altLang="en-US" sz="1200" dirty="0" smtClean="0">
                  <a:solidFill>
                    <a:schemeClr val="tx1">
                      <a:lumMod val="65000"/>
                      <a:lumOff val="35000"/>
                    </a:schemeClr>
                  </a:solidFill>
                  <a:ea typeface="微软雅黑"/>
                </a:rPr>
                <a:t> </a:t>
              </a:r>
              <a:r>
                <a:rPr kumimoji="1" lang="en-US" altLang="zh-CN" sz="1200" dirty="0" smtClean="0">
                  <a:solidFill>
                    <a:schemeClr val="tx1">
                      <a:lumMod val="65000"/>
                      <a:lumOff val="35000"/>
                    </a:schemeClr>
                  </a:solidFill>
                  <a:ea typeface="微软雅黑"/>
                </a:rPr>
                <a:t>B:151</a:t>
              </a:r>
            </a:p>
            <a:p>
              <a:pPr>
                <a:spcBef>
                  <a:spcPts val="500"/>
                </a:spcBef>
              </a:pPr>
              <a:r>
                <a:rPr kumimoji="1" lang="en-US" altLang="zh-CN" sz="1200" dirty="0" smtClean="0">
                  <a:solidFill>
                    <a:schemeClr val="tx1">
                      <a:lumMod val="65000"/>
                      <a:lumOff val="35000"/>
                    </a:schemeClr>
                  </a:solidFill>
                  <a:ea typeface="微软雅黑"/>
                </a:rPr>
                <a:t>R:237</a:t>
              </a:r>
              <a:r>
                <a:rPr kumimoji="1" lang="zh-CN" altLang="en-US" sz="1200" dirty="0" smtClean="0">
                  <a:solidFill>
                    <a:schemeClr val="tx1">
                      <a:lumMod val="65000"/>
                      <a:lumOff val="35000"/>
                    </a:schemeClr>
                  </a:solidFill>
                  <a:ea typeface="微软雅黑"/>
                </a:rPr>
                <a:t> </a:t>
              </a:r>
              <a:r>
                <a:rPr kumimoji="1" lang="en-US" altLang="zh-CN" sz="1200" dirty="0" smtClean="0">
                  <a:solidFill>
                    <a:schemeClr val="tx1">
                      <a:lumMod val="65000"/>
                      <a:lumOff val="35000"/>
                    </a:schemeClr>
                  </a:solidFill>
                  <a:ea typeface="微软雅黑"/>
                </a:rPr>
                <a:t>G:27</a:t>
              </a:r>
              <a:r>
                <a:rPr kumimoji="1" lang="zh-CN" altLang="en-US" sz="1200" dirty="0" smtClean="0">
                  <a:solidFill>
                    <a:schemeClr val="tx1">
                      <a:lumMod val="65000"/>
                      <a:lumOff val="35000"/>
                    </a:schemeClr>
                  </a:solidFill>
                  <a:ea typeface="微软雅黑"/>
                </a:rPr>
                <a:t>   </a:t>
              </a:r>
              <a:r>
                <a:rPr kumimoji="1" lang="en-US" altLang="zh-CN" sz="1200" dirty="0" smtClean="0">
                  <a:solidFill>
                    <a:schemeClr val="tx1">
                      <a:lumMod val="65000"/>
                      <a:lumOff val="35000"/>
                    </a:schemeClr>
                  </a:solidFill>
                  <a:ea typeface="微软雅黑"/>
                </a:rPr>
                <a:t>B:35</a:t>
              </a:r>
              <a:endParaRPr kumimoji="1" lang="en-US" altLang="zh-CN" sz="1200" dirty="0">
                <a:solidFill>
                  <a:schemeClr val="tx1">
                    <a:lumMod val="65000"/>
                    <a:lumOff val="35000"/>
                  </a:schemeClr>
                </a:solidFill>
                <a:ea typeface="微软雅黑"/>
              </a:endParaRPr>
            </a:p>
            <a:p>
              <a:pPr>
                <a:spcBef>
                  <a:spcPts val="500"/>
                </a:spcBef>
              </a:pPr>
              <a:endParaRPr kumimoji="1" lang="en-US" altLang="zh-CN" sz="1200" dirty="0">
                <a:solidFill>
                  <a:schemeClr val="tx1">
                    <a:lumMod val="65000"/>
                    <a:lumOff val="35000"/>
                  </a:schemeClr>
                </a:solidFill>
                <a:ea typeface="微软雅黑"/>
              </a:endParaRPr>
            </a:p>
          </p:txBody>
        </p:sp>
        <p:sp>
          <p:nvSpPr>
            <p:cNvPr id="15" name="矩形 14"/>
            <p:cNvSpPr/>
            <p:nvPr/>
          </p:nvSpPr>
          <p:spPr>
            <a:xfrm>
              <a:off x="9526484" y="2322535"/>
              <a:ext cx="236538" cy="236538"/>
            </a:xfrm>
            <a:prstGeom prst="rect">
              <a:avLst/>
            </a:prstGeom>
            <a:solidFill>
              <a:srgbClr val="ED1B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tx1">
                    <a:lumMod val="65000"/>
                    <a:lumOff val="35000"/>
                  </a:schemeClr>
                </a:solidFill>
              </a:endParaRPr>
            </a:p>
          </p:txBody>
        </p:sp>
      </p:grpSp>
    </p:spTree>
    <p:extLst>
      <p:ext uri="{BB962C8B-B14F-4D97-AF65-F5344CB8AC3E}">
        <p14:creationId xmlns:p14="http://schemas.microsoft.com/office/powerpoint/2010/main" val="7319833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spcBef>
          <a:spcPct val="0"/>
        </a:spcBef>
        <a:buNone/>
        <a:defRPr lang="zh-CN" altLang="en-US" sz="2800" b="1" kern="1200" dirty="0">
          <a:solidFill>
            <a:srgbClr val="0950A0"/>
          </a:solidFill>
          <a:latin typeface="微软雅黑" panose="020B0503020204020204" pitchFamily="34" charset="-122"/>
          <a:ea typeface="微软雅黑" panose="020B0503020204020204" pitchFamily="34" charset="-122"/>
          <a:cs typeface="+mj-cs"/>
        </a:defRPr>
      </a:lvl1pPr>
    </p:titleStyle>
    <p:bodyStyle>
      <a:lvl1pPr marL="342900" indent="-342900" algn="l" defTabSz="914400" rtl="0" eaLnBrk="1" latinLnBrk="0" hangingPunct="1">
        <a:lnSpc>
          <a:spcPct val="120000"/>
        </a:lnSpc>
        <a:spcBef>
          <a:spcPts val="2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lnSpc>
          <a:spcPct val="120000"/>
        </a:lnSpc>
        <a:spcBef>
          <a:spcPts val="2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2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2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2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4"/>
            <a:ext cx="8229600" cy="339407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7"/>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734E2AEC-C823-491D-95BC-13A561B7141E}" type="datetimeFigureOut">
              <a:rPr lang="zh-CN" altLang="en-US" smtClean="0"/>
              <a:pPr/>
              <a:t>2019/12/2</a:t>
            </a:fld>
            <a:endParaRPr lang="zh-CN" altLang="en-US"/>
          </a:p>
        </p:txBody>
      </p:sp>
      <p:sp>
        <p:nvSpPr>
          <p:cNvPr id="5" name="页脚占位符 4"/>
          <p:cNvSpPr>
            <a:spLocks noGrp="1"/>
          </p:cNvSpPr>
          <p:nvPr>
            <p:ph type="ftr" sz="quarter" idx="3"/>
          </p:nvPr>
        </p:nvSpPr>
        <p:spPr>
          <a:xfrm>
            <a:off x="3124200" y="4767267"/>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7"/>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5EB042C5-73FA-4ED8-B3BC-01512D7E586F}" type="slidenum">
              <a:rPr lang="zh-CN" altLang="en-US" smtClean="0"/>
              <a:pPr/>
              <a:t>‹#›</a:t>
            </a:fld>
            <a:endParaRPr lang="zh-CN" altLang="en-US"/>
          </a:p>
        </p:txBody>
      </p:sp>
    </p:spTree>
    <p:extLst>
      <p:ext uri="{BB962C8B-B14F-4D97-AF65-F5344CB8AC3E}">
        <p14:creationId xmlns:p14="http://schemas.microsoft.com/office/powerpoint/2010/main" val="3612906834"/>
      </p:ext>
    </p:extLst>
  </p:cSld>
  <p:clrMap bg1="lt1" tx1="dk1" bg2="lt2" tx2="dk2" accent1="accent1" accent2="accent2" accent3="accent3" accent4="accent4" accent5="accent5" accent6="accent6" hlink="hlink" folHlink="folHlink"/>
  <p:sldLayoutIdLst>
    <p:sldLayoutId id="2147483673"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4"/>
            <a:ext cx="8229600" cy="339407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7"/>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CCAEBFAD-CFAD-4A72-89B1-8AECD9BFE448}" type="datetimeFigureOut">
              <a:rPr lang="zh-CN" altLang="en-US" smtClean="0"/>
              <a:pPr/>
              <a:t>2019/12/2</a:t>
            </a:fld>
            <a:endParaRPr lang="zh-CN" altLang="en-US"/>
          </a:p>
        </p:txBody>
      </p:sp>
      <p:sp>
        <p:nvSpPr>
          <p:cNvPr id="5" name="页脚占位符 4"/>
          <p:cNvSpPr>
            <a:spLocks noGrp="1"/>
          </p:cNvSpPr>
          <p:nvPr>
            <p:ph type="ftr" sz="quarter" idx="3"/>
          </p:nvPr>
        </p:nvSpPr>
        <p:spPr>
          <a:xfrm>
            <a:off x="3124200" y="4767267"/>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7"/>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95084410-48FF-480E-ADE5-D7CEAEE9030B}" type="slidenum">
              <a:rPr lang="zh-CN" altLang="en-US" smtClean="0"/>
              <a:pPr/>
              <a:t>‹#›</a:t>
            </a:fld>
            <a:endParaRPr lang="zh-CN" altLang="en-US"/>
          </a:p>
        </p:txBody>
      </p:sp>
    </p:spTree>
    <p:extLst>
      <p:ext uri="{BB962C8B-B14F-4D97-AF65-F5344CB8AC3E}">
        <p14:creationId xmlns:p14="http://schemas.microsoft.com/office/powerpoint/2010/main" val="3406177425"/>
      </p:ext>
    </p:extLst>
  </p:cSld>
  <p:clrMap bg1="lt1" tx1="dk1" bg2="lt2" tx2="dk2" accent1="accent1" accent2="accent2" accent3="accent3" accent4="accent4" accent5="accent5" accent6="accent6" hlink="hlink" folHlink="folHlink"/>
  <p:sldLayoutIdLst>
    <p:sldLayoutId id="2147483677"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41481"/>
            <a:ext cx="8229600" cy="583574"/>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951571"/>
            <a:ext cx="8229600" cy="364305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4767264"/>
            <a:ext cx="370384" cy="273844"/>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extLst>
      <p:ext uri="{BB962C8B-B14F-4D97-AF65-F5344CB8AC3E}">
        <p14:creationId xmlns:p14="http://schemas.microsoft.com/office/powerpoint/2010/main" val="174073036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111968" y="2733771"/>
            <a:ext cx="9032032" cy="832489"/>
          </a:xfrm>
        </p:spPr>
        <p:txBody>
          <a:bodyPr>
            <a:noAutofit/>
          </a:bodyPr>
          <a:lstStyle/>
          <a:p>
            <a:pPr algn="ctr"/>
            <a:r>
              <a:rPr lang="en-US" altLang="zh-CN" sz="3200" dirty="0">
                <a:latin typeface="微软雅黑" panose="020B0503020204020204" pitchFamily="34" charset="-122"/>
                <a:ea typeface="微软雅黑" panose="020B0503020204020204" pitchFamily="34" charset="-122"/>
              </a:rPr>
              <a:t>Proposal on normative work for disaggregated </a:t>
            </a:r>
            <a:r>
              <a:rPr lang="en-US" altLang="zh-CN" sz="3200" dirty="0" err="1">
                <a:latin typeface="微软雅黑" panose="020B0503020204020204" pitchFamily="34" charset="-122"/>
                <a:ea typeface="微软雅黑" panose="020B0503020204020204" pitchFamily="34" charset="-122"/>
              </a:rPr>
              <a:t>gNB</a:t>
            </a:r>
            <a:r>
              <a:rPr lang="en-US" altLang="zh-CN" sz="3200" dirty="0">
                <a:latin typeface="微软雅黑" panose="020B0503020204020204" pitchFamily="34" charset="-122"/>
                <a:ea typeface="微软雅黑" panose="020B0503020204020204" pitchFamily="34" charset="-122"/>
              </a:rPr>
              <a:t> enhancement  SI</a:t>
            </a:r>
            <a:endParaRPr lang="zh-CN" altLang="en-US" sz="3200" dirty="0">
              <a:latin typeface="微软雅黑" panose="020B0503020204020204" pitchFamily="34" charset="-122"/>
              <a:ea typeface="微软雅黑" panose="020B0503020204020204" pitchFamily="34" charset="-122"/>
            </a:endParaRPr>
          </a:p>
        </p:txBody>
      </p:sp>
      <p:sp>
        <p:nvSpPr>
          <p:cNvPr id="3" name="TextBox 2"/>
          <p:cNvSpPr txBox="1"/>
          <p:nvPr/>
        </p:nvSpPr>
        <p:spPr>
          <a:xfrm>
            <a:off x="6444215" y="3813888"/>
            <a:ext cx="2431061" cy="523220"/>
          </a:xfrm>
          <a:prstGeom prst="rect">
            <a:avLst/>
          </a:prstGeom>
          <a:noFill/>
        </p:spPr>
        <p:txBody>
          <a:bodyPr wrap="square" rtlCol="0">
            <a:spAutoFit/>
          </a:bodyPr>
          <a:lstStyle/>
          <a:p>
            <a:pPr algn="ctr"/>
            <a:r>
              <a:rPr lang="en-US" altLang="zh-CN" sz="2800" b="1" dirty="0" smtClean="0">
                <a:solidFill>
                  <a:prstClr val="black"/>
                </a:solidFill>
              </a:rPr>
              <a:t>CATT</a:t>
            </a:r>
          </a:p>
        </p:txBody>
      </p:sp>
      <p:sp>
        <p:nvSpPr>
          <p:cNvPr id="5" name="TextBox 4"/>
          <p:cNvSpPr txBox="1"/>
          <p:nvPr/>
        </p:nvSpPr>
        <p:spPr>
          <a:xfrm>
            <a:off x="7240556" y="503856"/>
            <a:ext cx="1903444" cy="461665"/>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dirty="0" smtClean="0">
                <a:solidFill>
                  <a:prstClr val="white"/>
                </a:solidFill>
              </a:rPr>
              <a:t>RP-192852</a:t>
            </a:r>
            <a:endParaRPr lang="zh-CN" altLang="en-US" sz="2400" b="1" dirty="0" smtClean="0">
              <a:solidFill>
                <a:prstClr val="white"/>
              </a:solidFill>
            </a:endParaRPr>
          </a:p>
        </p:txBody>
      </p:sp>
      <p:sp>
        <p:nvSpPr>
          <p:cNvPr id="6" name="TextBox 5"/>
          <p:cNvSpPr txBox="1"/>
          <p:nvPr/>
        </p:nvSpPr>
        <p:spPr>
          <a:xfrm>
            <a:off x="317241" y="573832"/>
            <a:ext cx="5710336" cy="1938992"/>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dirty="0" smtClean="0">
                <a:solidFill>
                  <a:prstClr val="white"/>
                </a:solidFill>
              </a:rPr>
              <a:t>3GPP TSG RAN WG Meeting #</a:t>
            </a:r>
            <a:r>
              <a:rPr lang="en-US" altLang="zh-CN" sz="2400" b="1" dirty="0" smtClean="0">
                <a:solidFill>
                  <a:prstClr val="white"/>
                </a:solidFill>
              </a:rPr>
              <a:t>86</a:t>
            </a:r>
            <a:endParaRPr lang="en-US" altLang="zh-CN" sz="2400" b="1" dirty="0" smtClean="0">
              <a:solidFill>
                <a:prstClr val="white"/>
              </a:solidFill>
            </a:endParaRPr>
          </a:p>
          <a:p>
            <a:r>
              <a:rPr lang="en-GB" altLang="zh-CN" sz="2400" b="1" dirty="0" err="1">
                <a:solidFill>
                  <a:prstClr val="white"/>
                </a:solidFill>
              </a:rPr>
              <a:t>Sitges</a:t>
            </a:r>
            <a:r>
              <a:rPr lang="en-GB" altLang="zh-CN" sz="2400" b="1" dirty="0">
                <a:solidFill>
                  <a:prstClr val="white"/>
                </a:solidFill>
              </a:rPr>
              <a:t>, Spain, </a:t>
            </a:r>
            <a:r>
              <a:rPr lang="en-GB" altLang="zh-CN" sz="2400" b="1" dirty="0" smtClean="0">
                <a:solidFill>
                  <a:prstClr val="white"/>
                </a:solidFill>
              </a:rPr>
              <a:t>Dec. 9</a:t>
            </a:r>
            <a:r>
              <a:rPr lang="en-GB" altLang="zh-CN" sz="2400" b="1" baseline="30000" dirty="0" smtClean="0">
                <a:solidFill>
                  <a:prstClr val="white"/>
                </a:solidFill>
              </a:rPr>
              <a:t>th</a:t>
            </a:r>
            <a:r>
              <a:rPr lang="en-GB" altLang="zh-CN" sz="2400" b="1" dirty="0" smtClean="0">
                <a:solidFill>
                  <a:prstClr val="white"/>
                </a:solidFill>
              </a:rPr>
              <a:t> -12</a:t>
            </a:r>
            <a:r>
              <a:rPr lang="en-GB" altLang="zh-CN" sz="2400" b="1" baseline="30000" dirty="0" smtClean="0">
                <a:solidFill>
                  <a:prstClr val="white"/>
                </a:solidFill>
              </a:rPr>
              <a:t>th</a:t>
            </a:r>
            <a:r>
              <a:rPr lang="en-GB" altLang="zh-CN" sz="2400" b="1" dirty="0" smtClean="0">
                <a:solidFill>
                  <a:prstClr val="white"/>
                </a:solidFill>
              </a:rPr>
              <a:t>, </a:t>
            </a:r>
            <a:r>
              <a:rPr lang="en-GB" altLang="zh-CN" sz="2400" b="1" dirty="0" smtClean="0">
                <a:solidFill>
                  <a:prstClr val="white"/>
                </a:solidFill>
              </a:rPr>
              <a:t>2019 </a:t>
            </a:r>
          </a:p>
          <a:p>
            <a:r>
              <a:rPr lang="en-GB" altLang="zh-CN" sz="2400" b="1" dirty="0" smtClean="0">
                <a:solidFill>
                  <a:prstClr val="white"/>
                </a:solidFill>
              </a:rPr>
              <a:t>Document for: Discussion</a:t>
            </a:r>
          </a:p>
          <a:p>
            <a:r>
              <a:rPr lang="en-GB" altLang="zh-CN" sz="2400" b="1" dirty="0" smtClean="0">
                <a:solidFill>
                  <a:prstClr val="white"/>
                </a:solidFill>
              </a:rPr>
              <a:t>Agenda Item</a:t>
            </a:r>
            <a:r>
              <a:rPr lang="en-US" altLang="zh-CN" sz="2400" b="1" dirty="0" smtClean="0">
                <a:solidFill>
                  <a:prstClr val="white"/>
                </a:solidFill>
              </a:rPr>
              <a:t>:  </a:t>
            </a:r>
            <a:r>
              <a:rPr lang="en-US" altLang="zh-CN" sz="2400" b="1" dirty="0" smtClean="0">
                <a:solidFill>
                  <a:prstClr val="white"/>
                </a:solidFill>
              </a:rPr>
              <a:t>9.1.3</a:t>
            </a:r>
            <a:endParaRPr lang="en-US" altLang="zh-CN" sz="2400" b="1" dirty="0" smtClean="0">
              <a:solidFill>
                <a:prstClr val="white"/>
              </a:solidFill>
            </a:endParaRPr>
          </a:p>
          <a:p>
            <a:endParaRPr lang="zh-CN" altLang="en-US" sz="2400" b="1" dirty="0" smtClean="0">
              <a:solidFill>
                <a:prstClr val="white"/>
              </a:solidFill>
            </a:endParaRPr>
          </a:p>
        </p:txBody>
      </p:sp>
    </p:spTree>
    <p:extLst>
      <p:ext uri="{BB962C8B-B14F-4D97-AF65-F5344CB8AC3E}">
        <p14:creationId xmlns:p14="http://schemas.microsoft.com/office/powerpoint/2010/main" val="19735444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180975" lvl="1" algn="ctr" rtl="0">
              <a:spcBef>
                <a:spcPct val="0"/>
              </a:spcBef>
            </a:pPr>
            <a:r>
              <a:rPr lang="en-US" altLang="zh-CN" sz="2800" dirty="0"/>
              <a:t>Conclusion on flow control enhancement</a:t>
            </a:r>
            <a:endParaRPr lang="zh-CN" altLang="en-US" sz="2800" kern="1200" dirty="0">
              <a:solidFill>
                <a:schemeClr val="tx1"/>
              </a:solidFill>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457200" y="951571"/>
            <a:ext cx="8376249" cy="3420379"/>
          </a:xfrm>
        </p:spPr>
        <p:txBody>
          <a:bodyPr>
            <a:normAutofit/>
          </a:bodyPr>
          <a:lstStyle/>
          <a:p>
            <a:pPr marL="0" indent="0">
              <a:buNone/>
            </a:pPr>
            <a:r>
              <a:rPr lang="en-US" altLang="zh-CN" sz="2400" dirty="0"/>
              <a:t>3 scenarios were identified during the study phase and conclusions on each of the scenarios and its corresponding solutions were as below:</a:t>
            </a:r>
          </a:p>
          <a:p>
            <a:pPr lvl="1">
              <a:buFont typeface="Wingdings" panose="05000000000000000000" pitchFamily="2" charset="2"/>
              <a:buChar char="ü"/>
            </a:pPr>
            <a:r>
              <a:rPr lang="en-US" altLang="zh-CN" sz="1800" dirty="0"/>
              <a:t>    Specify solution 5 for scenario 1 in Rel-16 IIOT WI</a:t>
            </a:r>
          </a:p>
          <a:p>
            <a:pPr lvl="1">
              <a:buFont typeface="Wingdings" panose="05000000000000000000" pitchFamily="2" charset="2"/>
              <a:buChar char="ü"/>
            </a:pPr>
            <a:r>
              <a:rPr lang="en-US" altLang="zh-CN" sz="1800" dirty="0"/>
              <a:t>     </a:t>
            </a:r>
            <a:r>
              <a:rPr lang="en-GB" altLang="zh-CN" sz="1800" dirty="0"/>
              <a:t>Further enhancements of Solution 5 targeting Scenario 2 may be specified provided that gains can be confirmed with a reasonable complexity</a:t>
            </a:r>
          </a:p>
          <a:p>
            <a:pPr lvl="1">
              <a:buFont typeface="Wingdings" panose="05000000000000000000" pitchFamily="2" charset="2"/>
              <a:buChar char="ü"/>
            </a:pPr>
            <a:r>
              <a:rPr lang="en-GB" altLang="zh-CN" sz="1800" dirty="0"/>
              <a:t>     Some companies see the benefits of solutions for Scenario 3, but there is no consensus on this issue in RAN3</a:t>
            </a:r>
            <a:endParaRPr lang="en-US" altLang="zh-CN" sz="1800" dirty="0"/>
          </a:p>
        </p:txBody>
      </p:sp>
      <p:sp>
        <p:nvSpPr>
          <p:cNvPr id="5" name="灯片编号占位符 9"/>
          <p:cNvSpPr>
            <a:spLocks noGrp="1"/>
          </p:cNvSpPr>
          <p:nvPr>
            <p:ph type="sldNum" sz="quarter" idx="4294967295"/>
          </p:nvPr>
        </p:nvSpPr>
        <p:spPr>
          <a:xfrm>
            <a:off x="8604448" y="4788135"/>
            <a:ext cx="539552" cy="214313"/>
          </a:xfrm>
          <a:prstGeom prst="rect">
            <a:avLst/>
          </a:prstGeom>
          <a:noFill/>
        </p:spPr>
        <p:txBody>
          <a:bodyPr/>
          <a:lstStyle/>
          <a:p>
            <a:pPr algn="l"/>
            <a:fld id="{44AB0156-B226-4A06-8B50-52773A32F8DB}" type="slidenum">
              <a:rPr lang="en-US" altLang="zh-CN" sz="1800" smtClean="0">
                <a:solidFill>
                  <a:prstClr val="black"/>
                </a:solidFill>
              </a:rPr>
              <a:pPr algn="l"/>
              <a:t>2</a:t>
            </a:fld>
            <a:endParaRPr lang="en-US" altLang="zh-CN" sz="1800" dirty="0" smtClean="0">
              <a:solidFill>
                <a:prstClr val="black"/>
              </a:solidFill>
            </a:endParaRPr>
          </a:p>
        </p:txBody>
      </p:sp>
      <p:sp>
        <p:nvSpPr>
          <p:cNvPr id="16386" name="Rectangle 2"/>
          <p:cNvSpPr>
            <a:spLocks noChangeArrowheads="1"/>
          </p:cNvSpPr>
          <p:nvPr/>
        </p:nvSpPr>
        <p:spPr bwMode="auto">
          <a:xfrm>
            <a:off x="0"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6387" name="Rectangle 3"/>
          <p:cNvSpPr>
            <a:spLocks noChangeArrowheads="1"/>
          </p:cNvSpPr>
          <p:nvPr/>
        </p:nvSpPr>
        <p:spPr bwMode="auto">
          <a:xfrm>
            <a:off x="0" y="586859"/>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Tree>
    <p:extLst>
      <p:ext uri="{BB962C8B-B14F-4D97-AF65-F5344CB8AC3E}">
        <p14:creationId xmlns:p14="http://schemas.microsoft.com/office/powerpoint/2010/main" val="28596046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180975" lvl="1" algn="ctr" rtl="0">
              <a:spcBef>
                <a:spcPct val="0"/>
              </a:spcBef>
            </a:pPr>
            <a:r>
              <a:rPr lang="en-US" altLang="zh-CN" sz="2800" dirty="0" smtClean="0"/>
              <a:t>Conclusion on multiple CU-UPs connectivity</a:t>
            </a:r>
            <a:endParaRPr lang="zh-CN" altLang="en-US" sz="2800" kern="1200" dirty="0">
              <a:solidFill>
                <a:schemeClr val="tx1"/>
              </a:solidFill>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457200" y="951571"/>
            <a:ext cx="8376249" cy="3420379"/>
          </a:xfrm>
        </p:spPr>
        <p:txBody>
          <a:bodyPr>
            <a:normAutofit/>
          </a:bodyPr>
          <a:lstStyle/>
          <a:p>
            <a:pPr>
              <a:buFont typeface="Wingdings" panose="05000000000000000000" pitchFamily="2" charset="2"/>
              <a:buChar char="ü"/>
            </a:pPr>
            <a:r>
              <a:rPr lang="en-GB" altLang="zh-CN" sz="2400" dirty="0"/>
              <a:t>The scenario was identified and agreed as useful to be supported. Likewise, an LS was sent to SA3 requesting feedback on solutions for this scenario. Therefore, solution could be specified during normative phase based on the feedback from SA3.</a:t>
            </a:r>
          </a:p>
          <a:p>
            <a:pPr>
              <a:buFont typeface="Wingdings" panose="05000000000000000000" pitchFamily="2" charset="2"/>
              <a:buChar char="ü"/>
            </a:pPr>
            <a:r>
              <a:rPr lang="en-GB" altLang="zh-CN" sz="2400" dirty="0"/>
              <a:t>SA3 replied to RAN3 that </a:t>
            </a:r>
            <a:r>
              <a:rPr lang="en-US" altLang="zh-CN" sz="2400" dirty="0"/>
              <a:t>this work was not possible to complete in Rel-16 and can be taken up only in Rel-17.</a:t>
            </a:r>
            <a:endParaRPr lang="zh-CN" altLang="zh-CN" sz="2400" dirty="0"/>
          </a:p>
        </p:txBody>
      </p:sp>
      <p:sp>
        <p:nvSpPr>
          <p:cNvPr id="5" name="灯片编号占位符 9"/>
          <p:cNvSpPr>
            <a:spLocks noGrp="1"/>
          </p:cNvSpPr>
          <p:nvPr>
            <p:ph type="sldNum" sz="quarter" idx="4294967295"/>
          </p:nvPr>
        </p:nvSpPr>
        <p:spPr>
          <a:xfrm>
            <a:off x="8604448" y="4788135"/>
            <a:ext cx="539552" cy="214313"/>
          </a:xfrm>
          <a:prstGeom prst="rect">
            <a:avLst/>
          </a:prstGeom>
          <a:noFill/>
        </p:spPr>
        <p:txBody>
          <a:bodyPr/>
          <a:lstStyle/>
          <a:p>
            <a:pPr algn="l"/>
            <a:fld id="{44AB0156-B226-4A06-8B50-52773A32F8DB}" type="slidenum">
              <a:rPr lang="en-US" altLang="zh-CN" sz="1800" smtClean="0">
                <a:solidFill>
                  <a:prstClr val="black"/>
                </a:solidFill>
              </a:rPr>
              <a:pPr algn="l"/>
              <a:t>3</a:t>
            </a:fld>
            <a:endParaRPr lang="en-US" altLang="zh-CN" sz="1800" dirty="0" smtClean="0">
              <a:solidFill>
                <a:prstClr val="black"/>
              </a:solidFill>
            </a:endParaRPr>
          </a:p>
        </p:txBody>
      </p:sp>
      <p:sp>
        <p:nvSpPr>
          <p:cNvPr id="16386" name="Rectangle 2"/>
          <p:cNvSpPr>
            <a:spLocks noChangeArrowheads="1"/>
          </p:cNvSpPr>
          <p:nvPr/>
        </p:nvSpPr>
        <p:spPr bwMode="auto">
          <a:xfrm>
            <a:off x="0"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6387" name="Rectangle 3"/>
          <p:cNvSpPr>
            <a:spLocks noChangeArrowheads="1"/>
          </p:cNvSpPr>
          <p:nvPr/>
        </p:nvSpPr>
        <p:spPr bwMode="auto">
          <a:xfrm>
            <a:off x="0" y="586859"/>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Tree>
    <p:extLst>
      <p:ext uri="{BB962C8B-B14F-4D97-AF65-F5344CB8AC3E}">
        <p14:creationId xmlns:p14="http://schemas.microsoft.com/office/powerpoint/2010/main" val="23703015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180975" lvl="1" algn="ctr" rtl="0">
              <a:spcBef>
                <a:spcPct val="0"/>
              </a:spcBef>
            </a:pPr>
            <a:r>
              <a:rPr lang="en-GB" altLang="en-US" sz="2800" dirty="0" smtClean="0"/>
              <a:t>Proposal on normative work  for the SI</a:t>
            </a:r>
            <a:endParaRPr lang="zh-CN" altLang="en-US" sz="2800" kern="1200" dirty="0">
              <a:solidFill>
                <a:schemeClr val="tx1"/>
              </a:solidFill>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457200" y="951571"/>
            <a:ext cx="8376249" cy="3420379"/>
          </a:xfrm>
        </p:spPr>
        <p:txBody>
          <a:bodyPr>
            <a:normAutofit/>
          </a:bodyPr>
          <a:lstStyle/>
          <a:p>
            <a:pPr>
              <a:buFont typeface="Wingdings" panose="05000000000000000000" pitchFamily="2" charset="2"/>
              <a:buChar char="ü"/>
            </a:pPr>
            <a:r>
              <a:rPr lang="en-US" altLang="en-US" sz="2400" dirty="0"/>
              <a:t>For flow control enhancement, considering there is only RAN3 impact, it is proposed to continue the work in TEI16 as a dedicated </a:t>
            </a:r>
            <a:r>
              <a:rPr lang="en-US" altLang="en-US" sz="2400" dirty="0" smtClean="0"/>
              <a:t>agenda item.</a:t>
            </a:r>
            <a:endParaRPr lang="en-US" altLang="en-US" sz="2400" dirty="0"/>
          </a:p>
          <a:p>
            <a:pPr>
              <a:buFont typeface="Wingdings" panose="05000000000000000000" pitchFamily="2" charset="2"/>
              <a:buChar char="ü"/>
            </a:pPr>
            <a:r>
              <a:rPr lang="en-US" altLang="en-US" sz="2400" dirty="0"/>
              <a:t>For multiple CU-UPs connectivity, since the work would be taken up in Rel-17 in SA3 and </a:t>
            </a:r>
            <a:r>
              <a:rPr lang="en-US" altLang="en-US" sz="2400" dirty="0" smtClean="0"/>
              <a:t>there </a:t>
            </a:r>
            <a:r>
              <a:rPr lang="en-US" altLang="en-US" sz="2400" dirty="0"/>
              <a:t>would be both RAN3 and RAN2 impact, it is proposed to agree a RAN3 leading Rel-17 WI for this feature. </a:t>
            </a:r>
            <a:endParaRPr lang="en-US" altLang="en-US" sz="2400" dirty="0"/>
          </a:p>
        </p:txBody>
      </p:sp>
      <p:sp>
        <p:nvSpPr>
          <p:cNvPr id="5" name="灯片编号占位符 9"/>
          <p:cNvSpPr>
            <a:spLocks noGrp="1"/>
          </p:cNvSpPr>
          <p:nvPr>
            <p:ph type="sldNum" sz="quarter" idx="4294967295"/>
          </p:nvPr>
        </p:nvSpPr>
        <p:spPr>
          <a:xfrm>
            <a:off x="8604448" y="4788135"/>
            <a:ext cx="539552" cy="214313"/>
          </a:xfrm>
          <a:prstGeom prst="rect">
            <a:avLst/>
          </a:prstGeom>
          <a:noFill/>
        </p:spPr>
        <p:txBody>
          <a:bodyPr/>
          <a:lstStyle/>
          <a:p>
            <a:pPr algn="l"/>
            <a:fld id="{44AB0156-B226-4A06-8B50-52773A32F8DB}" type="slidenum">
              <a:rPr lang="en-US" altLang="zh-CN" sz="1800" smtClean="0">
                <a:solidFill>
                  <a:prstClr val="black"/>
                </a:solidFill>
              </a:rPr>
              <a:pPr algn="l"/>
              <a:t>4</a:t>
            </a:fld>
            <a:endParaRPr lang="en-US" altLang="zh-CN" sz="1800" dirty="0" smtClean="0">
              <a:solidFill>
                <a:prstClr val="black"/>
              </a:solidFill>
            </a:endParaRPr>
          </a:p>
        </p:txBody>
      </p:sp>
      <p:sp>
        <p:nvSpPr>
          <p:cNvPr id="16386" name="Rectangle 2"/>
          <p:cNvSpPr>
            <a:spLocks noChangeArrowheads="1"/>
          </p:cNvSpPr>
          <p:nvPr/>
        </p:nvSpPr>
        <p:spPr bwMode="auto">
          <a:xfrm>
            <a:off x="0"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6387" name="Rectangle 3"/>
          <p:cNvSpPr>
            <a:spLocks noChangeArrowheads="1"/>
          </p:cNvSpPr>
          <p:nvPr/>
        </p:nvSpPr>
        <p:spPr bwMode="auto">
          <a:xfrm>
            <a:off x="0" y="586859"/>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Tree>
    <p:extLst>
      <p:ext uri="{BB962C8B-B14F-4D97-AF65-F5344CB8AC3E}">
        <p14:creationId xmlns:p14="http://schemas.microsoft.com/office/powerpoint/2010/main" val="12741000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0857365"/>
      </p:ext>
    </p:extLst>
  </p:cSld>
  <p:clrMapOvr>
    <a:masterClrMapping/>
  </p:clrMapOvr>
  <p:timing>
    <p:tnLst>
      <p:par>
        <p:cTn id="1" dur="indefinite" restart="never" nodeType="tmRoot"/>
      </p:par>
    </p:tnLst>
  </p:timing>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non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3400</TotalTime>
  <Words>266</Words>
  <Application>Microsoft Office PowerPoint</Application>
  <PresentationFormat>全屏显示(16:9)</PresentationFormat>
  <Paragraphs>26</Paragraphs>
  <Slides>5</Slides>
  <Notes>5</Notes>
  <HiddenSlides>0</HiddenSlides>
  <MMClips>0</MMClips>
  <ScaleCrop>false</ScaleCrop>
  <HeadingPairs>
    <vt:vector size="4" baseType="variant">
      <vt:variant>
        <vt:lpstr>主题</vt:lpstr>
      </vt:variant>
      <vt:variant>
        <vt:i4>5</vt:i4>
      </vt:variant>
      <vt:variant>
        <vt:lpstr>幻灯片标题</vt:lpstr>
      </vt:variant>
      <vt:variant>
        <vt:i4>5</vt:i4>
      </vt:variant>
    </vt:vector>
  </HeadingPairs>
  <TitlesOfParts>
    <vt:vector size="10" baseType="lpstr">
      <vt:lpstr>2_自定义设计方案</vt:lpstr>
      <vt:lpstr>自定义设计方案</vt:lpstr>
      <vt:lpstr>1_自定义设计方案</vt:lpstr>
      <vt:lpstr>3_自定义设计方案</vt:lpstr>
      <vt:lpstr>1_Office 主题</vt:lpstr>
      <vt:lpstr>Proposal on normative work for disaggregated gNB enhancement  SI</vt:lpstr>
      <vt:lpstr>Conclusion on flow control enhancement</vt:lpstr>
      <vt:lpstr>Conclusion on multiple CU-UPs connectivity</vt:lpstr>
      <vt:lpstr>Proposal on normative work  for the SI</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catt</dc:creator>
  <cp:lastModifiedBy>CATT</cp:lastModifiedBy>
  <cp:revision>279</cp:revision>
  <dcterms:created xsi:type="dcterms:W3CDTF">2016-04-28T01:38:25Z</dcterms:created>
  <dcterms:modified xsi:type="dcterms:W3CDTF">2019-12-02T01:24:53Z</dcterms:modified>
</cp:coreProperties>
</file>