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sldIdLst>
    <p:sldId id="256" r:id="rId5"/>
    <p:sldId id="257" r:id="rId6"/>
    <p:sldId id="258" r:id="rId7"/>
    <p:sldId id="259" r:id="rId8"/>
    <p:sldId id="260" r:id="rId9"/>
    <p:sldId id="261" r:id="rId10"/>
    <p:sldId id="264" r:id="rId11"/>
    <p:sldId id="263" r:id="rId1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4B03479-4379-4B20-906B-CB888752D4B3}" v="70" dt="2019-12-02T20:25:14.675"/>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68" d="100"/>
          <a:sy n="68" d="100"/>
        </p:scale>
        <p:origin x="690" y="7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presProps" Target="presProps.xml"/><Relationship Id="rId18" Type="http://schemas.microsoft.com/office/2015/10/relationships/revisionInfo" Target="revisionInfo.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slide" Target="slides/slide8.xml"/><Relationship Id="rId17"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theme" Target="theme/theme1.xml"/><Relationship Id="rId10" Type="http://schemas.openxmlformats.org/officeDocument/2006/relationships/slide" Target="slides/slide6.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hvodian, Bill [CTO]" userId="24ddce14-b8f7-4f54-af74-631294b67ab0" providerId="ADAL" clId="{93533A1A-5357-4D2C-9663-0954E1B5904F}"/>
    <pc:docChg chg="modSld">
      <pc:chgData name="Shvodian, Bill [CTO]" userId="24ddce14-b8f7-4f54-af74-631294b67ab0" providerId="ADAL" clId="{93533A1A-5357-4D2C-9663-0954E1B5904F}" dt="2019-12-02T20:37:18.893" v="6" actId="20577"/>
      <pc:docMkLst>
        <pc:docMk/>
      </pc:docMkLst>
      <pc:sldChg chg="modSp">
        <pc:chgData name="Shvodian, Bill [CTO]" userId="24ddce14-b8f7-4f54-af74-631294b67ab0" providerId="ADAL" clId="{93533A1A-5357-4D2C-9663-0954E1B5904F}" dt="2019-12-02T20:37:18.893" v="6" actId="20577"/>
        <pc:sldMkLst>
          <pc:docMk/>
          <pc:sldMk cId="2419389114" sldId="256"/>
        </pc:sldMkLst>
        <pc:spChg chg="mod">
          <ac:chgData name="Shvodian, Bill [CTO]" userId="24ddce14-b8f7-4f54-af74-631294b67ab0" providerId="ADAL" clId="{93533A1A-5357-4D2C-9663-0954E1B5904F}" dt="2019-12-02T20:27:51.577" v="4" actId="6549"/>
          <ac:spMkLst>
            <pc:docMk/>
            <pc:sldMk cId="2419389114" sldId="256"/>
            <ac:spMk id="2" creationId="{8BB2845A-C3A6-4DC1-A130-0354BF73A40F}"/>
          </ac:spMkLst>
        </pc:spChg>
        <pc:spChg chg="mod">
          <ac:chgData name="Shvodian, Bill [CTO]" userId="24ddce14-b8f7-4f54-af74-631294b67ab0" providerId="ADAL" clId="{93533A1A-5357-4D2C-9663-0954E1B5904F}" dt="2019-12-02T20:37:18.893" v="6" actId="20577"/>
          <ac:spMkLst>
            <pc:docMk/>
            <pc:sldMk cId="2419389114" sldId="256"/>
            <ac:spMk id="4" creationId="{7AF5DA39-D1A4-431E-A638-04AB99442699}"/>
          </ac:spMkLst>
        </pc:spChg>
      </pc:sldChg>
    </pc:docChg>
  </pc:docChgLst>
  <pc:docChgLst>
    <pc:chgData name="Shvodian, Bill [CTO]" userId="24ddce14-b8f7-4f54-af74-631294b67ab0" providerId="ADAL" clId="{54B03479-4379-4B20-906B-CB888752D4B3}"/>
    <pc:docChg chg="undo custSel addSld delSld modSld">
      <pc:chgData name="Shvodian, Bill [CTO]" userId="24ddce14-b8f7-4f54-af74-631294b67ab0" providerId="ADAL" clId="{54B03479-4379-4B20-906B-CB888752D4B3}" dt="2019-12-02T20:25:40.643" v="3271" actId="20577"/>
      <pc:docMkLst>
        <pc:docMk/>
      </pc:docMkLst>
      <pc:sldChg chg="addSp modSp">
        <pc:chgData name="Shvodian, Bill [CTO]" userId="24ddce14-b8f7-4f54-af74-631294b67ab0" providerId="ADAL" clId="{54B03479-4379-4B20-906B-CB888752D4B3}" dt="2019-12-02T20:25:40.643" v="3271" actId="20577"/>
        <pc:sldMkLst>
          <pc:docMk/>
          <pc:sldMk cId="2419389114" sldId="256"/>
        </pc:sldMkLst>
        <pc:spChg chg="mod">
          <ac:chgData name="Shvodian, Bill [CTO]" userId="24ddce14-b8f7-4f54-af74-631294b67ab0" providerId="ADAL" clId="{54B03479-4379-4B20-906B-CB888752D4B3}" dt="2019-11-27T20:27:35.338" v="2660" actId="20577"/>
          <ac:spMkLst>
            <pc:docMk/>
            <pc:sldMk cId="2419389114" sldId="256"/>
            <ac:spMk id="3" creationId="{5B27AF0E-698E-4409-899A-5D52E9F77FBA}"/>
          </ac:spMkLst>
        </pc:spChg>
        <pc:spChg chg="add mod">
          <ac:chgData name="Shvodian, Bill [CTO]" userId="24ddce14-b8f7-4f54-af74-631294b67ab0" providerId="ADAL" clId="{54B03479-4379-4B20-906B-CB888752D4B3}" dt="2019-12-02T20:25:40.643" v="3271" actId="20577"/>
          <ac:spMkLst>
            <pc:docMk/>
            <pc:sldMk cId="2419389114" sldId="256"/>
            <ac:spMk id="4" creationId="{7AF5DA39-D1A4-431E-A638-04AB99442699}"/>
          </ac:spMkLst>
        </pc:spChg>
      </pc:sldChg>
      <pc:sldChg chg="addSp modSp">
        <pc:chgData name="Shvodian, Bill [CTO]" userId="24ddce14-b8f7-4f54-af74-631294b67ab0" providerId="ADAL" clId="{54B03479-4379-4B20-906B-CB888752D4B3}" dt="2019-12-02T15:26:15.684" v="3170" actId="6549"/>
        <pc:sldMkLst>
          <pc:docMk/>
          <pc:sldMk cId="159585381" sldId="257"/>
        </pc:sldMkLst>
        <pc:spChg chg="mod">
          <ac:chgData name="Shvodian, Bill [CTO]" userId="24ddce14-b8f7-4f54-af74-631294b67ab0" providerId="ADAL" clId="{54B03479-4379-4B20-906B-CB888752D4B3}" dt="2019-12-02T15:26:15.684" v="3170" actId="6549"/>
          <ac:spMkLst>
            <pc:docMk/>
            <pc:sldMk cId="159585381" sldId="257"/>
            <ac:spMk id="5" creationId="{5C23E1A5-463C-479E-B487-C87FC7E71900}"/>
          </ac:spMkLst>
        </pc:spChg>
        <pc:spChg chg="add mod">
          <ac:chgData name="Shvodian, Bill [CTO]" userId="24ddce14-b8f7-4f54-af74-631294b67ab0" providerId="ADAL" clId="{54B03479-4379-4B20-906B-CB888752D4B3}" dt="2019-11-27T19:06:55.244" v="1365" actId="20577"/>
          <ac:spMkLst>
            <pc:docMk/>
            <pc:sldMk cId="159585381" sldId="257"/>
            <ac:spMk id="6" creationId="{F8B8FCD5-783C-483A-B8CF-F5009CC9F89E}"/>
          </ac:spMkLst>
        </pc:spChg>
        <pc:graphicFrameChg chg="modGraphic">
          <ac:chgData name="Shvodian, Bill [CTO]" userId="24ddce14-b8f7-4f54-af74-631294b67ab0" providerId="ADAL" clId="{54B03479-4379-4B20-906B-CB888752D4B3}" dt="2019-11-29T17:02:02.815" v="3169" actId="20577"/>
          <ac:graphicFrameMkLst>
            <pc:docMk/>
            <pc:sldMk cId="159585381" sldId="257"/>
            <ac:graphicFrameMk id="4" creationId="{0C6ABBD3-5D42-4605-8F62-040E47E57A21}"/>
          </ac:graphicFrameMkLst>
        </pc:graphicFrameChg>
      </pc:sldChg>
      <pc:sldChg chg="addSp delSp modSp">
        <pc:chgData name="Shvodian, Bill [CTO]" userId="24ddce14-b8f7-4f54-af74-631294b67ab0" providerId="ADAL" clId="{54B03479-4379-4B20-906B-CB888752D4B3}" dt="2019-12-02T15:28:01.975" v="3179" actId="338"/>
        <pc:sldMkLst>
          <pc:docMk/>
          <pc:sldMk cId="3095939024" sldId="258"/>
        </pc:sldMkLst>
        <pc:spChg chg="mod">
          <ac:chgData name="Shvodian, Bill [CTO]" userId="24ddce14-b8f7-4f54-af74-631294b67ab0" providerId="ADAL" clId="{54B03479-4379-4B20-906B-CB888752D4B3}" dt="2019-11-27T16:28:32.772" v="524" actId="20577"/>
          <ac:spMkLst>
            <pc:docMk/>
            <pc:sldMk cId="3095939024" sldId="258"/>
            <ac:spMk id="2" creationId="{CA162FF0-3133-4B87-9A63-320F040AE9D1}"/>
          </ac:spMkLst>
        </pc:spChg>
        <pc:spChg chg="mod">
          <ac:chgData name="Shvodian, Bill [CTO]" userId="24ddce14-b8f7-4f54-af74-631294b67ab0" providerId="ADAL" clId="{54B03479-4379-4B20-906B-CB888752D4B3}" dt="2019-11-27T16:52:42.900" v="678" actId="20577"/>
          <ac:spMkLst>
            <pc:docMk/>
            <pc:sldMk cId="3095939024" sldId="258"/>
            <ac:spMk id="3" creationId="{3D211C8F-33F8-41D8-9E61-D470E53D6CD4}"/>
          </ac:spMkLst>
        </pc:spChg>
        <pc:spChg chg="add del mod">
          <ac:chgData name="Shvodian, Bill [CTO]" userId="24ddce14-b8f7-4f54-af74-631294b67ab0" providerId="ADAL" clId="{54B03479-4379-4B20-906B-CB888752D4B3}" dt="2019-11-27T16:16:37.116" v="346" actId="478"/>
          <ac:spMkLst>
            <pc:docMk/>
            <pc:sldMk cId="3095939024" sldId="258"/>
            <ac:spMk id="4" creationId="{2E5B2076-7C00-45DF-B46E-62C2B635D947}"/>
          </ac:spMkLst>
        </pc:spChg>
        <pc:spChg chg="add del mod">
          <ac:chgData name="Shvodian, Bill [CTO]" userId="24ddce14-b8f7-4f54-af74-631294b67ab0" providerId="ADAL" clId="{54B03479-4379-4B20-906B-CB888752D4B3}" dt="2019-11-27T16:13:17.806" v="329" actId="478"/>
          <ac:spMkLst>
            <pc:docMk/>
            <pc:sldMk cId="3095939024" sldId="258"/>
            <ac:spMk id="5" creationId="{17668003-6C2B-4451-841D-BEC26BF3A03E}"/>
          </ac:spMkLst>
        </pc:spChg>
        <pc:spChg chg="add del mod">
          <ac:chgData name="Shvodian, Bill [CTO]" userId="24ddce14-b8f7-4f54-af74-631294b67ab0" providerId="ADAL" clId="{54B03479-4379-4B20-906B-CB888752D4B3}" dt="2019-11-27T16:16:37.116" v="346" actId="478"/>
          <ac:spMkLst>
            <pc:docMk/>
            <pc:sldMk cId="3095939024" sldId="258"/>
            <ac:spMk id="6" creationId="{EBC7F1F6-CA3B-44D7-A6CE-4AA1C2263DD8}"/>
          </ac:spMkLst>
        </pc:spChg>
        <pc:spChg chg="add del mod">
          <ac:chgData name="Shvodian, Bill [CTO]" userId="24ddce14-b8f7-4f54-af74-631294b67ab0" providerId="ADAL" clId="{54B03479-4379-4B20-906B-CB888752D4B3}" dt="2019-11-27T16:16:37.116" v="346" actId="478"/>
          <ac:spMkLst>
            <pc:docMk/>
            <pc:sldMk cId="3095939024" sldId="258"/>
            <ac:spMk id="7" creationId="{0A3A79B8-3EBB-4BAA-A9A7-E50436E81633}"/>
          </ac:spMkLst>
        </pc:spChg>
        <pc:spChg chg="add del mod">
          <ac:chgData name="Shvodian, Bill [CTO]" userId="24ddce14-b8f7-4f54-af74-631294b67ab0" providerId="ADAL" clId="{54B03479-4379-4B20-906B-CB888752D4B3}" dt="2019-11-27T16:16:37.116" v="346" actId="478"/>
          <ac:spMkLst>
            <pc:docMk/>
            <pc:sldMk cId="3095939024" sldId="258"/>
            <ac:spMk id="8" creationId="{C3EACAE0-76B9-4803-8673-C23815ED671F}"/>
          </ac:spMkLst>
        </pc:spChg>
        <pc:spChg chg="add del mod">
          <ac:chgData name="Shvodian, Bill [CTO]" userId="24ddce14-b8f7-4f54-af74-631294b67ab0" providerId="ADAL" clId="{54B03479-4379-4B20-906B-CB888752D4B3}" dt="2019-11-27T16:16:37.116" v="346" actId="478"/>
          <ac:spMkLst>
            <pc:docMk/>
            <pc:sldMk cId="3095939024" sldId="258"/>
            <ac:spMk id="9" creationId="{5EBC7F6A-4663-4178-AADA-F4D8A3046A6F}"/>
          </ac:spMkLst>
        </pc:spChg>
        <pc:spChg chg="add del mod">
          <ac:chgData name="Shvodian, Bill [CTO]" userId="24ddce14-b8f7-4f54-af74-631294b67ab0" providerId="ADAL" clId="{54B03479-4379-4B20-906B-CB888752D4B3}" dt="2019-11-27T16:16:37.116" v="346" actId="478"/>
          <ac:spMkLst>
            <pc:docMk/>
            <pc:sldMk cId="3095939024" sldId="258"/>
            <ac:spMk id="10" creationId="{0A2B5C80-1E1E-40FF-9F11-41A54FBB56BB}"/>
          </ac:spMkLst>
        </pc:spChg>
        <pc:spChg chg="add del mod">
          <ac:chgData name="Shvodian, Bill [CTO]" userId="24ddce14-b8f7-4f54-af74-631294b67ab0" providerId="ADAL" clId="{54B03479-4379-4B20-906B-CB888752D4B3}" dt="2019-11-27T16:16:37.116" v="346" actId="478"/>
          <ac:spMkLst>
            <pc:docMk/>
            <pc:sldMk cId="3095939024" sldId="258"/>
            <ac:spMk id="11" creationId="{C7506C87-CC15-47A7-8123-32A6920D376A}"/>
          </ac:spMkLst>
        </pc:spChg>
        <pc:spChg chg="add del mod">
          <ac:chgData name="Shvodian, Bill [CTO]" userId="24ddce14-b8f7-4f54-af74-631294b67ab0" providerId="ADAL" clId="{54B03479-4379-4B20-906B-CB888752D4B3}" dt="2019-11-27T16:16:37.116" v="346" actId="478"/>
          <ac:spMkLst>
            <pc:docMk/>
            <pc:sldMk cId="3095939024" sldId="258"/>
            <ac:spMk id="12" creationId="{8A6E3D86-D6AF-4D71-BC7A-C1C9D8230C5D}"/>
          </ac:spMkLst>
        </pc:spChg>
        <pc:spChg chg="add del mod">
          <ac:chgData name="Shvodian, Bill [CTO]" userId="24ddce14-b8f7-4f54-af74-631294b67ab0" providerId="ADAL" clId="{54B03479-4379-4B20-906B-CB888752D4B3}" dt="2019-11-27T16:16:37.116" v="346" actId="478"/>
          <ac:spMkLst>
            <pc:docMk/>
            <pc:sldMk cId="3095939024" sldId="258"/>
            <ac:spMk id="13" creationId="{93F1FB36-DABD-49CC-9743-C7DDEC6EB953}"/>
          </ac:spMkLst>
        </pc:spChg>
        <pc:spChg chg="add del mod">
          <ac:chgData name="Shvodian, Bill [CTO]" userId="24ddce14-b8f7-4f54-af74-631294b67ab0" providerId="ADAL" clId="{54B03479-4379-4B20-906B-CB888752D4B3}" dt="2019-11-27T16:16:37.116" v="346" actId="478"/>
          <ac:spMkLst>
            <pc:docMk/>
            <pc:sldMk cId="3095939024" sldId="258"/>
            <ac:spMk id="14" creationId="{7BEBF918-690C-4E4F-8127-EF20E3DE5B2D}"/>
          </ac:spMkLst>
        </pc:spChg>
        <pc:spChg chg="add del mod">
          <ac:chgData name="Shvodian, Bill [CTO]" userId="24ddce14-b8f7-4f54-af74-631294b67ab0" providerId="ADAL" clId="{54B03479-4379-4B20-906B-CB888752D4B3}" dt="2019-11-27T16:16:37.116" v="346" actId="478"/>
          <ac:spMkLst>
            <pc:docMk/>
            <pc:sldMk cId="3095939024" sldId="258"/>
            <ac:spMk id="15" creationId="{69438777-0CF1-43A4-8D6F-17EF6CE3F757}"/>
          </ac:spMkLst>
        </pc:spChg>
        <pc:spChg chg="add del mod">
          <ac:chgData name="Shvodian, Bill [CTO]" userId="24ddce14-b8f7-4f54-af74-631294b67ab0" providerId="ADAL" clId="{54B03479-4379-4B20-906B-CB888752D4B3}" dt="2019-11-27T16:16:37.116" v="346" actId="478"/>
          <ac:spMkLst>
            <pc:docMk/>
            <pc:sldMk cId="3095939024" sldId="258"/>
            <ac:spMk id="16" creationId="{D96CDA1F-5AE0-4AF2-97BE-A45FD4B806FD}"/>
          </ac:spMkLst>
        </pc:spChg>
        <pc:spChg chg="add del mod">
          <ac:chgData name="Shvodian, Bill [CTO]" userId="24ddce14-b8f7-4f54-af74-631294b67ab0" providerId="ADAL" clId="{54B03479-4379-4B20-906B-CB888752D4B3}" dt="2019-11-27T16:16:37.116" v="346" actId="478"/>
          <ac:spMkLst>
            <pc:docMk/>
            <pc:sldMk cId="3095939024" sldId="258"/>
            <ac:spMk id="17" creationId="{7DBE327E-7C35-4355-AE63-DF6D84CCB76E}"/>
          </ac:spMkLst>
        </pc:spChg>
        <pc:spChg chg="add del mod">
          <ac:chgData name="Shvodian, Bill [CTO]" userId="24ddce14-b8f7-4f54-af74-631294b67ab0" providerId="ADAL" clId="{54B03479-4379-4B20-906B-CB888752D4B3}" dt="2019-11-27T16:16:37.116" v="346" actId="478"/>
          <ac:spMkLst>
            <pc:docMk/>
            <pc:sldMk cId="3095939024" sldId="258"/>
            <ac:spMk id="18" creationId="{1219E3AB-A0BE-4183-B182-204D1FBB254C}"/>
          </ac:spMkLst>
        </pc:spChg>
        <pc:spChg chg="add del mod">
          <ac:chgData name="Shvodian, Bill [CTO]" userId="24ddce14-b8f7-4f54-af74-631294b67ab0" providerId="ADAL" clId="{54B03479-4379-4B20-906B-CB888752D4B3}" dt="2019-11-27T16:16:37.116" v="346" actId="478"/>
          <ac:spMkLst>
            <pc:docMk/>
            <pc:sldMk cId="3095939024" sldId="258"/>
            <ac:spMk id="19" creationId="{14997755-D6E1-4636-BEFD-21ED566A5342}"/>
          </ac:spMkLst>
        </pc:spChg>
        <pc:spChg chg="add del mod">
          <ac:chgData name="Shvodian, Bill [CTO]" userId="24ddce14-b8f7-4f54-af74-631294b67ab0" providerId="ADAL" clId="{54B03479-4379-4B20-906B-CB888752D4B3}" dt="2019-11-27T16:16:37.116" v="346" actId="478"/>
          <ac:spMkLst>
            <pc:docMk/>
            <pc:sldMk cId="3095939024" sldId="258"/>
            <ac:spMk id="20" creationId="{0F10A929-1502-4432-AE2C-55C9962AD1F6}"/>
          </ac:spMkLst>
        </pc:spChg>
        <pc:spChg chg="add del mod">
          <ac:chgData name="Shvodian, Bill [CTO]" userId="24ddce14-b8f7-4f54-af74-631294b67ab0" providerId="ADAL" clId="{54B03479-4379-4B20-906B-CB888752D4B3}" dt="2019-11-27T16:16:37.116" v="346" actId="478"/>
          <ac:spMkLst>
            <pc:docMk/>
            <pc:sldMk cId="3095939024" sldId="258"/>
            <ac:spMk id="21" creationId="{57A3F485-4B70-4C17-9311-D70FDDE0DEAD}"/>
          </ac:spMkLst>
        </pc:spChg>
        <pc:spChg chg="add del mod">
          <ac:chgData name="Shvodian, Bill [CTO]" userId="24ddce14-b8f7-4f54-af74-631294b67ab0" providerId="ADAL" clId="{54B03479-4379-4B20-906B-CB888752D4B3}" dt="2019-11-27T16:16:37.116" v="346" actId="478"/>
          <ac:spMkLst>
            <pc:docMk/>
            <pc:sldMk cId="3095939024" sldId="258"/>
            <ac:spMk id="22" creationId="{FD7CC565-2023-4932-A611-DAEB0679D817}"/>
          </ac:spMkLst>
        </pc:spChg>
        <pc:spChg chg="add del mod">
          <ac:chgData name="Shvodian, Bill [CTO]" userId="24ddce14-b8f7-4f54-af74-631294b67ab0" providerId="ADAL" clId="{54B03479-4379-4B20-906B-CB888752D4B3}" dt="2019-11-27T16:16:37.116" v="346" actId="478"/>
          <ac:spMkLst>
            <pc:docMk/>
            <pc:sldMk cId="3095939024" sldId="258"/>
            <ac:spMk id="23" creationId="{7EA9D61E-8437-429A-9062-26FDBFCD192D}"/>
          </ac:spMkLst>
        </pc:spChg>
        <pc:spChg chg="add del mod">
          <ac:chgData name="Shvodian, Bill [CTO]" userId="24ddce14-b8f7-4f54-af74-631294b67ab0" providerId="ADAL" clId="{54B03479-4379-4B20-906B-CB888752D4B3}" dt="2019-11-27T16:16:37.116" v="346" actId="478"/>
          <ac:spMkLst>
            <pc:docMk/>
            <pc:sldMk cId="3095939024" sldId="258"/>
            <ac:spMk id="24" creationId="{718A0379-2611-4B86-B9E1-E5DADAEB58F5}"/>
          </ac:spMkLst>
        </pc:spChg>
        <pc:spChg chg="add del mod">
          <ac:chgData name="Shvodian, Bill [CTO]" userId="24ddce14-b8f7-4f54-af74-631294b67ab0" providerId="ADAL" clId="{54B03479-4379-4B20-906B-CB888752D4B3}" dt="2019-11-27T16:16:37.116" v="346" actId="478"/>
          <ac:spMkLst>
            <pc:docMk/>
            <pc:sldMk cId="3095939024" sldId="258"/>
            <ac:spMk id="25" creationId="{34D7E916-0F00-415D-AECF-8C79EF0DDC8C}"/>
          </ac:spMkLst>
        </pc:spChg>
        <pc:spChg chg="add del mod">
          <ac:chgData name="Shvodian, Bill [CTO]" userId="24ddce14-b8f7-4f54-af74-631294b67ab0" providerId="ADAL" clId="{54B03479-4379-4B20-906B-CB888752D4B3}" dt="2019-11-27T16:16:37.116" v="346" actId="478"/>
          <ac:spMkLst>
            <pc:docMk/>
            <pc:sldMk cId="3095939024" sldId="258"/>
            <ac:spMk id="26" creationId="{B8BD8094-51F1-4891-95D6-8F58986DEDC9}"/>
          </ac:spMkLst>
        </pc:spChg>
        <pc:spChg chg="add del mod">
          <ac:chgData name="Shvodian, Bill [CTO]" userId="24ddce14-b8f7-4f54-af74-631294b67ab0" providerId="ADAL" clId="{54B03479-4379-4B20-906B-CB888752D4B3}" dt="2019-11-27T16:16:37.116" v="346" actId="478"/>
          <ac:spMkLst>
            <pc:docMk/>
            <pc:sldMk cId="3095939024" sldId="258"/>
            <ac:spMk id="27" creationId="{9883DD65-199E-44D7-A9F3-CB70E00F7647}"/>
          </ac:spMkLst>
        </pc:spChg>
        <pc:spChg chg="add del mod">
          <ac:chgData name="Shvodian, Bill [CTO]" userId="24ddce14-b8f7-4f54-af74-631294b67ab0" providerId="ADAL" clId="{54B03479-4379-4B20-906B-CB888752D4B3}" dt="2019-11-27T16:16:37.116" v="346" actId="478"/>
          <ac:spMkLst>
            <pc:docMk/>
            <pc:sldMk cId="3095939024" sldId="258"/>
            <ac:spMk id="28" creationId="{5FD4C186-F8B9-412E-8133-FABE68A0A2AD}"/>
          </ac:spMkLst>
        </pc:spChg>
        <pc:spChg chg="add del mod">
          <ac:chgData name="Shvodian, Bill [CTO]" userId="24ddce14-b8f7-4f54-af74-631294b67ab0" providerId="ADAL" clId="{54B03479-4379-4B20-906B-CB888752D4B3}" dt="2019-11-27T16:16:37.116" v="346" actId="478"/>
          <ac:spMkLst>
            <pc:docMk/>
            <pc:sldMk cId="3095939024" sldId="258"/>
            <ac:spMk id="29" creationId="{5F1552A9-D8AC-4AEA-8E10-96BDF6123090}"/>
          </ac:spMkLst>
        </pc:spChg>
        <pc:spChg chg="add del mod">
          <ac:chgData name="Shvodian, Bill [CTO]" userId="24ddce14-b8f7-4f54-af74-631294b67ab0" providerId="ADAL" clId="{54B03479-4379-4B20-906B-CB888752D4B3}" dt="2019-11-27T16:16:37.116" v="346" actId="478"/>
          <ac:spMkLst>
            <pc:docMk/>
            <pc:sldMk cId="3095939024" sldId="258"/>
            <ac:spMk id="30" creationId="{C466F03E-E7C2-4FB7-B942-DDB4591C07E2}"/>
          </ac:spMkLst>
        </pc:spChg>
        <pc:spChg chg="add del mod">
          <ac:chgData name="Shvodian, Bill [CTO]" userId="24ddce14-b8f7-4f54-af74-631294b67ab0" providerId="ADAL" clId="{54B03479-4379-4B20-906B-CB888752D4B3}" dt="2019-11-27T16:16:37.116" v="346" actId="478"/>
          <ac:spMkLst>
            <pc:docMk/>
            <pc:sldMk cId="3095939024" sldId="258"/>
            <ac:spMk id="31" creationId="{7F51CF68-79CB-4A71-BE42-DBA08F543324}"/>
          </ac:spMkLst>
        </pc:spChg>
        <pc:spChg chg="add del mod">
          <ac:chgData name="Shvodian, Bill [CTO]" userId="24ddce14-b8f7-4f54-af74-631294b67ab0" providerId="ADAL" clId="{54B03479-4379-4B20-906B-CB888752D4B3}" dt="2019-11-27T16:16:37.116" v="346" actId="478"/>
          <ac:spMkLst>
            <pc:docMk/>
            <pc:sldMk cId="3095939024" sldId="258"/>
            <ac:spMk id="32" creationId="{70905566-E5B5-467A-8E8E-171A57E5807B}"/>
          </ac:spMkLst>
        </pc:spChg>
        <pc:spChg chg="add del mod">
          <ac:chgData name="Shvodian, Bill [CTO]" userId="24ddce14-b8f7-4f54-af74-631294b67ab0" providerId="ADAL" clId="{54B03479-4379-4B20-906B-CB888752D4B3}" dt="2019-11-27T16:16:37.116" v="346" actId="478"/>
          <ac:spMkLst>
            <pc:docMk/>
            <pc:sldMk cId="3095939024" sldId="258"/>
            <ac:spMk id="33" creationId="{37CAA792-45AB-4890-AC4D-C32D636E3B14}"/>
          </ac:spMkLst>
        </pc:spChg>
        <pc:spChg chg="add del mod">
          <ac:chgData name="Shvodian, Bill [CTO]" userId="24ddce14-b8f7-4f54-af74-631294b67ab0" providerId="ADAL" clId="{54B03479-4379-4B20-906B-CB888752D4B3}" dt="2019-11-27T16:16:37.116" v="346" actId="478"/>
          <ac:spMkLst>
            <pc:docMk/>
            <pc:sldMk cId="3095939024" sldId="258"/>
            <ac:spMk id="34" creationId="{E444ECA2-6EB2-4B75-B2A7-13AAD3439D84}"/>
          </ac:spMkLst>
        </pc:spChg>
        <pc:spChg chg="add del mod">
          <ac:chgData name="Shvodian, Bill [CTO]" userId="24ddce14-b8f7-4f54-af74-631294b67ab0" providerId="ADAL" clId="{54B03479-4379-4B20-906B-CB888752D4B3}" dt="2019-11-27T16:16:37.116" v="346" actId="478"/>
          <ac:spMkLst>
            <pc:docMk/>
            <pc:sldMk cId="3095939024" sldId="258"/>
            <ac:spMk id="35" creationId="{FF6ED97B-2619-4F95-95CF-25FE0A81EDD0}"/>
          </ac:spMkLst>
        </pc:spChg>
        <pc:spChg chg="add del mod">
          <ac:chgData name="Shvodian, Bill [CTO]" userId="24ddce14-b8f7-4f54-af74-631294b67ab0" providerId="ADAL" clId="{54B03479-4379-4B20-906B-CB888752D4B3}" dt="2019-11-27T16:16:37.116" v="346" actId="478"/>
          <ac:spMkLst>
            <pc:docMk/>
            <pc:sldMk cId="3095939024" sldId="258"/>
            <ac:spMk id="36" creationId="{77D8675D-FE00-43CC-9653-43311C87EFF7}"/>
          </ac:spMkLst>
        </pc:spChg>
        <pc:spChg chg="add del mod">
          <ac:chgData name="Shvodian, Bill [CTO]" userId="24ddce14-b8f7-4f54-af74-631294b67ab0" providerId="ADAL" clId="{54B03479-4379-4B20-906B-CB888752D4B3}" dt="2019-11-27T16:16:37.116" v="346" actId="478"/>
          <ac:spMkLst>
            <pc:docMk/>
            <pc:sldMk cId="3095939024" sldId="258"/>
            <ac:spMk id="37" creationId="{71A9C25B-8328-4D7A-ADB9-F9F48D708844}"/>
          </ac:spMkLst>
        </pc:spChg>
        <pc:spChg chg="add del mod">
          <ac:chgData name="Shvodian, Bill [CTO]" userId="24ddce14-b8f7-4f54-af74-631294b67ab0" providerId="ADAL" clId="{54B03479-4379-4B20-906B-CB888752D4B3}" dt="2019-11-27T16:16:37.116" v="346" actId="478"/>
          <ac:spMkLst>
            <pc:docMk/>
            <pc:sldMk cId="3095939024" sldId="258"/>
            <ac:spMk id="38" creationId="{C0B43D89-6358-416B-BA38-DF6600E30722}"/>
          </ac:spMkLst>
        </pc:spChg>
        <pc:spChg chg="add del mod">
          <ac:chgData name="Shvodian, Bill [CTO]" userId="24ddce14-b8f7-4f54-af74-631294b67ab0" providerId="ADAL" clId="{54B03479-4379-4B20-906B-CB888752D4B3}" dt="2019-11-27T16:16:37.116" v="346" actId="478"/>
          <ac:spMkLst>
            <pc:docMk/>
            <pc:sldMk cId="3095939024" sldId="258"/>
            <ac:spMk id="39" creationId="{11099B9F-4573-4275-BAC8-12A0F0785DD5}"/>
          </ac:spMkLst>
        </pc:spChg>
        <pc:spChg chg="add del mod">
          <ac:chgData name="Shvodian, Bill [CTO]" userId="24ddce14-b8f7-4f54-af74-631294b67ab0" providerId="ADAL" clId="{54B03479-4379-4B20-906B-CB888752D4B3}" dt="2019-11-27T16:16:37.116" v="346" actId="478"/>
          <ac:spMkLst>
            <pc:docMk/>
            <pc:sldMk cId="3095939024" sldId="258"/>
            <ac:spMk id="40" creationId="{ED3BF0DD-78BA-49D4-9778-D887459640F1}"/>
          </ac:spMkLst>
        </pc:spChg>
        <pc:spChg chg="add del mod">
          <ac:chgData name="Shvodian, Bill [CTO]" userId="24ddce14-b8f7-4f54-af74-631294b67ab0" providerId="ADAL" clId="{54B03479-4379-4B20-906B-CB888752D4B3}" dt="2019-11-27T16:16:37.116" v="346" actId="478"/>
          <ac:spMkLst>
            <pc:docMk/>
            <pc:sldMk cId="3095939024" sldId="258"/>
            <ac:spMk id="41" creationId="{6C156BCC-D187-48FA-B11A-00185682C78D}"/>
          </ac:spMkLst>
        </pc:spChg>
        <pc:spChg chg="add del mod">
          <ac:chgData name="Shvodian, Bill [CTO]" userId="24ddce14-b8f7-4f54-af74-631294b67ab0" providerId="ADAL" clId="{54B03479-4379-4B20-906B-CB888752D4B3}" dt="2019-11-27T16:16:37.116" v="346" actId="478"/>
          <ac:spMkLst>
            <pc:docMk/>
            <pc:sldMk cId="3095939024" sldId="258"/>
            <ac:spMk id="42" creationId="{AFFEA24A-3AB8-4D02-A465-F5F377AD1058}"/>
          </ac:spMkLst>
        </pc:spChg>
        <pc:spChg chg="add del mod">
          <ac:chgData name="Shvodian, Bill [CTO]" userId="24ddce14-b8f7-4f54-af74-631294b67ab0" providerId="ADAL" clId="{54B03479-4379-4B20-906B-CB888752D4B3}" dt="2019-11-27T16:16:37.116" v="346" actId="478"/>
          <ac:spMkLst>
            <pc:docMk/>
            <pc:sldMk cId="3095939024" sldId="258"/>
            <ac:spMk id="43" creationId="{B5D675D6-23AF-4C01-B04B-6FF858C4A541}"/>
          </ac:spMkLst>
        </pc:spChg>
        <pc:spChg chg="add del mod">
          <ac:chgData name="Shvodian, Bill [CTO]" userId="24ddce14-b8f7-4f54-af74-631294b67ab0" providerId="ADAL" clId="{54B03479-4379-4B20-906B-CB888752D4B3}" dt="2019-11-27T16:16:37.116" v="346" actId="478"/>
          <ac:spMkLst>
            <pc:docMk/>
            <pc:sldMk cId="3095939024" sldId="258"/>
            <ac:spMk id="44" creationId="{F866FD64-923D-4E5A-9A87-62F64B1F2CA1}"/>
          </ac:spMkLst>
        </pc:spChg>
        <pc:spChg chg="add del mod">
          <ac:chgData name="Shvodian, Bill [CTO]" userId="24ddce14-b8f7-4f54-af74-631294b67ab0" providerId="ADAL" clId="{54B03479-4379-4B20-906B-CB888752D4B3}" dt="2019-11-27T16:16:37.116" v="346" actId="478"/>
          <ac:spMkLst>
            <pc:docMk/>
            <pc:sldMk cId="3095939024" sldId="258"/>
            <ac:spMk id="45" creationId="{9D42809D-BC65-4B1B-A708-0FE9BBBBAA07}"/>
          </ac:spMkLst>
        </pc:spChg>
        <pc:spChg chg="add del mod">
          <ac:chgData name="Shvodian, Bill [CTO]" userId="24ddce14-b8f7-4f54-af74-631294b67ab0" providerId="ADAL" clId="{54B03479-4379-4B20-906B-CB888752D4B3}" dt="2019-11-27T16:16:37.116" v="346" actId="478"/>
          <ac:spMkLst>
            <pc:docMk/>
            <pc:sldMk cId="3095939024" sldId="258"/>
            <ac:spMk id="46" creationId="{02A08F07-DF27-46CD-81AE-9BEFA2A4AFC0}"/>
          </ac:spMkLst>
        </pc:spChg>
        <pc:spChg chg="add del mod">
          <ac:chgData name="Shvodian, Bill [CTO]" userId="24ddce14-b8f7-4f54-af74-631294b67ab0" providerId="ADAL" clId="{54B03479-4379-4B20-906B-CB888752D4B3}" dt="2019-11-27T16:16:37.116" v="346" actId="478"/>
          <ac:spMkLst>
            <pc:docMk/>
            <pc:sldMk cId="3095939024" sldId="258"/>
            <ac:spMk id="47" creationId="{0A8CEB2F-D100-4223-B4C5-A21507753646}"/>
          </ac:spMkLst>
        </pc:spChg>
        <pc:spChg chg="add mod topLvl">
          <ac:chgData name="Shvodian, Bill [CTO]" userId="24ddce14-b8f7-4f54-af74-631294b67ab0" providerId="ADAL" clId="{54B03479-4379-4B20-906B-CB888752D4B3}" dt="2019-12-02T15:28:01.975" v="3179" actId="338"/>
          <ac:spMkLst>
            <pc:docMk/>
            <pc:sldMk cId="3095939024" sldId="258"/>
            <ac:spMk id="48" creationId="{BD6B17CF-38E9-4BA9-A971-82C435943FB1}"/>
          </ac:spMkLst>
        </pc:spChg>
        <pc:spChg chg="add mod topLvl">
          <ac:chgData name="Shvodian, Bill [CTO]" userId="24ddce14-b8f7-4f54-af74-631294b67ab0" providerId="ADAL" clId="{54B03479-4379-4B20-906B-CB888752D4B3}" dt="2019-12-02T15:28:01.975" v="3179" actId="338"/>
          <ac:spMkLst>
            <pc:docMk/>
            <pc:sldMk cId="3095939024" sldId="258"/>
            <ac:spMk id="49" creationId="{5D053407-4CD8-42EA-AE61-C528DD9BBEDD}"/>
          </ac:spMkLst>
        </pc:spChg>
        <pc:spChg chg="add mod ord topLvl">
          <ac:chgData name="Shvodian, Bill [CTO]" userId="24ddce14-b8f7-4f54-af74-631294b67ab0" providerId="ADAL" clId="{54B03479-4379-4B20-906B-CB888752D4B3}" dt="2019-12-02T15:28:01.975" v="3179" actId="338"/>
          <ac:spMkLst>
            <pc:docMk/>
            <pc:sldMk cId="3095939024" sldId="258"/>
            <ac:spMk id="50" creationId="{89BCCFFA-D274-48C1-A73F-30DDE5D71DF6}"/>
          </ac:spMkLst>
        </pc:spChg>
        <pc:spChg chg="add mod topLvl">
          <ac:chgData name="Shvodian, Bill [CTO]" userId="24ddce14-b8f7-4f54-af74-631294b67ab0" providerId="ADAL" clId="{54B03479-4379-4B20-906B-CB888752D4B3}" dt="2019-12-02T15:28:01.975" v="3179" actId="338"/>
          <ac:spMkLst>
            <pc:docMk/>
            <pc:sldMk cId="3095939024" sldId="258"/>
            <ac:spMk id="60" creationId="{58A16C4B-668A-45F0-994F-19A512307904}"/>
          </ac:spMkLst>
        </pc:spChg>
        <pc:spChg chg="add mod topLvl">
          <ac:chgData name="Shvodian, Bill [CTO]" userId="24ddce14-b8f7-4f54-af74-631294b67ab0" providerId="ADAL" clId="{54B03479-4379-4B20-906B-CB888752D4B3}" dt="2019-12-02T15:28:01.975" v="3179" actId="338"/>
          <ac:spMkLst>
            <pc:docMk/>
            <pc:sldMk cId="3095939024" sldId="258"/>
            <ac:spMk id="61" creationId="{B5DC37D4-5668-43F0-B05D-C3622E6B233D}"/>
          </ac:spMkLst>
        </pc:spChg>
        <pc:spChg chg="add mod topLvl">
          <ac:chgData name="Shvodian, Bill [CTO]" userId="24ddce14-b8f7-4f54-af74-631294b67ab0" providerId="ADAL" clId="{54B03479-4379-4B20-906B-CB888752D4B3}" dt="2019-12-02T15:28:01.975" v="3179" actId="338"/>
          <ac:spMkLst>
            <pc:docMk/>
            <pc:sldMk cId="3095939024" sldId="258"/>
            <ac:spMk id="62" creationId="{98668D64-1EBD-47C4-A438-19917CE9D6DA}"/>
          </ac:spMkLst>
        </pc:spChg>
        <pc:spChg chg="add mod">
          <ac:chgData name="Shvodian, Bill [CTO]" userId="24ddce14-b8f7-4f54-af74-631294b67ab0" providerId="ADAL" clId="{54B03479-4379-4B20-906B-CB888752D4B3}" dt="2019-11-27T16:53:10.758" v="731" actId="20577"/>
          <ac:spMkLst>
            <pc:docMk/>
            <pc:sldMk cId="3095939024" sldId="258"/>
            <ac:spMk id="64" creationId="{BDB965CB-2FC4-434E-91B4-E39B81FB5A01}"/>
          </ac:spMkLst>
        </pc:spChg>
        <pc:spChg chg="del">
          <ac:chgData name="Shvodian, Bill [CTO]" userId="24ddce14-b8f7-4f54-af74-631294b67ab0" providerId="ADAL" clId="{54B03479-4379-4B20-906B-CB888752D4B3}" dt="2019-11-27T16:24:35.127" v="459" actId="478"/>
          <ac:spMkLst>
            <pc:docMk/>
            <pc:sldMk cId="3095939024" sldId="258"/>
            <ac:spMk id="66" creationId="{9E7EBCC2-852A-4825-8A1D-98AA68076B61}"/>
          </ac:spMkLst>
        </pc:spChg>
        <pc:spChg chg="del">
          <ac:chgData name="Shvodian, Bill [CTO]" userId="24ddce14-b8f7-4f54-af74-631294b67ab0" providerId="ADAL" clId="{54B03479-4379-4B20-906B-CB888752D4B3}" dt="2019-11-27T16:24:30.618" v="458" actId="478"/>
          <ac:spMkLst>
            <pc:docMk/>
            <pc:sldMk cId="3095939024" sldId="258"/>
            <ac:spMk id="67" creationId="{91C9912E-24D0-4DAF-B9BB-A1FB383C18A8}"/>
          </ac:spMkLst>
        </pc:spChg>
        <pc:spChg chg="mod topLvl">
          <ac:chgData name="Shvodian, Bill [CTO]" userId="24ddce14-b8f7-4f54-af74-631294b67ab0" providerId="ADAL" clId="{54B03479-4379-4B20-906B-CB888752D4B3}" dt="2019-11-27T16:53:01.732" v="729" actId="1037"/>
          <ac:spMkLst>
            <pc:docMk/>
            <pc:sldMk cId="3095939024" sldId="258"/>
            <ac:spMk id="68" creationId="{95896244-EFB0-4EF2-AEC1-FA558064A9B7}"/>
          </ac:spMkLst>
        </pc:spChg>
        <pc:spChg chg="mod topLvl">
          <ac:chgData name="Shvodian, Bill [CTO]" userId="24ddce14-b8f7-4f54-af74-631294b67ab0" providerId="ADAL" clId="{54B03479-4379-4B20-906B-CB888752D4B3}" dt="2019-11-27T16:53:01.732" v="729" actId="1037"/>
          <ac:spMkLst>
            <pc:docMk/>
            <pc:sldMk cId="3095939024" sldId="258"/>
            <ac:spMk id="72" creationId="{489D8523-2977-469C-9E8D-D731E8D9841B}"/>
          </ac:spMkLst>
        </pc:spChg>
        <pc:spChg chg="mod topLvl">
          <ac:chgData name="Shvodian, Bill [CTO]" userId="24ddce14-b8f7-4f54-af74-631294b67ab0" providerId="ADAL" clId="{54B03479-4379-4B20-906B-CB888752D4B3}" dt="2019-11-27T16:53:01.732" v="729" actId="1037"/>
          <ac:spMkLst>
            <pc:docMk/>
            <pc:sldMk cId="3095939024" sldId="258"/>
            <ac:spMk id="73" creationId="{F822D2E3-A150-4488-8193-00D61862631E}"/>
          </ac:spMkLst>
        </pc:spChg>
        <pc:spChg chg="del mod topLvl">
          <ac:chgData name="Shvodian, Bill [CTO]" userId="24ddce14-b8f7-4f54-af74-631294b67ab0" providerId="ADAL" clId="{54B03479-4379-4B20-906B-CB888752D4B3}" dt="2019-11-27T16:28:08.416" v="506" actId="478"/>
          <ac:spMkLst>
            <pc:docMk/>
            <pc:sldMk cId="3095939024" sldId="258"/>
            <ac:spMk id="74" creationId="{E5A99345-244D-44A8-B6EB-8F37DB0224C9}"/>
          </ac:spMkLst>
        </pc:spChg>
        <pc:spChg chg="add mod">
          <ac:chgData name="Shvodian, Bill [CTO]" userId="24ddce14-b8f7-4f54-af74-631294b67ab0" providerId="ADAL" clId="{54B03479-4379-4B20-906B-CB888752D4B3}" dt="2019-11-27T16:53:01.732" v="729" actId="1037"/>
          <ac:spMkLst>
            <pc:docMk/>
            <pc:sldMk cId="3095939024" sldId="258"/>
            <ac:spMk id="75" creationId="{7D77E5DD-A0B5-4B81-A41C-5A056DDA9B39}"/>
          </ac:spMkLst>
        </pc:spChg>
        <pc:spChg chg="add mod">
          <ac:chgData name="Shvodian, Bill [CTO]" userId="24ddce14-b8f7-4f54-af74-631294b67ab0" providerId="ADAL" clId="{54B03479-4379-4B20-906B-CB888752D4B3}" dt="2019-11-27T16:53:15.496" v="732" actId="20577"/>
          <ac:spMkLst>
            <pc:docMk/>
            <pc:sldMk cId="3095939024" sldId="258"/>
            <ac:spMk id="76" creationId="{ABF2D6B6-224E-4A38-9A50-378FFB31CFB9}"/>
          </ac:spMkLst>
        </pc:spChg>
        <pc:spChg chg="add mod">
          <ac:chgData name="Shvodian, Bill [CTO]" userId="24ddce14-b8f7-4f54-af74-631294b67ab0" providerId="ADAL" clId="{54B03479-4379-4B20-906B-CB888752D4B3}" dt="2019-11-27T16:53:01.732" v="729" actId="1037"/>
          <ac:spMkLst>
            <pc:docMk/>
            <pc:sldMk cId="3095939024" sldId="258"/>
            <ac:spMk id="81" creationId="{DE6E8C67-3EB5-4EDD-8DD9-065A7E348D3C}"/>
          </ac:spMkLst>
        </pc:spChg>
        <pc:spChg chg="add mod">
          <ac:chgData name="Shvodian, Bill [CTO]" userId="24ddce14-b8f7-4f54-af74-631294b67ab0" providerId="ADAL" clId="{54B03479-4379-4B20-906B-CB888752D4B3}" dt="2019-11-27T16:51:51.260" v="669" actId="1038"/>
          <ac:spMkLst>
            <pc:docMk/>
            <pc:sldMk cId="3095939024" sldId="258"/>
            <ac:spMk id="84" creationId="{8BEBFCC1-0E47-496F-BB4F-B019A1863890}"/>
          </ac:spMkLst>
        </pc:spChg>
        <pc:spChg chg="add mod">
          <ac:chgData name="Shvodian, Bill [CTO]" userId="24ddce14-b8f7-4f54-af74-631294b67ab0" providerId="ADAL" clId="{54B03479-4379-4B20-906B-CB888752D4B3}" dt="2019-11-27T16:51:51.260" v="669" actId="1038"/>
          <ac:spMkLst>
            <pc:docMk/>
            <pc:sldMk cId="3095939024" sldId="258"/>
            <ac:spMk id="88" creationId="{CBA86A48-D9AA-43AD-A7A6-04B0A18B02E8}"/>
          </ac:spMkLst>
        </pc:spChg>
        <pc:spChg chg="add mod">
          <ac:chgData name="Shvodian, Bill [CTO]" userId="24ddce14-b8f7-4f54-af74-631294b67ab0" providerId="ADAL" clId="{54B03479-4379-4B20-906B-CB888752D4B3}" dt="2019-11-27T16:51:51.260" v="669" actId="1038"/>
          <ac:spMkLst>
            <pc:docMk/>
            <pc:sldMk cId="3095939024" sldId="258"/>
            <ac:spMk id="89" creationId="{CD2A38BA-C452-427E-A4BC-B16AA5DC255E}"/>
          </ac:spMkLst>
        </pc:spChg>
        <pc:spChg chg="add mod">
          <ac:chgData name="Shvodian, Bill [CTO]" userId="24ddce14-b8f7-4f54-af74-631294b67ab0" providerId="ADAL" clId="{54B03479-4379-4B20-906B-CB888752D4B3}" dt="2019-11-27T16:51:51.260" v="669" actId="1038"/>
          <ac:spMkLst>
            <pc:docMk/>
            <pc:sldMk cId="3095939024" sldId="258"/>
            <ac:spMk id="90" creationId="{A2264958-4A4B-46CA-ACB8-80F91EAFBB83}"/>
          </ac:spMkLst>
        </pc:spChg>
        <pc:spChg chg="add del mod">
          <ac:chgData name="Shvodian, Bill [CTO]" userId="24ddce14-b8f7-4f54-af74-631294b67ab0" providerId="ADAL" clId="{54B03479-4379-4B20-906B-CB888752D4B3}" dt="2019-11-27T16:48:30.075" v="604" actId="478"/>
          <ac:spMkLst>
            <pc:docMk/>
            <pc:sldMk cId="3095939024" sldId="258"/>
            <ac:spMk id="91" creationId="{2600232C-50A6-4273-AC42-06C8B0DA1461}"/>
          </ac:spMkLst>
        </pc:spChg>
        <pc:spChg chg="add del mod">
          <ac:chgData name="Shvodian, Bill [CTO]" userId="24ddce14-b8f7-4f54-af74-631294b67ab0" providerId="ADAL" clId="{54B03479-4379-4B20-906B-CB888752D4B3}" dt="2019-11-27T16:36:47.405" v="579" actId="478"/>
          <ac:spMkLst>
            <pc:docMk/>
            <pc:sldMk cId="3095939024" sldId="258"/>
            <ac:spMk id="92" creationId="{1378E0F4-ACCB-4C9D-BEAB-2E3AE9492FF1}"/>
          </ac:spMkLst>
        </pc:spChg>
        <pc:spChg chg="add mod">
          <ac:chgData name="Shvodian, Bill [CTO]" userId="24ddce14-b8f7-4f54-af74-631294b67ab0" providerId="ADAL" clId="{54B03479-4379-4B20-906B-CB888752D4B3}" dt="2019-11-27T16:51:51.260" v="669" actId="1038"/>
          <ac:spMkLst>
            <pc:docMk/>
            <pc:sldMk cId="3095939024" sldId="258"/>
            <ac:spMk id="95" creationId="{946D0E43-21D0-4F76-B367-7CE28EE1C89D}"/>
          </ac:spMkLst>
        </pc:spChg>
        <pc:spChg chg="add mod">
          <ac:chgData name="Shvodian, Bill [CTO]" userId="24ddce14-b8f7-4f54-af74-631294b67ab0" providerId="ADAL" clId="{54B03479-4379-4B20-906B-CB888752D4B3}" dt="2019-11-27T19:10:45.862" v="1379" actId="1076"/>
          <ac:spMkLst>
            <pc:docMk/>
            <pc:sldMk cId="3095939024" sldId="258"/>
            <ac:spMk id="96" creationId="{094378A1-326C-430E-B52B-7FE8B83D0ACF}"/>
          </ac:spMkLst>
        </pc:spChg>
        <pc:spChg chg="add del mod">
          <ac:chgData name="Shvodian, Bill [CTO]" userId="24ddce14-b8f7-4f54-af74-631294b67ab0" providerId="ADAL" clId="{54B03479-4379-4B20-906B-CB888752D4B3}" dt="2019-11-27T19:10:07.859" v="1374" actId="478"/>
          <ac:spMkLst>
            <pc:docMk/>
            <pc:sldMk cId="3095939024" sldId="258"/>
            <ac:spMk id="97" creationId="{8C0C993F-14B8-44D9-994F-75451CA7E7FB}"/>
          </ac:spMkLst>
        </pc:spChg>
        <pc:spChg chg="add mod">
          <ac:chgData name="Shvodian, Bill [CTO]" userId="24ddce14-b8f7-4f54-af74-631294b67ab0" providerId="ADAL" clId="{54B03479-4379-4B20-906B-CB888752D4B3}" dt="2019-11-27T19:10:16.480" v="1375" actId="1076"/>
          <ac:spMkLst>
            <pc:docMk/>
            <pc:sldMk cId="3095939024" sldId="258"/>
            <ac:spMk id="98" creationId="{6B8EB8CA-C83C-4E7B-90BF-FBEB96E9A43C}"/>
          </ac:spMkLst>
        </pc:spChg>
        <pc:spChg chg="add mod">
          <ac:chgData name="Shvodian, Bill [CTO]" userId="24ddce14-b8f7-4f54-af74-631294b67ab0" providerId="ADAL" clId="{54B03479-4379-4B20-906B-CB888752D4B3}" dt="2019-11-27T19:10:33.342" v="1377" actId="1076"/>
          <ac:spMkLst>
            <pc:docMk/>
            <pc:sldMk cId="3095939024" sldId="258"/>
            <ac:spMk id="99" creationId="{4D79DD03-F56F-4B11-9E0C-08F3C9367E99}"/>
          </ac:spMkLst>
        </pc:spChg>
        <pc:grpChg chg="add del mod">
          <ac:chgData name="Shvodian, Bill [CTO]" userId="24ddce14-b8f7-4f54-af74-631294b67ab0" providerId="ADAL" clId="{54B03479-4379-4B20-906B-CB888752D4B3}" dt="2019-12-02T15:27:39.497" v="3178" actId="165"/>
          <ac:grpSpMkLst>
            <pc:docMk/>
            <pc:sldMk cId="3095939024" sldId="258"/>
            <ac:grpSpMk id="4" creationId="{722A0BF9-7805-4849-8D9D-772CDCB2147D}"/>
          </ac:grpSpMkLst>
        </pc:grpChg>
        <pc:grpChg chg="add mod">
          <ac:chgData name="Shvodian, Bill [CTO]" userId="24ddce14-b8f7-4f54-af74-631294b67ab0" providerId="ADAL" clId="{54B03479-4379-4B20-906B-CB888752D4B3}" dt="2019-12-02T15:28:01.975" v="3179" actId="338"/>
          <ac:grpSpMkLst>
            <pc:docMk/>
            <pc:sldMk cId="3095939024" sldId="258"/>
            <ac:grpSpMk id="5" creationId="{D23E6F4B-6256-41A7-BC9E-EC9ADEC420F4}"/>
          </ac:grpSpMkLst>
        </pc:grpChg>
        <pc:grpChg chg="add del mod">
          <ac:chgData name="Shvodian, Bill [CTO]" userId="24ddce14-b8f7-4f54-af74-631294b67ab0" providerId="ADAL" clId="{54B03479-4379-4B20-906B-CB888752D4B3}" dt="2019-12-02T15:27:28.575" v="3176" actId="165"/>
          <ac:grpSpMkLst>
            <pc:docMk/>
            <pc:sldMk cId="3095939024" sldId="258"/>
            <ac:grpSpMk id="63" creationId="{2A367C26-F836-41A4-A171-1D7ACE4F9764}"/>
          </ac:grpSpMkLst>
        </pc:grpChg>
        <pc:grpChg chg="add del mod">
          <ac:chgData name="Shvodian, Bill [CTO]" userId="24ddce14-b8f7-4f54-af74-631294b67ab0" providerId="ADAL" clId="{54B03479-4379-4B20-906B-CB888752D4B3}" dt="2019-11-27T16:24:44.572" v="461" actId="165"/>
          <ac:grpSpMkLst>
            <pc:docMk/>
            <pc:sldMk cId="3095939024" sldId="258"/>
            <ac:grpSpMk id="65" creationId="{36A121BC-CE81-4C13-9EAA-47C0E9A82CB2}"/>
          </ac:grpSpMkLst>
        </pc:grpChg>
        <pc:cxnChg chg="add del mod">
          <ac:chgData name="Shvodian, Bill [CTO]" userId="24ddce14-b8f7-4f54-af74-631294b67ab0" providerId="ADAL" clId="{54B03479-4379-4B20-906B-CB888752D4B3}" dt="2019-11-27T16:17:46.977" v="351" actId="11529"/>
          <ac:cxnSpMkLst>
            <pc:docMk/>
            <pc:sldMk cId="3095939024" sldId="258"/>
            <ac:cxnSpMk id="52" creationId="{8C11709A-30A1-45E0-A383-DD769A9C1213}"/>
          </ac:cxnSpMkLst>
        </pc:cxnChg>
        <pc:cxnChg chg="add mod topLvl">
          <ac:chgData name="Shvodian, Bill [CTO]" userId="24ddce14-b8f7-4f54-af74-631294b67ab0" providerId="ADAL" clId="{54B03479-4379-4B20-906B-CB888752D4B3}" dt="2019-12-02T15:28:01.975" v="3179" actId="338"/>
          <ac:cxnSpMkLst>
            <pc:docMk/>
            <pc:sldMk cId="3095939024" sldId="258"/>
            <ac:cxnSpMk id="54" creationId="{C13BEF25-58C3-4635-9F1F-466C3D2EEFCF}"/>
          </ac:cxnSpMkLst>
        </pc:cxnChg>
        <pc:cxnChg chg="add mod topLvl">
          <ac:chgData name="Shvodian, Bill [CTO]" userId="24ddce14-b8f7-4f54-af74-631294b67ab0" providerId="ADAL" clId="{54B03479-4379-4B20-906B-CB888752D4B3}" dt="2019-12-02T15:28:01.975" v="3179" actId="338"/>
          <ac:cxnSpMkLst>
            <pc:docMk/>
            <pc:sldMk cId="3095939024" sldId="258"/>
            <ac:cxnSpMk id="55" creationId="{D78F5971-E066-484B-A2AC-2A12C6A40414}"/>
          </ac:cxnSpMkLst>
        </pc:cxnChg>
        <pc:cxnChg chg="add mod topLvl">
          <ac:chgData name="Shvodian, Bill [CTO]" userId="24ddce14-b8f7-4f54-af74-631294b67ab0" providerId="ADAL" clId="{54B03479-4379-4B20-906B-CB888752D4B3}" dt="2019-12-02T15:28:01.975" v="3179" actId="338"/>
          <ac:cxnSpMkLst>
            <pc:docMk/>
            <pc:sldMk cId="3095939024" sldId="258"/>
            <ac:cxnSpMk id="58" creationId="{62F8E1A1-1835-49F3-BA4D-DA316193A758}"/>
          </ac:cxnSpMkLst>
        </pc:cxnChg>
        <pc:cxnChg chg="mod topLvl">
          <ac:chgData name="Shvodian, Bill [CTO]" userId="24ddce14-b8f7-4f54-af74-631294b67ab0" providerId="ADAL" clId="{54B03479-4379-4B20-906B-CB888752D4B3}" dt="2019-11-27T16:53:01.732" v="729" actId="1037"/>
          <ac:cxnSpMkLst>
            <pc:docMk/>
            <pc:sldMk cId="3095939024" sldId="258"/>
            <ac:cxnSpMk id="69" creationId="{2A66ED53-9F46-4019-A6DB-7007CAC7E2F6}"/>
          </ac:cxnSpMkLst>
        </pc:cxnChg>
        <pc:cxnChg chg="mod topLvl">
          <ac:chgData name="Shvodian, Bill [CTO]" userId="24ddce14-b8f7-4f54-af74-631294b67ab0" providerId="ADAL" clId="{54B03479-4379-4B20-906B-CB888752D4B3}" dt="2019-11-27T16:53:01.732" v="729" actId="1037"/>
          <ac:cxnSpMkLst>
            <pc:docMk/>
            <pc:sldMk cId="3095939024" sldId="258"/>
            <ac:cxnSpMk id="70" creationId="{75A9CA78-1D83-45CC-8C3E-5218FEAE93C5}"/>
          </ac:cxnSpMkLst>
        </pc:cxnChg>
        <pc:cxnChg chg="mod topLvl">
          <ac:chgData name="Shvodian, Bill [CTO]" userId="24ddce14-b8f7-4f54-af74-631294b67ab0" providerId="ADAL" clId="{54B03479-4379-4B20-906B-CB888752D4B3}" dt="2019-11-27T16:53:01.732" v="729" actId="1037"/>
          <ac:cxnSpMkLst>
            <pc:docMk/>
            <pc:sldMk cId="3095939024" sldId="258"/>
            <ac:cxnSpMk id="71" creationId="{AA42C587-FEBF-4FC5-8E97-1C77B95031C4}"/>
          </ac:cxnSpMkLst>
        </pc:cxnChg>
        <pc:cxnChg chg="add mod">
          <ac:chgData name="Shvodian, Bill [CTO]" userId="24ddce14-b8f7-4f54-af74-631294b67ab0" providerId="ADAL" clId="{54B03479-4379-4B20-906B-CB888752D4B3}" dt="2019-11-27T16:51:51.260" v="669" actId="1038"/>
          <ac:cxnSpMkLst>
            <pc:docMk/>
            <pc:sldMk cId="3095939024" sldId="258"/>
            <ac:cxnSpMk id="85" creationId="{1BB8AE2B-BD26-4EB5-8942-3742DF28BF93}"/>
          </ac:cxnSpMkLst>
        </pc:cxnChg>
        <pc:cxnChg chg="add mod">
          <ac:chgData name="Shvodian, Bill [CTO]" userId="24ddce14-b8f7-4f54-af74-631294b67ab0" providerId="ADAL" clId="{54B03479-4379-4B20-906B-CB888752D4B3}" dt="2019-11-27T16:51:51.260" v="669" actId="1038"/>
          <ac:cxnSpMkLst>
            <pc:docMk/>
            <pc:sldMk cId="3095939024" sldId="258"/>
            <ac:cxnSpMk id="86" creationId="{6BBA8616-3BF3-48AA-AC02-6F9CE96485E9}"/>
          </ac:cxnSpMkLst>
        </pc:cxnChg>
        <pc:cxnChg chg="add del mod">
          <ac:chgData name="Shvodian, Bill [CTO]" userId="24ddce14-b8f7-4f54-af74-631294b67ab0" providerId="ADAL" clId="{54B03479-4379-4B20-906B-CB888752D4B3}" dt="2019-11-27T16:48:25.380" v="603" actId="478"/>
          <ac:cxnSpMkLst>
            <pc:docMk/>
            <pc:sldMk cId="3095939024" sldId="258"/>
            <ac:cxnSpMk id="87" creationId="{F4906F67-C122-401B-A719-1EB598E006D9}"/>
          </ac:cxnSpMkLst>
        </pc:cxnChg>
        <pc:cxnChg chg="add mod">
          <ac:chgData name="Shvodian, Bill [CTO]" userId="24ddce14-b8f7-4f54-af74-631294b67ab0" providerId="ADAL" clId="{54B03479-4379-4B20-906B-CB888752D4B3}" dt="2019-11-27T16:51:51.260" v="669" actId="1038"/>
          <ac:cxnSpMkLst>
            <pc:docMk/>
            <pc:sldMk cId="3095939024" sldId="258"/>
            <ac:cxnSpMk id="94" creationId="{690289A9-E381-4858-B67F-1CDC69348A2C}"/>
          </ac:cxnSpMkLst>
        </pc:cxnChg>
      </pc:sldChg>
      <pc:sldChg chg="addSp delSp modSp">
        <pc:chgData name="Shvodian, Bill [CTO]" userId="24ddce14-b8f7-4f54-af74-631294b67ab0" providerId="ADAL" clId="{54B03479-4379-4B20-906B-CB888752D4B3}" dt="2019-12-02T16:02:12.665" v="3205" actId="403"/>
        <pc:sldMkLst>
          <pc:docMk/>
          <pc:sldMk cId="1640935907" sldId="259"/>
        </pc:sldMkLst>
        <pc:spChg chg="mod">
          <ac:chgData name="Shvodian, Bill [CTO]" userId="24ddce14-b8f7-4f54-af74-631294b67ab0" providerId="ADAL" clId="{54B03479-4379-4B20-906B-CB888752D4B3}" dt="2019-11-27T16:53:33.002" v="733" actId="20577"/>
          <ac:spMkLst>
            <pc:docMk/>
            <pc:sldMk cId="1640935907" sldId="259"/>
            <ac:spMk id="2" creationId="{964E1FAF-BAE8-4A7B-8326-7B71C84B3DB8}"/>
          </ac:spMkLst>
        </pc:spChg>
        <pc:spChg chg="mod">
          <ac:chgData name="Shvodian, Bill [CTO]" userId="24ddce14-b8f7-4f54-af74-631294b67ab0" providerId="ADAL" clId="{54B03479-4379-4B20-906B-CB888752D4B3}" dt="2019-12-02T16:02:12.665" v="3205" actId="403"/>
          <ac:spMkLst>
            <pc:docMk/>
            <pc:sldMk cId="1640935907" sldId="259"/>
            <ac:spMk id="3" creationId="{1AF4A857-9949-4136-9A99-F8D958334A25}"/>
          </ac:spMkLst>
        </pc:spChg>
        <pc:spChg chg="add del mod">
          <ac:chgData name="Shvodian, Bill [CTO]" userId="24ddce14-b8f7-4f54-af74-631294b67ab0" providerId="ADAL" clId="{54B03479-4379-4B20-906B-CB888752D4B3}" dt="2019-12-02T15:27:19.413" v="3175" actId="478"/>
          <ac:spMkLst>
            <pc:docMk/>
            <pc:sldMk cId="1640935907" sldId="259"/>
            <ac:spMk id="4" creationId="{6094DBB9-5FEA-45F7-8AAD-6139F4B9D6CB}"/>
          </ac:spMkLst>
        </pc:spChg>
        <pc:spChg chg="add mod">
          <ac:chgData name="Shvodian, Bill [CTO]" userId="24ddce14-b8f7-4f54-af74-631294b67ab0" providerId="ADAL" clId="{54B03479-4379-4B20-906B-CB888752D4B3}" dt="2019-12-02T15:28:32.478" v="3181" actId="1076"/>
          <ac:spMkLst>
            <pc:docMk/>
            <pc:sldMk cId="1640935907" sldId="259"/>
            <ac:spMk id="5" creationId="{7979E8AB-9E8D-439F-A096-31E985159760}"/>
          </ac:spMkLst>
        </pc:spChg>
        <pc:spChg chg="add mod">
          <ac:chgData name="Shvodian, Bill [CTO]" userId="24ddce14-b8f7-4f54-af74-631294b67ab0" providerId="ADAL" clId="{54B03479-4379-4B20-906B-CB888752D4B3}" dt="2019-12-02T15:28:32.478" v="3181" actId="1076"/>
          <ac:spMkLst>
            <pc:docMk/>
            <pc:sldMk cId="1640935907" sldId="259"/>
            <ac:spMk id="16" creationId="{D97E8516-5655-4BDB-8CC7-66571D581C19}"/>
          </ac:spMkLst>
        </pc:spChg>
        <pc:grpChg chg="add mod">
          <ac:chgData name="Shvodian, Bill [CTO]" userId="24ddce14-b8f7-4f54-af74-631294b67ab0" providerId="ADAL" clId="{54B03479-4379-4B20-906B-CB888752D4B3}" dt="2019-12-02T15:28:32.478" v="3181" actId="1076"/>
          <ac:grpSpMkLst>
            <pc:docMk/>
            <pc:sldMk cId="1640935907" sldId="259"/>
            <ac:grpSpMk id="6" creationId="{8B35F3B4-8373-4E2C-8D68-6C9A5296379C}"/>
          </ac:grpSpMkLst>
        </pc:grpChg>
      </pc:sldChg>
      <pc:sldChg chg="addSp modSp">
        <pc:chgData name="Shvodian, Bill [CTO]" userId="24ddce14-b8f7-4f54-af74-631294b67ab0" providerId="ADAL" clId="{54B03479-4379-4B20-906B-CB888752D4B3}" dt="2019-12-02T16:01:43.271" v="3196" actId="27636"/>
        <pc:sldMkLst>
          <pc:docMk/>
          <pc:sldMk cId="1557576780" sldId="260"/>
        </pc:sldMkLst>
        <pc:spChg chg="mod">
          <ac:chgData name="Shvodian, Bill [CTO]" userId="24ddce14-b8f7-4f54-af74-631294b67ab0" providerId="ADAL" clId="{54B03479-4379-4B20-906B-CB888752D4B3}" dt="2019-12-02T16:01:43.271" v="3196" actId="27636"/>
          <ac:spMkLst>
            <pc:docMk/>
            <pc:sldMk cId="1557576780" sldId="260"/>
            <ac:spMk id="3" creationId="{EF7B22E0-82FD-4E7B-B914-CE2CB40081E7}"/>
          </ac:spMkLst>
        </pc:spChg>
        <pc:spChg chg="add mod">
          <ac:chgData name="Shvodian, Bill [CTO]" userId="24ddce14-b8f7-4f54-af74-631294b67ab0" providerId="ADAL" clId="{54B03479-4379-4B20-906B-CB888752D4B3}" dt="2019-12-02T16:01:34.129" v="3194" actId="1076"/>
          <ac:spMkLst>
            <pc:docMk/>
            <pc:sldMk cId="1557576780" sldId="260"/>
            <ac:spMk id="4" creationId="{4BE8B141-F1D1-4E7F-8805-125C649C66B1}"/>
          </ac:spMkLst>
        </pc:spChg>
        <pc:spChg chg="add mod">
          <ac:chgData name="Shvodian, Bill [CTO]" userId="24ddce14-b8f7-4f54-af74-631294b67ab0" providerId="ADAL" clId="{54B03479-4379-4B20-906B-CB888752D4B3}" dt="2019-12-02T16:01:34.129" v="3194" actId="1076"/>
          <ac:spMkLst>
            <pc:docMk/>
            <pc:sldMk cId="1557576780" sldId="260"/>
            <ac:spMk id="5" creationId="{B00E20D4-42D6-4D65-9EA0-DE97D42F99BD}"/>
          </ac:spMkLst>
        </pc:spChg>
        <pc:spChg chg="add mod">
          <ac:chgData name="Shvodian, Bill [CTO]" userId="24ddce14-b8f7-4f54-af74-631294b67ab0" providerId="ADAL" clId="{54B03479-4379-4B20-906B-CB888752D4B3}" dt="2019-12-02T16:01:34.129" v="3194" actId="1076"/>
          <ac:spMkLst>
            <pc:docMk/>
            <pc:sldMk cId="1557576780" sldId="260"/>
            <ac:spMk id="9" creationId="{0D5F0579-C744-4971-95BF-69FC9875CE2A}"/>
          </ac:spMkLst>
        </pc:spChg>
        <pc:spChg chg="add mod">
          <ac:chgData name="Shvodian, Bill [CTO]" userId="24ddce14-b8f7-4f54-af74-631294b67ab0" providerId="ADAL" clId="{54B03479-4379-4B20-906B-CB888752D4B3}" dt="2019-12-02T16:01:34.129" v="3194" actId="1076"/>
          <ac:spMkLst>
            <pc:docMk/>
            <pc:sldMk cId="1557576780" sldId="260"/>
            <ac:spMk id="10" creationId="{93FC4B2F-A7F3-4743-8B7E-81B5678FC4A5}"/>
          </ac:spMkLst>
        </pc:spChg>
        <pc:spChg chg="add mod">
          <ac:chgData name="Shvodian, Bill [CTO]" userId="24ddce14-b8f7-4f54-af74-631294b67ab0" providerId="ADAL" clId="{54B03479-4379-4B20-906B-CB888752D4B3}" dt="2019-12-02T16:01:34.129" v="3194" actId="1076"/>
          <ac:spMkLst>
            <pc:docMk/>
            <pc:sldMk cId="1557576780" sldId="260"/>
            <ac:spMk id="11" creationId="{C13B086E-55B6-4F60-958E-D738BFA4CBFD}"/>
          </ac:spMkLst>
        </pc:spChg>
        <pc:spChg chg="add mod">
          <ac:chgData name="Shvodian, Bill [CTO]" userId="24ddce14-b8f7-4f54-af74-631294b67ab0" providerId="ADAL" clId="{54B03479-4379-4B20-906B-CB888752D4B3}" dt="2019-12-02T16:01:34.129" v="3194" actId="1076"/>
          <ac:spMkLst>
            <pc:docMk/>
            <pc:sldMk cId="1557576780" sldId="260"/>
            <ac:spMk id="12" creationId="{2B8145D1-67EB-417B-86B4-BEDAFD6CBA1E}"/>
          </ac:spMkLst>
        </pc:spChg>
        <pc:spChg chg="add mod">
          <ac:chgData name="Shvodian, Bill [CTO]" userId="24ddce14-b8f7-4f54-af74-631294b67ab0" providerId="ADAL" clId="{54B03479-4379-4B20-906B-CB888752D4B3}" dt="2019-12-02T16:01:34.129" v="3194" actId="1076"/>
          <ac:spMkLst>
            <pc:docMk/>
            <pc:sldMk cId="1557576780" sldId="260"/>
            <ac:spMk id="13" creationId="{36CDA469-7DBB-4754-8BF1-A974A3B2CF91}"/>
          </ac:spMkLst>
        </pc:spChg>
        <pc:cxnChg chg="add mod">
          <ac:chgData name="Shvodian, Bill [CTO]" userId="24ddce14-b8f7-4f54-af74-631294b67ab0" providerId="ADAL" clId="{54B03479-4379-4B20-906B-CB888752D4B3}" dt="2019-12-02T16:01:34.129" v="3194" actId="1076"/>
          <ac:cxnSpMkLst>
            <pc:docMk/>
            <pc:sldMk cId="1557576780" sldId="260"/>
            <ac:cxnSpMk id="6" creationId="{69E7C087-C4C6-459A-9818-7559B02D2A96}"/>
          </ac:cxnSpMkLst>
        </pc:cxnChg>
        <pc:cxnChg chg="add mod">
          <ac:chgData name="Shvodian, Bill [CTO]" userId="24ddce14-b8f7-4f54-af74-631294b67ab0" providerId="ADAL" clId="{54B03479-4379-4B20-906B-CB888752D4B3}" dt="2019-12-02T16:01:34.129" v="3194" actId="1076"/>
          <ac:cxnSpMkLst>
            <pc:docMk/>
            <pc:sldMk cId="1557576780" sldId="260"/>
            <ac:cxnSpMk id="7" creationId="{A79F3288-9063-44F7-A8F9-1E89262A8660}"/>
          </ac:cxnSpMkLst>
        </pc:cxnChg>
        <pc:cxnChg chg="add mod">
          <ac:chgData name="Shvodian, Bill [CTO]" userId="24ddce14-b8f7-4f54-af74-631294b67ab0" providerId="ADAL" clId="{54B03479-4379-4B20-906B-CB888752D4B3}" dt="2019-12-02T16:01:34.129" v="3194" actId="1076"/>
          <ac:cxnSpMkLst>
            <pc:docMk/>
            <pc:sldMk cId="1557576780" sldId="260"/>
            <ac:cxnSpMk id="8" creationId="{B243BE04-3EAE-4F26-9B90-38796D582FFE}"/>
          </ac:cxnSpMkLst>
        </pc:cxnChg>
      </pc:sldChg>
      <pc:sldChg chg="addSp modSp add">
        <pc:chgData name="Shvodian, Bill [CTO]" userId="24ddce14-b8f7-4f54-af74-631294b67ab0" providerId="ADAL" clId="{54B03479-4379-4B20-906B-CB888752D4B3}" dt="2019-12-02T16:02:48.547" v="3211" actId="1076"/>
        <pc:sldMkLst>
          <pc:docMk/>
          <pc:sldMk cId="1828369719" sldId="261"/>
        </pc:sldMkLst>
        <pc:spChg chg="mod">
          <ac:chgData name="Shvodian, Bill [CTO]" userId="24ddce14-b8f7-4f54-af74-631294b67ab0" providerId="ADAL" clId="{54B03479-4379-4B20-906B-CB888752D4B3}" dt="2019-11-27T15:31:34.447" v="49" actId="20577"/>
          <ac:spMkLst>
            <pc:docMk/>
            <pc:sldMk cId="1828369719" sldId="261"/>
            <ac:spMk id="2" creationId="{89E26D87-AC6F-4661-9AC3-A78849D0E440}"/>
          </ac:spMkLst>
        </pc:spChg>
        <pc:spChg chg="mod">
          <ac:chgData name="Shvodian, Bill [CTO]" userId="24ddce14-b8f7-4f54-af74-631294b67ab0" providerId="ADAL" clId="{54B03479-4379-4B20-906B-CB888752D4B3}" dt="2019-12-02T16:02:27.288" v="3209" actId="27636"/>
          <ac:spMkLst>
            <pc:docMk/>
            <pc:sldMk cId="1828369719" sldId="261"/>
            <ac:spMk id="3" creationId="{CBD4BB73-1F04-4BE0-8E17-C112595AE83C}"/>
          </ac:spMkLst>
        </pc:spChg>
        <pc:spChg chg="add mod">
          <ac:chgData name="Shvodian, Bill [CTO]" userId="24ddce14-b8f7-4f54-af74-631294b67ab0" providerId="ADAL" clId="{54B03479-4379-4B20-906B-CB888752D4B3}" dt="2019-12-02T16:02:48.547" v="3211" actId="1076"/>
          <ac:spMkLst>
            <pc:docMk/>
            <pc:sldMk cId="1828369719" sldId="261"/>
            <ac:spMk id="4" creationId="{DA0CBABB-46BB-464F-A4EB-950C7CD1F919}"/>
          </ac:spMkLst>
        </pc:spChg>
        <pc:spChg chg="add mod">
          <ac:chgData name="Shvodian, Bill [CTO]" userId="24ddce14-b8f7-4f54-af74-631294b67ab0" providerId="ADAL" clId="{54B03479-4379-4B20-906B-CB888752D4B3}" dt="2019-12-02T16:02:48.547" v="3211" actId="1076"/>
          <ac:spMkLst>
            <pc:docMk/>
            <pc:sldMk cId="1828369719" sldId="261"/>
            <ac:spMk id="5" creationId="{09DACA90-0542-4620-A323-055414ABF711}"/>
          </ac:spMkLst>
        </pc:spChg>
        <pc:spChg chg="add mod">
          <ac:chgData name="Shvodian, Bill [CTO]" userId="24ddce14-b8f7-4f54-af74-631294b67ab0" providerId="ADAL" clId="{54B03479-4379-4B20-906B-CB888752D4B3}" dt="2019-12-02T16:02:48.547" v="3211" actId="1076"/>
          <ac:spMkLst>
            <pc:docMk/>
            <pc:sldMk cId="1828369719" sldId="261"/>
            <ac:spMk id="8" creationId="{988FBD48-C6A3-4751-BBDF-0B621BC93404}"/>
          </ac:spMkLst>
        </pc:spChg>
        <pc:spChg chg="add mod">
          <ac:chgData name="Shvodian, Bill [CTO]" userId="24ddce14-b8f7-4f54-af74-631294b67ab0" providerId="ADAL" clId="{54B03479-4379-4B20-906B-CB888752D4B3}" dt="2019-12-02T16:02:48.547" v="3211" actId="1076"/>
          <ac:spMkLst>
            <pc:docMk/>
            <pc:sldMk cId="1828369719" sldId="261"/>
            <ac:spMk id="9" creationId="{C783E4E6-644D-411E-8BF2-F845FC636D72}"/>
          </ac:spMkLst>
        </pc:spChg>
        <pc:spChg chg="add mod">
          <ac:chgData name="Shvodian, Bill [CTO]" userId="24ddce14-b8f7-4f54-af74-631294b67ab0" providerId="ADAL" clId="{54B03479-4379-4B20-906B-CB888752D4B3}" dt="2019-12-02T16:02:48.547" v="3211" actId="1076"/>
          <ac:spMkLst>
            <pc:docMk/>
            <pc:sldMk cId="1828369719" sldId="261"/>
            <ac:spMk id="10" creationId="{D4D85EFE-D5C7-4C6D-8E8E-F7B957A5417D}"/>
          </ac:spMkLst>
        </pc:spChg>
        <pc:spChg chg="add mod">
          <ac:chgData name="Shvodian, Bill [CTO]" userId="24ddce14-b8f7-4f54-af74-631294b67ab0" providerId="ADAL" clId="{54B03479-4379-4B20-906B-CB888752D4B3}" dt="2019-12-02T16:02:48.547" v="3211" actId="1076"/>
          <ac:spMkLst>
            <pc:docMk/>
            <pc:sldMk cId="1828369719" sldId="261"/>
            <ac:spMk id="12" creationId="{E0538DAC-243B-4043-BFAC-1A80D22812D9}"/>
          </ac:spMkLst>
        </pc:spChg>
        <pc:spChg chg="add mod">
          <ac:chgData name="Shvodian, Bill [CTO]" userId="24ddce14-b8f7-4f54-af74-631294b67ab0" providerId="ADAL" clId="{54B03479-4379-4B20-906B-CB888752D4B3}" dt="2019-12-02T16:02:48.547" v="3211" actId="1076"/>
          <ac:spMkLst>
            <pc:docMk/>
            <pc:sldMk cId="1828369719" sldId="261"/>
            <ac:spMk id="13" creationId="{C8412B7C-694D-4B6B-BCC2-852597163FAD}"/>
          </ac:spMkLst>
        </pc:spChg>
        <pc:cxnChg chg="add mod">
          <ac:chgData name="Shvodian, Bill [CTO]" userId="24ddce14-b8f7-4f54-af74-631294b67ab0" providerId="ADAL" clId="{54B03479-4379-4B20-906B-CB888752D4B3}" dt="2019-12-02T16:02:48.547" v="3211" actId="1076"/>
          <ac:cxnSpMkLst>
            <pc:docMk/>
            <pc:sldMk cId="1828369719" sldId="261"/>
            <ac:cxnSpMk id="6" creationId="{D73C8E02-FAEB-4351-8585-C2957BA1890C}"/>
          </ac:cxnSpMkLst>
        </pc:cxnChg>
        <pc:cxnChg chg="add mod">
          <ac:chgData name="Shvodian, Bill [CTO]" userId="24ddce14-b8f7-4f54-af74-631294b67ab0" providerId="ADAL" clId="{54B03479-4379-4B20-906B-CB888752D4B3}" dt="2019-12-02T16:02:48.547" v="3211" actId="1076"/>
          <ac:cxnSpMkLst>
            <pc:docMk/>
            <pc:sldMk cId="1828369719" sldId="261"/>
            <ac:cxnSpMk id="7" creationId="{19EDAEDD-3E70-493B-A1C1-8CD5BB80826E}"/>
          </ac:cxnSpMkLst>
        </pc:cxnChg>
        <pc:cxnChg chg="add mod">
          <ac:chgData name="Shvodian, Bill [CTO]" userId="24ddce14-b8f7-4f54-af74-631294b67ab0" providerId="ADAL" clId="{54B03479-4379-4B20-906B-CB888752D4B3}" dt="2019-12-02T16:02:48.547" v="3211" actId="1076"/>
          <ac:cxnSpMkLst>
            <pc:docMk/>
            <pc:sldMk cId="1828369719" sldId="261"/>
            <ac:cxnSpMk id="11" creationId="{690FC492-4781-4425-8CF5-849DB6B0B3C0}"/>
          </ac:cxnSpMkLst>
        </pc:cxnChg>
      </pc:sldChg>
      <pc:sldChg chg="modSp add">
        <pc:chgData name="Shvodian, Bill [CTO]" userId="24ddce14-b8f7-4f54-af74-631294b67ab0" providerId="ADAL" clId="{54B03479-4379-4B20-906B-CB888752D4B3}" dt="2019-11-27T16:54:49.581" v="770" actId="404"/>
        <pc:sldMkLst>
          <pc:docMk/>
          <pc:sldMk cId="472145659" sldId="263"/>
        </pc:sldMkLst>
        <pc:spChg chg="mod">
          <ac:chgData name="Shvodian, Bill [CTO]" userId="24ddce14-b8f7-4f54-af74-631294b67ab0" providerId="ADAL" clId="{54B03479-4379-4B20-906B-CB888752D4B3}" dt="2019-11-27T16:54:05.252" v="748" actId="20577"/>
          <ac:spMkLst>
            <pc:docMk/>
            <pc:sldMk cId="472145659" sldId="263"/>
            <ac:spMk id="2" creationId="{95F3FE5C-E98F-4672-82C8-246E32930E7D}"/>
          </ac:spMkLst>
        </pc:spChg>
        <pc:spChg chg="mod">
          <ac:chgData name="Shvodian, Bill [CTO]" userId="24ddce14-b8f7-4f54-af74-631294b67ab0" providerId="ADAL" clId="{54B03479-4379-4B20-906B-CB888752D4B3}" dt="2019-11-27T16:54:49.581" v="770" actId="404"/>
          <ac:spMkLst>
            <pc:docMk/>
            <pc:sldMk cId="472145659" sldId="263"/>
            <ac:spMk id="3" creationId="{3AF15AFF-42A2-4E75-8151-2519F191C144}"/>
          </ac:spMkLst>
        </pc:spChg>
      </pc:sldChg>
      <pc:sldChg chg="modSp add">
        <pc:chgData name="Shvodian, Bill [CTO]" userId="24ddce14-b8f7-4f54-af74-631294b67ab0" providerId="ADAL" clId="{54B03479-4379-4B20-906B-CB888752D4B3}" dt="2019-12-02T16:04:47.438" v="3258" actId="20577"/>
        <pc:sldMkLst>
          <pc:docMk/>
          <pc:sldMk cId="4293414094" sldId="264"/>
        </pc:sldMkLst>
        <pc:spChg chg="mod">
          <ac:chgData name="Shvodian, Bill [CTO]" userId="24ddce14-b8f7-4f54-af74-631294b67ab0" providerId="ADAL" clId="{54B03479-4379-4B20-906B-CB888752D4B3}" dt="2019-11-27T19:20:04.571" v="1705" actId="20577"/>
          <ac:spMkLst>
            <pc:docMk/>
            <pc:sldMk cId="4293414094" sldId="264"/>
            <ac:spMk id="2" creationId="{F5C52BE1-5A53-41A3-8509-02FEDE954C34}"/>
          </ac:spMkLst>
        </pc:spChg>
        <pc:spChg chg="mod">
          <ac:chgData name="Shvodian, Bill [CTO]" userId="24ddce14-b8f7-4f54-af74-631294b67ab0" providerId="ADAL" clId="{54B03479-4379-4B20-906B-CB888752D4B3}" dt="2019-12-02T16:04:47.438" v="3258" actId="20577"/>
          <ac:spMkLst>
            <pc:docMk/>
            <pc:sldMk cId="4293414094" sldId="264"/>
            <ac:spMk id="3" creationId="{B63EC112-BD33-4A7E-AEFF-B370E0C32EFB}"/>
          </ac:spMkLst>
        </pc:spChg>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AA86E4-EB6D-4887-AEE9-5689B7022885}"/>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C008EB81-6C02-4F22-8F0B-DF101F11C3DB}"/>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A1CD17AD-7B4C-4D4D-B770-14C68D640926}"/>
              </a:ext>
            </a:extLst>
          </p:cNvPr>
          <p:cNvSpPr>
            <a:spLocks noGrp="1"/>
          </p:cNvSpPr>
          <p:nvPr>
            <p:ph type="dt" sz="half" idx="10"/>
          </p:nvPr>
        </p:nvSpPr>
        <p:spPr/>
        <p:txBody>
          <a:bodyPr/>
          <a:lstStyle/>
          <a:p>
            <a:fld id="{886A1376-6A60-4409-92AA-DE95CF89ED5C}" type="datetimeFigureOut">
              <a:rPr lang="en-US" smtClean="0"/>
              <a:t>12/02/2019</a:t>
            </a:fld>
            <a:endParaRPr lang="en-US"/>
          </a:p>
        </p:txBody>
      </p:sp>
      <p:sp>
        <p:nvSpPr>
          <p:cNvPr id="5" name="Footer Placeholder 4">
            <a:extLst>
              <a:ext uri="{FF2B5EF4-FFF2-40B4-BE49-F238E27FC236}">
                <a16:creationId xmlns:a16="http://schemas.microsoft.com/office/drawing/2014/main" id="{2482A9A3-3DAA-44CB-9891-420CF6F7878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FC6EA29-DC48-4100-8F63-D549A770DBDF}"/>
              </a:ext>
            </a:extLst>
          </p:cNvPr>
          <p:cNvSpPr>
            <a:spLocks noGrp="1"/>
          </p:cNvSpPr>
          <p:nvPr>
            <p:ph type="sldNum" sz="quarter" idx="12"/>
          </p:nvPr>
        </p:nvSpPr>
        <p:spPr/>
        <p:txBody>
          <a:bodyPr/>
          <a:lstStyle/>
          <a:p>
            <a:fld id="{A40505A7-1305-4476-ADBB-140BD674BD21}" type="slidenum">
              <a:rPr lang="en-US" smtClean="0"/>
              <a:t>‹#›</a:t>
            </a:fld>
            <a:endParaRPr lang="en-US"/>
          </a:p>
        </p:txBody>
      </p:sp>
    </p:spTree>
    <p:extLst>
      <p:ext uri="{BB962C8B-B14F-4D97-AF65-F5344CB8AC3E}">
        <p14:creationId xmlns:p14="http://schemas.microsoft.com/office/powerpoint/2010/main" val="386852621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2DACAD-28E2-47F8-B385-56BD3A35FDA1}"/>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E087A602-0F18-43C1-9D02-0588F0AAF53D}"/>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7682E35-7074-4E08-8BE9-AC88E1AC5E4C}"/>
              </a:ext>
            </a:extLst>
          </p:cNvPr>
          <p:cNvSpPr>
            <a:spLocks noGrp="1"/>
          </p:cNvSpPr>
          <p:nvPr>
            <p:ph type="dt" sz="half" idx="10"/>
          </p:nvPr>
        </p:nvSpPr>
        <p:spPr/>
        <p:txBody>
          <a:bodyPr/>
          <a:lstStyle/>
          <a:p>
            <a:fld id="{886A1376-6A60-4409-92AA-DE95CF89ED5C}" type="datetimeFigureOut">
              <a:rPr lang="en-US" smtClean="0"/>
              <a:t>12/02/2019</a:t>
            </a:fld>
            <a:endParaRPr lang="en-US"/>
          </a:p>
        </p:txBody>
      </p:sp>
      <p:sp>
        <p:nvSpPr>
          <p:cNvPr id="5" name="Footer Placeholder 4">
            <a:extLst>
              <a:ext uri="{FF2B5EF4-FFF2-40B4-BE49-F238E27FC236}">
                <a16:creationId xmlns:a16="http://schemas.microsoft.com/office/drawing/2014/main" id="{48A99C41-7C67-4AFC-ADB6-72CDDDB3B0E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CB5B391-0587-467E-9F4E-6431C9280512}"/>
              </a:ext>
            </a:extLst>
          </p:cNvPr>
          <p:cNvSpPr>
            <a:spLocks noGrp="1"/>
          </p:cNvSpPr>
          <p:nvPr>
            <p:ph type="sldNum" sz="quarter" idx="12"/>
          </p:nvPr>
        </p:nvSpPr>
        <p:spPr/>
        <p:txBody>
          <a:bodyPr/>
          <a:lstStyle/>
          <a:p>
            <a:fld id="{A40505A7-1305-4476-ADBB-140BD674BD21}" type="slidenum">
              <a:rPr lang="en-US" smtClean="0"/>
              <a:t>‹#›</a:t>
            </a:fld>
            <a:endParaRPr lang="en-US"/>
          </a:p>
        </p:txBody>
      </p:sp>
    </p:spTree>
    <p:extLst>
      <p:ext uri="{BB962C8B-B14F-4D97-AF65-F5344CB8AC3E}">
        <p14:creationId xmlns:p14="http://schemas.microsoft.com/office/powerpoint/2010/main" val="392479255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CF1969DC-2EA4-431F-8D3B-34D4CE0AD5A4}"/>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036CA6F0-BB3C-4E24-82F4-674ACCFFE72D}"/>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FDCA1DA-9C37-4621-9C4D-569C8E2EF45D}"/>
              </a:ext>
            </a:extLst>
          </p:cNvPr>
          <p:cNvSpPr>
            <a:spLocks noGrp="1"/>
          </p:cNvSpPr>
          <p:nvPr>
            <p:ph type="dt" sz="half" idx="10"/>
          </p:nvPr>
        </p:nvSpPr>
        <p:spPr/>
        <p:txBody>
          <a:bodyPr/>
          <a:lstStyle/>
          <a:p>
            <a:fld id="{886A1376-6A60-4409-92AA-DE95CF89ED5C}" type="datetimeFigureOut">
              <a:rPr lang="en-US" smtClean="0"/>
              <a:t>12/02/2019</a:t>
            </a:fld>
            <a:endParaRPr lang="en-US"/>
          </a:p>
        </p:txBody>
      </p:sp>
      <p:sp>
        <p:nvSpPr>
          <p:cNvPr id="5" name="Footer Placeholder 4">
            <a:extLst>
              <a:ext uri="{FF2B5EF4-FFF2-40B4-BE49-F238E27FC236}">
                <a16:creationId xmlns:a16="http://schemas.microsoft.com/office/drawing/2014/main" id="{E5E7EAF2-2D81-4257-B5F6-75BD214EC4B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1F7CC9E-32BB-49FD-A3BF-D8CDF858BBF2}"/>
              </a:ext>
            </a:extLst>
          </p:cNvPr>
          <p:cNvSpPr>
            <a:spLocks noGrp="1"/>
          </p:cNvSpPr>
          <p:nvPr>
            <p:ph type="sldNum" sz="quarter" idx="12"/>
          </p:nvPr>
        </p:nvSpPr>
        <p:spPr/>
        <p:txBody>
          <a:bodyPr/>
          <a:lstStyle/>
          <a:p>
            <a:fld id="{A40505A7-1305-4476-ADBB-140BD674BD21}" type="slidenum">
              <a:rPr lang="en-US" smtClean="0"/>
              <a:t>‹#›</a:t>
            </a:fld>
            <a:endParaRPr lang="en-US"/>
          </a:p>
        </p:txBody>
      </p:sp>
    </p:spTree>
    <p:extLst>
      <p:ext uri="{BB962C8B-B14F-4D97-AF65-F5344CB8AC3E}">
        <p14:creationId xmlns:p14="http://schemas.microsoft.com/office/powerpoint/2010/main" val="15698720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F72000-F6B7-42D3-9BBD-34ABC799E23A}"/>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9E294E1-C350-4123-ABB9-466366D9C6C8}"/>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BFED7C6-66FF-4F67-BDC3-756D4A47B301}"/>
              </a:ext>
            </a:extLst>
          </p:cNvPr>
          <p:cNvSpPr>
            <a:spLocks noGrp="1"/>
          </p:cNvSpPr>
          <p:nvPr>
            <p:ph type="dt" sz="half" idx="10"/>
          </p:nvPr>
        </p:nvSpPr>
        <p:spPr/>
        <p:txBody>
          <a:bodyPr/>
          <a:lstStyle/>
          <a:p>
            <a:fld id="{886A1376-6A60-4409-92AA-DE95CF89ED5C}" type="datetimeFigureOut">
              <a:rPr lang="en-US" smtClean="0"/>
              <a:t>12/02/2019</a:t>
            </a:fld>
            <a:endParaRPr lang="en-US"/>
          </a:p>
        </p:txBody>
      </p:sp>
      <p:sp>
        <p:nvSpPr>
          <p:cNvPr id="5" name="Footer Placeholder 4">
            <a:extLst>
              <a:ext uri="{FF2B5EF4-FFF2-40B4-BE49-F238E27FC236}">
                <a16:creationId xmlns:a16="http://schemas.microsoft.com/office/drawing/2014/main" id="{ACCB5E84-34E5-4306-921F-7E8A1D7A056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7FF6900-4C19-441C-ABC2-2168FAE7D507}"/>
              </a:ext>
            </a:extLst>
          </p:cNvPr>
          <p:cNvSpPr>
            <a:spLocks noGrp="1"/>
          </p:cNvSpPr>
          <p:nvPr>
            <p:ph type="sldNum" sz="quarter" idx="12"/>
          </p:nvPr>
        </p:nvSpPr>
        <p:spPr/>
        <p:txBody>
          <a:bodyPr/>
          <a:lstStyle/>
          <a:p>
            <a:fld id="{A40505A7-1305-4476-ADBB-140BD674BD21}" type="slidenum">
              <a:rPr lang="en-US" smtClean="0"/>
              <a:t>‹#›</a:t>
            </a:fld>
            <a:endParaRPr lang="en-US"/>
          </a:p>
        </p:txBody>
      </p:sp>
    </p:spTree>
    <p:extLst>
      <p:ext uri="{BB962C8B-B14F-4D97-AF65-F5344CB8AC3E}">
        <p14:creationId xmlns:p14="http://schemas.microsoft.com/office/powerpoint/2010/main" val="233695177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391DAA-320E-4983-AA12-0E4EB69578BA}"/>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0ED56DC3-A598-4EA9-8A01-51BD5DB447B2}"/>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07D79E2F-5928-4534-8074-74FA3907F16C}"/>
              </a:ext>
            </a:extLst>
          </p:cNvPr>
          <p:cNvSpPr>
            <a:spLocks noGrp="1"/>
          </p:cNvSpPr>
          <p:nvPr>
            <p:ph type="dt" sz="half" idx="10"/>
          </p:nvPr>
        </p:nvSpPr>
        <p:spPr/>
        <p:txBody>
          <a:bodyPr/>
          <a:lstStyle/>
          <a:p>
            <a:fld id="{886A1376-6A60-4409-92AA-DE95CF89ED5C}" type="datetimeFigureOut">
              <a:rPr lang="en-US" smtClean="0"/>
              <a:t>12/02/2019</a:t>
            </a:fld>
            <a:endParaRPr lang="en-US"/>
          </a:p>
        </p:txBody>
      </p:sp>
      <p:sp>
        <p:nvSpPr>
          <p:cNvPr id="5" name="Footer Placeholder 4">
            <a:extLst>
              <a:ext uri="{FF2B5EF4-FFF2-40B4-BE49-F238E27FC236}">
                <a16:creationId xmlns:a16="http://schemas.microsoft.com/office/drawing/2014/main" id="{75D0FC6D-8A8A-4B4A-9AE8-8DF9AD2782F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2CC7A35-2C90-4DD9-9A17-584F3D3FD8BC}"/>
              </a:ext>
            </a:extLst>
          </p:cNvPr>
          <p:cNvSpPr>
            <a:spLocks noGrp="1"/>
          </p:cNvSpPr>
          <p:nvPr>
            <p:ph type="sldNum" sz="quarter" idx="12"/>
          </p:nvPr>
        </p:nvSpPr>
        <p:spPr/>
        <p:txBody>
          <a:bodyPr/>
          <a:lstStyle/>
          <a:p>
            <a:fld id="{A40505A7-1305-4476-ADBB-140BD674BD21}" type="slidenum">
              <a:rPr lang="en-US" smtClean="0"/>
              <a:t>‹#›</a:t>
            </a:fld>
            <a:endParaRPr lang="en-US"/>
          </a:p>
        </p:txBody>
      </p:sp>
    </p:spTree>
    <p:extLst>
      <p:ext uri="{BB962C8B-B14F-4D97-AF65-F5344CB8AC3E}">
        <p14:creationId xmlns:p14="http://schemas.microsoft.com/office/powerpoint/2010/main" val="27225036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B0E62F-9C71-4940-8530-9E72F60DCD3D}"/>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40179864-A3D0-4AB7-B5F9-F5185D9D8A86}"/>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8475E5B1-0115-482D-A269-B8586CB9D6E2}"/>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418EFA58-1F92-47C1-9B8A-3932E2EA1ED8}"/>
              </a:ext>
            </a:extLst>
          </p:cNvPr>
          <p:cNvSpPr>
            <a:spLocks noGrp="1"/>
          </p:cNvSpPr>
          <p:nvPr>
            <p:ph type="dt" sz="half" idx="10"/>
          </p:nvPr>
        </p:nvSpPr>
        <p:spPr/>
        <p:txBody>
          <a:bodyPr/>
          <a:lstStyle/>
          <a:p>
            <a:fld id="{886A1376-6A60-4409-92AA-DE95CF89ED5C}" type="datetimeFigureOut">
              <a:rPr lang="en-US" smtClean="0"/>
              <a:t>12/02/2019</a:t>
            </a:fld>
            <a:endParaRPr lang="en-US"/>
          </a:p>
        </p:txBody>
      </p:sp>
      <p:sp>
        <p:nvSpPr>
          <p:cNvPr id="6" name="Footer Placeholder 5">
            <a:extLst>
              <a:ext uri="{FF2B5EF4-FFF2-40B4-BE49-F238E27FC236}">
                <a16:creationId xmlns:a16="http://schemas.microsoft.com/office/drawing/2014/main" id="{E6273B68-0CE0-4059-9490-3FAAC65F373D}"/>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1EFEF26-7437-42A5-B64A-E770571AC911}"/>
              </a:ext>
            </a:extLst>
          </p:cNvPr>
          <p:cNvSpPr>
            <a:spLocks noGrp="1"/>
          </p:cNvSpPr>
          <p:nvPr>
            <p:ph type="sldNum" sz="quarter" idx="12"/>
          </p:nvPr>
        </p:nvSpPr>
        <p:spPr/>
        <p:txBody>
          <a:bodyPr/>
          <a:lstStyle/>
          <a:p>
            <a:fld id="{A40505A7-1305-4476-ADBB-140BD674BD21}" type="slidenum">
              <a:rPr lang="en-US" smtClean="0"/>
              <a:t>‹#›</a:t>
            </a:fld>
            <a:endParaRPr lang="en-US"/>
          </a:p>
        </p:txBody>
      </p:sp>
    </p:spTree>
    <p:extLst>
      <p:ext uri="{BB962C8B-B14F-4D97-AF65-F5344CB8AC3E}">
        <p14:creationId xmlns:p14="http://schemas.microsoft.com/office/powerpoint/2010/main" val="405153374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D1BF9D-E126-491B-896B-E0035BC66381}"/>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52BF24B5-C851-448F-9AB8-89271E1F8341}"/>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F41155DD-1AAD-4EA9-B046-8E877A0C3E0B}"/>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429A6806-05BA-4EC9-B886-56DA4A5B3FC0}"/>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2FA60F5E-4B0C-4885-BE59-2A9FFD7FFB46}"/>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290FCDD9-A088-4FC3-9681-A49973356B60}"/>
              </a:ext>
            </a:extLst>
          </p:cNvPr>
          <p:cNvSpPr>
            <a:spLocks noGrp="1"/>
          </p:cNvSpPr>
          <p:nvPr>
            <p:ph type="dt" sz="half" idx="10"/>
          </p:nvPr>
        </p:nvSpPr>
        <p:spPr/>
        <p:txBody>
          <a:bodyPr/>
          <a:lstStyle/>
          <a:p>
            <a:fld id="{886A1376-6A60-4409-92AA-DE95CF89ED5C}" type="datetimeFigureOut">
              <a:rPr lang="en-US" smtClean="0"/>
              <a:t>12/02/2019</a:t>
            </a:fld>
            <a:endParaRPr lang="en-US"/>
          </a:p>
        </p:txBody>
      </p:sp>
      <p:sp>
        <p:nvSpPr>
          <p:cNvPr id="8" name="Footer Placeholder 7">
            <a:extLst>
              <a:ext uri="{FF2B5EF4-FFF2-40B4-BE49-F238E27FC236}">
                <a16:creationId xmlns:a16="http://schemas.microsoft.com/office/drawing/2014/main" id="{86844027-EFB5-466B-BB9D-34EEA5FABF1D}"/>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A2CB1D3D-BDCB-4B11-BD66-DE2BC3970A44}"/>
              </a:ext>
            </a:extLst>
          </p:cNvPr>
          <p:cNvSpPr>
            <a:spLocks noGrp="1"/>
          </p:cNvSpPr>
          <p:nvPr>
            <p:ph type="sldNum" sz="quarter" idx="12"/>
          </p:nvPr>
        </p:nvSpPr>
        <p:spPr/>
        <p:txBody>
          <a:bodyPr/>
          <a:lstStyle/>
          <a:p>
            <a:fld id="{A40505A7-1305-4476-ADBB-140BD674BD21}" type="slidenum">
              <a:rPr lang="en-US" smtClean="0"/>
              <a:t>‹#›</a:t>
            </a:fld>
            <a:endParaRPr lang="en-US"/>
          </a:p>
        </p:txBody>
      </p:sp>
    </p:spTree>
    <p:extLst>
      <p:ext uri="{BB962C8B-B14F-4D97-AF65-F5344CB8AC3E}">
        <p14:creationId xmlns:p14="http://schemas.microsoft.com/office/powerpoint/2010/main" val="170960259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20BA28-AB6D-4249-B9AF-067A77BDDE2D}"/>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84242992-DFD3-4CD4-BA22-EAC2062FF9EC}"/>
              </a:ext>
            </a:extLst>
          </p:cNvPr>
          <p:cNvSpPr>
            <a:spLocks noGrp="1"/>
          </p:cNvSpPr>
          <p:nvPr>
            <p:ph type="dt" sz="half" idx="10"/>
          </p:nvPr>
        </p:nvSpPr>
        <p:spPr/>
        <p:txBody>
          <a:bodyPr/>
          <a:lstStyle/>
          <a:p>
            <a:fld id="{886A1376-6A60-4409-92AA-DE95CF89ED5C}" type="datetimeFigureOut">
              <a:rPr lang="en-US" smtClean="0"/>
              <a:t>12/02/2019</a:t>
            </a:fld>
            <a:endParaRPr lang="en-US"/>
          </a:p>
        </p:txBody>
      </p:sp>
      <p:sp>
        <p:nvSpPr>
          <p:cNvPr id="4" name="Footer Placeholder 3">
            <a:extLst>
              <a:ext uri="{FF2B5EF4-FFF2-40B4-BE49-F238E27FC236}">
                <a16:creationId xmlns:a16="http://schemas.microsoft.com/office/drawing/2014/main" id="{0D4B12E0-9B2E-41F7-A398-D058EA1A063E}"/>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74FD5B50-C4FC-43FC-A66A-142679E70ABA}"/>
              </a:ext>
            </a:extLst>
          </p:cNvPr>
          <p:cNvSpPr>
            <a:spLocks noGrp="1"/>
          </p:cNvSpPr>
          <p:nvPr>
            <p:ph type="sldNum" sz="quarter" idx="12"/>
          </p:nvPr>
        </p:nvSpPr>
        <p:spPr/>
        <p:txBody>
          <a:bodyPr/>
          <a:lstStyle/>
          <a:p>
            <a:fld id="{A40505A7-1305-4476-ADBB-140BD674BD21}" type="slidenum">
              <a:rPr lang="en-US" smtClean="0"/>
              <a:t>‹#›</a:t>
            </a:fld>
            <a:endParaRPr lang="en-US"/>
          </a:p>
        </p:txBody>
      </p:sp>
    </p:spTree>
    <p:extLst>
      <p:ext uri="{BB962C8B-B14F-4D97-AF65-F5344CB8AC3E}">
        <p14:creationId xmlns:p14="http://schemas.microsoft.com/office/powerpoint/2010/main" val="122417331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709ED75B-8650-4E6C-8CCF-631CC822E016}"/>
              </a:ext>
            </a:extLst>
          </p:cNvPr>
          <p:cNvSpPr>
            <a:spLocks noGrp="1"/>
          </p:cNvSpPr>
          <p:nvPr>
            <p:ph type="dt" sz="half" idx="10"/>
          </p:nvPr>
        </p:nvSpPr>
        <p:spPr/>
        <p:txBody>
          <a:bodyPr/>
          <a:lstStyle/>
          <a:p>
            <a:fld id="{886A1376-6A60-4409-92AA-DE95CF89ED5C}" type="datetimeFigureOut">
              <a:rPr lang="en-US" smtClean="0"/>
              <a:t>12/02/2019</a:t>
            </a:fld>
            <a:endParaRPr lang="en-US"/>
          </a:p>
        </p:txBody>
      </p:sp>
      <p:sp>
        <p:nvSpPr>
          <p:cNvPr id="3" name="Footer Placeholder 2">
            <a:extLst>
              <a:ext uri="{FF2B5EF4-FFF2-40B4-BE49-F238E27FC236}">
                <a16:creationId xmlns:a16="http://schemas.microsoft.com/office/drawing/2014/main" id="{199265B5-D7D2-4E4C-9969-8E5ADE9EBCDA}"/>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B2306345-4974-416C-BADD-98B7AC7D5C1A}"/>
              </a:ext>
            </a:extLst>
          </p:cNvPr>
          <p:cNvSpPr>
            <a:spLocks noGrp="1"/>
          </p:cNvSpPr>
          <p:nvPr>
            <p:ph type="sldNum" sz="quarter" idx="12"/>
          </p:nvPr>
        </p:nvSpPr>
        <p:spPr/>
        <p:txBody>
          <a:bodyPr/>
          <a:lstStyle/>
          <a:p>
            <a:fld id="{A40505A7-1305-4476-ADBB-140BD674BD21}" type="slidenum">
              <a:rPr lang="en-US" smtClean="0"/>
              <a:t>‹#›</a:t>
            </a:fld>
            <a:endParaRPr lang="en-US"/>
          </a:p>
        </p:txBody>
      </p:sp>
    </p:spTree>
    <p:extLst>
      <p:ext uri="{BB962C8B-B14F-4D97-AF65-F5344CB8AC3E}">
        <p14:creationId xmlns:p14="http://schemas.microsoft.com/office/powerpoint/2010/main" val="405607333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57425F-A57C-4A43-A117-C28CE928AB8A}"/>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0A8F1C30-EB70-4340-9A00-B49D22DE9738}"/>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4F620967-DBF7-49D3-9F10-D752C8D612F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769AE5E7-9FE2-4EA2-9AF6-6051BB8B0FF1}"/>
              </a:ext>
            </a:extLst>
          </p:cNvPr>
          <p:cNvSpPr>
            <a:spLocks noGrp="1"/>
          </p:cNvSpPr>
          <p:nvPr>
            <p:ph type="dt" sz="half" idx="10"/>
          </p:nvPr>
        </p:nvSpPr>
        <p:spPr/>
        <p:txBody>
          <a:bodyPr/>
          <a:lstStyle/>
          <a:p>
            <a:fld id="{886A1376-6A60-4409-92AA-DE95CF89ED5C}" type="datetimeFigureOut">
              <a:rPr lang="en-US" smtClean="0"/>
              <a:t>12/02/2019</a:t>
            </a:fld>
            <a:endParaRPr lang="en-US"/>
          </a:p>
        </p:txBody>
      </p:sp>
      <p:sp>
        <p:nvSpPr>
          <p:cNvPr id="6" name="Footer Placeholder 5">
            <a:extLst>
              <a:ext uri="{FF2B5EF4-FFF2-40B4-BE49-F238E27FC236}">
                <a16:creationId xmlns:a16="http://schemas.microsoft.com/office/drawing/2014/main" id="{6B2C61A8-A5BF-4E9B-970F-EECD2A354626}"/>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07CF2337-0188-4026-99F9-DB787FFD9781}"/>
              </a:ext>
            </a:extLst>
          </p:cNvPr>
          <p:cNvSpPr>
            <a:spLocks noGrp="1"/>
          </p:cNvSpPr>
          <p:nvPr>
            <p:ph type="sldNum" sz="quarter" idx="12"/>
          </p:nvPr>
        </p:nvSpPr>
        <p:spPr/>
        <p:txBody>
          <a:bodyPr/>
          <a:lstStyle/>
          <a:p>
            <a:fld id="{A40505A7-1305-4476-ADBB-140BD674BD21}" type="slidenum">
              <a:rPr lang="en-US" smtClean="0"/>
              <a:t>‹#›</a:t>
            </a:fld>
            <a:endParaRPr lang="en-US"/>
          </a:p>
        </p:txBody>
      </p:sp>
    </p:spTree>
    <p:extLst>
      <p:ext uri="{BB962C8B-B14F-4D97-AF65-F5344CB8AC3E}">
        <p14:creationId xmlns:p14="http://schemas.microsoft.com/office/powerpoint/2010/main" val="364295219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93595A-7069-4178-AD0D-427077701C34}"/>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85B24DA3-1EAC-4EE8-B426-1FE7BBB6AF45}"/>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F0F9ACA2-1B11-41EA-A12D-E2D0DE4DA0B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4F326B2B-1E74-423A-80E3-E308FE0C40F1}"/>
              </a:ext>
            </a:extLst>
          </p:cNvPr>
          <p:cNvSpPr>
            <a:spLocks noGrp="1"/>
          </p:cNvSpPr>
          <p:nvPr>
            <p:ph type="dt" sz="half" idx="10"/>
          </p:nvPr>
        </p:nvSpPr>
        <p:spPr/>
        <p:txBody>
          <a:bodyPr/>
          <a:lstStyle/>
          <a:p>
            <a:fld id="{886A1376-6A60-4409-92AA-DE95CF89ED5C}" type="datetimeFigureOut">
              <a:rPr lang="en-US" smtClean="0"/>
              <a:t>12/02/2019</a:t>
            </a:fld>
            <a:endParaRPr lang="en-US"/>
          </a:p>
        </p:txBody>
      </p:sp>
      <p:sp>
        <p:nvSpPr>
          <p:cNvPr id="6" name="Footer Placeholder 5">
            <a:extLst>
              <a:ext uri="{FF2B5EF4-FFF2-40B4-BE49-F238E27FC236}">
                <a16:creationId xmlns:a16="http://schemas.microsoft.com/office/drawing/2014/main" id="{1A1E675C-F69B-4CA8-AF36-DA2019B81CC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268B537-25FD-4E0F-8EF2-DB3D259F14EA}"/>
              </a:ext>
            </a:extLst>
          </p:cNvPr>
          <p:cNvSpPr>
            <a:spLocks noGrp="1"/>
          </p:cNvSpPr>
          <p:nvPr>
            <p:ph type="sldNum" sz="quarter" idx="12"/>
          </p:nvPr>
        </p:nvSpPr>
        <p:spPr/>
        <p:txBody>
          <a:bodyPr/>
          <a:lstStyle/>
          <a:p>
            <a:fld id="{A40505A7-1305-4476-ADBB-140BD674BD21}" type="slidenum">
              <a:rPr lang="en-US" smtClean="0"/>
              <a:t>‹#›</a:t>
            </a:fld>
            <a:endParaRPr lang="en-US"/>
          </a:p>
        </p:txBody>
      </p:sp>
    </p:spTree>
    <p:extLst>
      <p:ext uri="{BB962C8B-B14F-4D97-AF65-F5344CB8AC3E}">
        <p14:creationId xmlns:p14="http://schemas.microsoft.com/office/powerpoint/2010/main" val="113212012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B2E6BB18-BBBB-4D45-952C-C780EE990058}"/>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B860059C-344B-4E8D-BEFE-CC28454DDE88}"/>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FD431EB-238D-4985-9EC1-A7FD9F66E869}"/>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86A1376-6A60-4409-92AA-DE95CF89ED5C}" type="datetimeFigureOut">
              <a:rPr lang="en-US" smtClean="0"/>
              <a:t>12/02/2019</a:t>
            </a:fld>
            <a:endParaRPr lang="en-US"/>
          </a:p>
        </p:txBody>
      </p:sp>
      <p:sp>
        <p:nvSpPr>
          <p:cNvPr id="5" name="Footer Placeholder 4">
            <a:extLst>
              <a:ext uri="{FF2B5EF4-FFF2-40B4-BE49-F238E27FC236}">
                <a16:creationId xmlns:a16="http://schemas.microsoft.com/office/drawing/2014/main" id="{DB3D0E90-7FB9-445D-A499-2392411D4DFB}"/>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0BA3141F-B39B-4AEB-8C21-4508A82D44F0}"/>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40505A7-1305-4476-ADBB-140BD674BD21}" type="slidenum">
              <a:rPr lang="en-US" smtClean="0"/>
              <a:t>‹#›</a:t>
            </a:fld>
            <a:endParaRPr lang="en-US"/>
          </a:p>
        </p:txBody>
      </p:sp>
    </p:spTree>
    <p:extLst>
      <p:ext uri="{BB962C8B-B14F-4D97-AF65-F5344CB8AC3E}">
        <p14:creationId xmlns:p14="http://schemas.microsoft.com/office/powerpoint/2010/main" val="316266545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B2845A-C3A6-4DC1-A130-0354BF73A40F}"/>
              </a:ext>
            </a:extLst>
          </p:cNvPr>
          <p:cNvSpPr>
            <a:spLocks noGrp="1"/>
          </p:cNvSpPr>
          <p:nvPr>
            <p:ph type="ctrTitle"/>
          </p:nvPr>
        </p:nvSpPr>
        <p:spPr/>
        <p:txBody>
          <a:bodyPr>
            <a:normAutofit fontScale="90000"/>
          </a:bodyPr>
          <a:lstStyle/>
          <a:p>
            <a:r>
              <a:rPr lang="en-US"/>
              <a:t>On efficient </a:t>
            </a:r>
            <a:r>
              <a:rPr lang="en-US" dirty="0"/>
              <a:t>usage of operator spectrum that is not aligned with NR channel bandwidths</a:t>
            </a:r>
          </a:p>
        </p:txBody>
      </p:sp>
      <p:sp>
        <p:nvSpPr>
          <p:cNvPr id="3" name="Subtitle 2">
            <a:extLst>
              <a:ext uri="{FF2B5EF4-FFF2-40B4-BE49-F238E27FC236}">
                <a16:creationId xmlns:a16="http://schemas.microsoft.com/office/drawing/2014/main" id="{5B27AF0E-698E-4409-899A-5D52E9F77FBA}"/>
              </a:ext>
            </a:extLst>
          </p:cNvPr>
          <p:cNvSpPr>
            <a:spLocks noGrp="1"/>
          </p:cNvSpPr>
          <p:nvPr>
            <p:ph type="subTitle" idx="1"/>
          </p:nvPr>
        </p:nvSpPr>
        <p:spPr/>
        <p:txBody>
          <a:bodyPr/>
          <a:lstStyle/>
          <a:p>
            <a:r>
              <a:rPr lang="en-US"/>
              <a:t>Sprint</a:t>
            </a:r>
          </a:p>
          <a:p>
            <a:endParaRPr lang="en-US" dirty="0"/>
          </a:p>
        </p:txBody>
      </p:sp>
      <p:sp>
        <p:nvSpPr>
          <p:cNvPr id="4" name="Rectangle 3">
            <a:extLst>
              <a:ext uri="{FF2B5EF4-FFF2-40B4-BE49-F238E27FC236}">
                <a16:creationId xmlns:a16="http://schemas.microsoft.com/office/drawing/2014/main" id="{7AF5DA39-D1A4-431E-A638-04AB99442699}"/>
              </a:ext>
            </a:extLst>
          </p:cNvPr>
          <p:cNvSpPr/>
          <p:nvPr/>
        </p:nvSpPr>
        <p:spPr>
          <a:xfrm>
            <a:off x="478302" y="383828"/>
            <a:ext cx="11136923" cy="646331"/>
          </a:xfrm>
          <a:prstGeom prst="rect">
            <a:avLst/>
          </a:prstGeom>
        </p:spPr>
        <p:txBody>
          <a:bodyPr wrap="square">
            <a:spAutoFit/>
          </a:bodyPr>
          <a:lstStyle/>
          <a:p>
            <a:pPr>
              <a:tabLst>
                <a:tab pos="6120765" algn="r"/>
              </a:tabLst>
            </a:pPr>
            <a:r>
              <a:rPr lang="en-GB" b="1" dirty="0">
                <a:latin typeface="Arial" panose="020B0604020202020204" pitchFamily="34" charset="0"/>
                <a:ea typeface="MS Mincho" panose="02020609040205080304" pitchFamily="49" charset="-128"/>
              </a:rPr>
              <a:t>3GPP TSG-RAN Meeting #86</a:t>
            </a:r>
            <a:r>
              <a:rPr lang="de-DE" b="1" dirty="0">
                <a:latin typeface="Arial" panose="020B0604020202020204" pitchFamily="34" charset="0"/>
                <a:ea typeface="MS Mincho" panose="02020609040205080304" pitchFamily="49" charset="-128"/>
              </a:rPr>
              <a:t>				</a:t>
            </a:r>
            <a:r>
              <a:rPr lang="de-DE" b="1">
                <a:latin typeface="Arial" panose="020B0604020202020204" pitchFamily="34" charset="0"/>
                <a:ea typeface="MS Mincho" panose="02020609040205080304" pitchFamily="49" charset="-128"/>
              </a:rPr>
              <a:t>	RP-192735</a:t>
            </a:r>
            <a:endParaRPr lang="en-US" sz="1200" dirty="0">
              <a:latin typeface="Times New Roman" panose="02020603050405020304" pitchFamily="18" charset="0"/>
              <a:ea typeface="SimSun" panose="02010600030101010101" pitchFamily="2" charset="-122"/>
            </a:endParaRPr>
          </a:p>
          <a:p>
            <a:pPr>
              <a:spcAft>
                <a:spcPts val="600"/>
              </a:spcAft>
            </a:pPr>
            <a:r>
              <a:rPr lang="en-GB" b="1" dirty="0" err="1">
                <a:latin typeface="Arial" panose="020B0604020202020204" pitchFamily="34" charset="0"/>
                <a:ea typeface="MS Mincho" panose="02020609040205080304" pitchFamily="49" charset="-128"/>
                <a:cs typeface="Times New Roman" panose="02020603050405020304" pitchFamily="18" charset="0"/>
              </a:rPr>
              <a:t>Sitges</a:t>
            </a:r>
            <a:r>
              <a:rPr lang="en-GB" b="1" dirty="0">
                <a:latin typeface="Arial" panose="020B0604020202020204" pitchFamily="34" charset="0"/>
                <a:ea typeface="MS Mincho" panose="02020609040205080304" pitchFamily="49" charset="-128"/>
                <a:cs typeface="Times New Roman" panose="02020603050405020304" pitchFamily="18" charset="0"/>
              </a:rPr>
              <a:t>, Spain, 9-12 December 2019	</a:t>
            </a:r>
            <a:r>
              <a:rPr lang="en-GB" sz="1200" b="1" dirty="0">
                <a:latin typeface="Arial" panose="020B0604020202020204" pitchFamily="34" charset="0"/>
                <a:ea typeface="MS Mincho" panose="02020609040205080304" pitchFamily="49" charset="-128"/>
                <a:cs typeface="Times New Roman" panose="02020603050405020304" pitchFamily="18" charset="0"/>
              </a:rPr>
              <a:t>	 		     </a:t>
            </a:r>
            <a:r>
              <a:rPr lang="en-GB" sz="1200" b="1" i="1" dirty="0">
                <a:solidFill>
                  <a:srgbClr val="0000FF"/>
                </a:solidFill>
                <a:latin typeface="Times New Roman" panose="02020603050405020304" pitchFamily="18" charset="0"/>
                <a:ea typeface="MS Mincho" panose="02020609040205080304" pitchFamily="49" charset="-128"/>
              </a:rPr>
              <a:t> </a:t>
            </a:r>
            <a:endParaRPr lang="en-US" sz="1000" dirty="0">
              <a:latin typeface="Times New Roman" panose="02020603050405020304" pitchFamily="18" charset="0"/>
              <a:ea typeface="SimSun" panose="02010600030101010101" pitchFamily="2" charset="-122"/>
            </a:endParaRPr>
          </a:p>
        </p:txBody>
      </p:sp>
    </p:spTree>
    <p:extLst>
      <p:ext uri="{BB962C8B-B14F-4D97-AF65-F5344CB8AC3E}">
        <p14:creationId xmlns:p14="http://schemas.microsoft.com/office/powerpoint/2010/main" val="241938911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CC562C-1210-423A-91CC-F846CE285AE2}"/>
              </a:ext>
            </a:extLst>
          </p:cNvPr>
          <p:cNvSpPr>
            <a:spLocks noGrp="1"/>
          </p:cNvSpPr>
          <p:nvPr>
            <p:ph type="title"/>
          </p:nvPr>
        </p:nvSpPr>
        <p:spPr/>
        <p:txBody>
          <a:bodyPr/>
          <a:lstStyle/>
          <a:p>
            <a:r>
              <a:rPr lang="en-US" dirty="0"/>
              <a:t>Operator requests for new channel bandwidths</a:t>
            </a:r>
          </a:p>
        </p:txBody>
      </p:sp>
      <p:graphicFrame>
        <p:nvGraphicFramePr>
          <p:cNvPr id="4" name="Table 3">
            <a:extLst>
              <a:ext uri="{FF2B5EF4-FFF2-40B4-BE49-F238E27FC236}">
                <a16:creationId xmlns:a16="http://schemas.microsoft.com/office/drawing/2014/main" id="{0C6ABBD3-5D42-4605-8F62-040E47E57A21}"/>
              </a:ext>
            </a:extLst>
          </p:cNvPr>
          <p:cNvGraphicFramePr>
            <a:graphicFrameLocks noGrp="1"/>
          </p:cNvGraphicFramePr>
          <p:nvPr>
            <p:extLst>
              <p:ext uri="{D42A27DB-BD31-4B8C-83A1-F6EECF244321}">
                <p14:modId xmlns:p14="http://schemas.microsoft.com/office/powerpoint/2010/main" val="2335768107"/>
              </p:ext>
            </p:extLst>
          </p:nvPr>
        </p:nvGraphicFramePr>
        <p:xfrm>
          <a:off x="4586067" y="2250830"/>
          <a:ext cx="7104185" cy="3038623"/>
        </p:xfrm>
        <a:graphic>
          <a:graphicData uri="http://schemas.openxmlformats.org/drawingml/2006/table">
            <a:tbl>
              <a:tblPr firstRow="1" firstCol="1" bandRow="1">
                <a:tableStyleId>{5C22544A-7EE6-4342-B048-85BDC9FD1C3A}</a:tableStyleId>
              </a:tblPr>
              <a:tblGrid>
                <a:gridCol w="3551723">
                  <a:extLst>
                    <a:ext uri="{9D8B030D-6E8A-4147-A177-3AD203B41FA5}">
                      <a16:colId xmlns:a16="http://schemas.microsoft.com/office/drawing/2014/main" val="3298857736"/>
                    </a:ext>
                  </a:extLst>
                </a:gridCol>
                <a:gridCol w="3552462">
                  <a:extLst>
                    <a:ext uri="{9D8B030D-6E8A-4147-A177-3AD203B41FA5}">
                      <a16:colId xmlns:a16="http://schemas.microsoft.com/office/drawing/2014/main" val="971890580"/>
                    </a:ext>
                  </a:extLst>
                </a:gridCol>
              </a:tblGrid>
              <a:tr h="434089">
                <a:tc>
                  <a:txBody>
                    <a:bodyPr/>
                    <a:lstStyle/>
                    <a:p>
                      <a:pPr marL="0" marR="0" algn="ctr">
                        <a:spcBef>
                          <a:spcPts val="0"/>
                        </a:spcBef>
                        <a:spcAft>
                          <a:spcPts val="900"/>
                        </a:spcAft>
                      </a:pPr>
                      <a:r>
                        <a:rPr lang="en-GB" sz="2400" dirty="0">
                          <a:effectLst/>
                        </a:rPr>
                        <a:t>Band</a:t>
                      </a:r>
                      <a:endParaRPr lang="en-US" sz="2400" dirty="0">
                        <a:effectLst/>
                        <a:latin typeface="Times New Roman" panose="02020603050405020304" pitchFamily="18" charset="0"/>
                        <a:ea typeface="SimSun" panose="02010600030101010101" pitchFamily="2" charset="-122"/>
                      </a:endParaRPr>
                    </a:p>
                  </a:txBody>
                  <a:tcPr marL="68580" marR="68580" marT="0" marB="0"/>
                </a:tc>
                <a:tc>
                  <a:txBody>
                    <a:bodyPr/>
                    <a:lstStyle/>
                    <a:p>
                      <a:pPr marL="0" marR="0" algn="ctr">
                        <a:spcBef>
                          <a:spcPts val="0"/>
                        </a:spcBef>
                        <a:spcAft>
                          <a:spcPts val="900"/>
                        </a:spcAft>
                      </a:pPr>
                      <a:r>
                        <a:rPr lang="en-GB" sz="2400">
                          <a:effectLst/>
                        </a:rPr>
                        <a:t>Channel Bandwidth</a:t>
                      </a:r>
                      <a:endParaRPr lang="en-US" sz="2400">
                        <a:effectLst/>
                        <a:latin typeface="Times New Roman" panose="02020603050405020304" pitchFamily="18" charset="0"/>
                        <a:ea typeface="SimSun" panose="02010600030101010101" pitchFamily="2" charset="-122"/>
                      </a:endParaRPr>
                    </a:p>
                  </a:txBody>
                  <a:tcPr marL="68580" marR="68580" marT="0" marB="0"/>
                </a:tc>
                <a:extLst>
                  <a:ext uri="{0D108BD9-81ED-4DB2-BD59-A6C34878D82A}">
                    <a16:rowId xmlns:a16="http://schemas.microsoft.com/office/drawing/2014/main" val="2010154841"/>
                  </a:ext>
                </a:extLst>
              </a:tr>
              <a:tr h="434089">
                <a:tc>
                  <a:txBody>
                    <a:bodyPr/>
                    <a:lstStyle/>
                    <a:p>
                      <a:pPr marL="0" marR="0" algn="ctr">
                        <a:spcBef>
                          <a:spcPts val="0"/>
                        </a:spcBef>
                        <a:spcAft>
                          <a:spcPts val="900"/>
                        </a:spcAft>
                      </a:pPr>
                      <a:r>
                        <a:rPr lang="en-GB" sz="2400" dirty="0">
                          <a:effectLst/>
                        </a:rPr>
                        <a:t>n5</a:t>
                      </a:r>
                      <a:endParaRPr lang="en-US" sz="2400" dirty="0">
                        <a:effectLst/>
                        <a:latin typeface="Times New Roman" panose="02020603050405020304" pitchFamily="18" charset="0"/>
                        <a:ea typeface="SimSun" panose="02010600030101010101" pitchFamily="2" charset="-122"/>
                      </a:endParaRPr>
                    </a:p>
                  </a:txBody>
                  <a:tcPr marL="68580" marR="68580" marT="0" marB="0"/>
                </a:tc>
                <a:tc>
                  <a:txBody>
                    <a:bodyPr/>
                    <a:lstStyle/>
                    <a:p>
                      <a:pPr marL="0" marR="0" algn="ctr">
                        <a:spcBef>
                          <a:spcPts val="0"/>
                        </a:spcBef>
                        <a:spcAft>
                          <a:spcPts val="900"/>
                        </a:spcAft>
                      </a:pPr>
                      <a:r>
                        <a:rPr lang="en-GB" sz="2400" dirty="0">
                          <a:effectLst/>
                        </a:rPr>
                        <a:t>7, 11 MHz</a:t>
                      </a:r>
                      <a:endParaRPr lang="en-US" sz="2400" dirty="0">
                        <a:effectLst/>
                        <a:latin typeface="Times New Roman" panose="02020603050405020304" pitchFamily="18" charset="0"/>
                        <a:ea typeface="SimSun" panose="02010600030101010101" pitchFamily="2" charset="-122"/>
                      </a:endParaRPr>
                    </a:p>
                  </a:txBody>
                  <a:tcPr marL="68580" marR="68580" marT="0" marB="0"/>
                </a:tc>
                <a:extLst>
                  <a:ext uri="{0D108BD9-81ED-4DB2-BD59-A6C34878D82A}">
                    <a16:rowId xmlns:a16="http://schemas.microsoft.com/office/drawing/2014/main" val="1775090052"/>
                  </a:ext>
                </a:extLst>
              </a:tr>
              <a:tr h="434089">
                <a:tc>
                  <a:txBody>
                    <a:bodyPr/>
                    <a:lstStyle/>
                    <a:p>
                      <a:pPr marL="0" marR="0" algn="ctr">
                        <a:spcBef>
                          <a:spcPts val="0"/>
                        </a:spcBef>
                        <a:spcAft>
                          <a:spcPts val="900"/>
                        </a:spcAft>
                      </a:pPr>
                      <a:r>
                        <a:rPr lang="en-GB" sz="2400" dirty="0">
                          <a:effectLst/>
                        </a:rPr>
                        <a:t>n12</a:t>
                      </a:r>
                      <a:endParaRPr lang="en-US" sz="2400" dirty="0">
                        <a:effectLst/>
                        <a:latin typeface="Times New Roman" panose="02020603050405020304" pitchFamily="18" charset="0"/>
                        <a:ea typeface="SimSun" panose="02010600030101010101" pitchFamily="2" charset="-122"/>
                      </a:endParaRPr>
                    </a:p>
                  </a:txBody>
                  <a:tcPr marL="68580" marR="68580" marT="0" marB="0"/>
                </a:tc>
                <a:tc>
                  <a:txBody>
                    <a:bodyPr/>
                    <a:lstStyle/>
                    <a:p>
                      <a:pPr marL="0" marR="0" algn="ctr">
                        <a:spcBef>
                          <a:spcPts val="0"/>
                        </a:spcBef>
                        <a:spcAft>
                          <a:spcPts val="900"/>
                        </a:spcAft>
                      </a:pPr>
                      <a:r>
                        <a:rPr lang="en-GB" sz="2400">
                          <a:effectLst/>
                        </a:rPr>
                        <a:t>12 MHz</a:t>
                      </a:r>
                      <a:endParaRPr lang="en-US" sz="2400">
                        <a:effectLst/>
                        <a:latin typeface="Times New Roman" panose="02020603050405020304" pitchFamily="18" charset="0"/>
                        <a:ea typeface="SimSun" panose="02010600030101010101" pitchFamily="2" charset="-122"/>
                      </a:endParaRPr>
                    </a:p>
                  </a:txBody>
                  <a:tcPr marL="68580" marR="68580" marT="0" marB="0"/>
                </a:tc>
                <a:extLst>
                  <a:ext uri="{0D108BD9-81ED-4DB2-BD59-A6C34878D82A}">
                    <a16:rowId xmlns:a16="http://schemas.microsoft.com/office/drawing/2014/main" val="3958826744"/>
                  </a:ext>
                </a:extLst>
              </a:tr>
              <a:tr h="434089">
                <a:tc>
                  <a:txBody>
                    <a:bodyPr/>
                    <a:lstStyle/>
                    <a:p>
                      <a:pPr marL="0" marR="0" algn="ctr">
                        <a:spcBef>
                          <a:spcPts val="0"/>
                        </a:spcBef>
                        <a:spcAft>
                          <a:spcPts val="900"/>
                        </a:spcAft>
                      </a:pPr>
                      <a:r>
                        <a:rPr lang="en-GB" sz="2400" dirty="0">
                          <a:effectLst/>
                        </a:rPr>
                        <a:t>n3, n8, n25, n66, n71</a:t>
                      </a:r>
                      <a:endParaRPr lang="en-US" sz="2400" dirty="0">
                        <a:effectLst/>
                        <a:latin typeface="Times New Roman" panose="02020603050405020304" pitchFamily="18" charset="0"/>
                        <a:ea typeface="SimSun" panose="02010600030101010101" pitchFamily="2" charset="-122"/>
                      </a:endParaRPr>
                    </a:p>
                  </a:txBody>
                  <a:tcPr marL="68580" marR="68580" marT="0" marB="0"/>
                </a:tc>
                <a:tc>
                  <a:txBody>
                    <a:bodyPr/>
                    <a:lstStyle/>
                    <a:p>
                      <a:pPr marL="0" marR="0" algn="ctr">
                        <a:spcBef>
                          <a:spcPts val="0"/>
                        </a:spcBef>
                        <a:spcAft>
                          <a:spcPts val="900"/>
                        </a:spcAft>
                      </a:pPr>
                      <a:r>
                        <a:rPr lang="en-GB" sz="2400">
                          <a:effectLst/>
                        </a:rPr>
                        <a:t>35 MHz</a:t>
                      </a:r>
                      <a:endParaRPr lang="en-US" sz="2400">
                        <a:effectLst/>
                        <a:latin typeface="Times New Roman" panose="02020603050405020304" pitchFamily="18" charset="0"/>
                        <a:ea typeface="SimSun" panose="02010600030101010101" pitchFamily="2" charset="-122"/>
                      </a:endParaRPr>
                    </a:p>
                  </a:txBody>
                  <a:tcPr marL="68580" marR="68580" marT="0" marB="0"/>
                </a:tc>
                <a:extLst>
                  <a:ext uri="{0D108BD9-81ED-4DB2-BD59-A6C34878D82A}">
                    <a16:rowId xmlns:a16="http://schemas.microsoft.com/office/drawing/2014/main" val="1379079830"/>
                  </a:ext>
                </a:extLst>
              </a:tr>
              <a:tr h="434089">
                <a:tc>
                  <a:txBody>
                    <a:bodyPr/>
                    <a:lstStyle/>
                    <a:p>
                      <a:pPr marL="0" marR="0" algn="ctr">
                        <a:spcBef>
                          <a:spcPts val="0"/>
                        </a:spcBef>
                        <a:spcAft>
                          <a:spcPts val="900"/>
                        </a:spcAft>
                      </a:pPr>
                      <a:r>
                        <a:rPr lang="en-GB" sz="2400" dirty="0">
                          <a:effectLst/>
                        </a:rPr>
                        <a:t>n3</a:t>
                      </a:r>
                      <a:r>
                        <a:rPr lang="en-GB" sz="2400">
                          <a:effectLst/>
                        </a:rPr>
                        <a:t>, n25, n66</a:t>
                      </a:r>
                      <a:endParaRPr lang="en-US" sz="2400" dirty="0">
                        <a:effectLst/>
                        <a:latin typeface="Times New Roman" panose="02020603050405020304" pitchFamily="18" charset="0"/>
                        <a:ea typeface="SimSun" panose="02010600030101010101" pitchFamily="2" charset="-122"/>
                      </a:endParaRPr>
                    </a:p>
                  </a:txBody>
                  <a:tcPr marL="68580" marR="68580" marT="0" marB="0"/>
                </a:tc>
                <a:tc>
                  <a:txBody>
                    <a:bodyPr/>
                    <a:lstStyle/>
                    <a:p>
                      <a:pPr marL="0" marR="0" algn="ctr">
                        <a:spcBef>
                          <a:spcPts val="0"/>
                        </a:spcBef>
                        <a:spcAft>
                          <a:spcPts val="900"/>
                        </a:spcAft>
                      </a:pPr>
                      <a:r>
                        <a:rPr lang="en-GB" sz="2400" dirty="0">
                          <a:effectLst/>
                        </a:rPr>
                        <a:t>45 MHz</a:t>
                      </a:r>
                      <a:endParaRPr lang="en-US" sz="2400" dirty="0">
                        <a:effectLst/>
                        <a:latin typeface="Times New Roman" panose="02020603050405020304" pitchFamily="18" charset="0"/>
                        <a:ea typeface="SimSun" panose="02010600030101010101" pitchFamily="2" charset="-122"/>
                      </a:endParaRPr>
                    </a:p>
                  </a:txBody>
                  <a:tcPr marL="68580" marR="68580" marT="0" marB="0"/>
                </a:tc>
                <a:extLst>
                  <a:ext uri="{0D108BD9-81ED-4DB2-BD59-A6C34878D82A}">
                    <a16:rowId xmlns:a16="http://schemas.microsoft.com/office/drawing/2014/main" val="1719144727"/>
                  </a:ext>
                </a:extLst>
              </a:tr>
              <a:tr h="434089">
                <a:tc>
                  <a:txBody>
                    <a:bodyPr/>
                    <a:lstStyle/>
                    <a:p>
                      <a:pPr marL="0" marR="0" algn="ctr">
                        <a:spcBef>
                          <a:spcPts val="0"/>
                        </a:spcBef>
                        <a:spcAft>
                          <a:spcPts val="900"/>
                        </a:spcAft>
                      </a:pPr>
                      <a:r>
                        <a:rPr lang="en-GB" sz="2400">
                          <a:effectLst/>
                        </a:rPr>
                        <a:t>n26</a:t>
                      </a:r>
                      <a:endParaRPr lang="en-US" sz="2400">
                        <a:effectLst/>
                        <a:latin typeface="Times New Roman" panose="02020603050405020304" pitchFamily="18" charset="0"/>
                        <a:ea typeface="SimSun" panose="02010600030101010101" pitchFamily="2" charset="-122"/>
                      </a:endParaRPr>
                    </a:p>
                  </a:txBody>
                  <a:tcPr marL="68580" marR="68580" marT="0" marB="0"/>
                </a:tc>
                <a:tc>
                  <a:txBody>
                    <a:bodyPr/>
                    <a:lstStyle/>
                    <a:p>
                      <a:pPr marL="0" marR="0" algn="ctr">
                        <a:spcBef>
                          <a:spcPts val="0"/>
                        </a:spcBef>
                        <a:spcAft>
                          <a:spcPts val="900"/>
                        </a:spcAft>
                      </a:pPr>
                      <a:r>
                        <a:rPr lang="en-GB" sz="2400" dirty="0">
                          <a:effectLst/>
                        </a:rPr>
                        <a:t>3, 7 MHz</a:t>
                      </a:r>
                      <a:endParaRPr lang="en-US" sz="2400" dirty="0">
                        <a:effectLst/>
                        <a:latin typeface="Times New Roman" panose="02020603050405020304" pitchFamily="18" charset="0"/>
                        <a:ea typeface="SimSun" panose="02010600030101010101" pitchFamily="2" charset="-122"/>
                      </a:endParaRPr>
                    </a:p>
                  </a:txBody>
                  <a:tcPr marL="68580" marR="68580" marT="0" marB="0"/>
                </a:tc>
                <a:extLst>
                  <a:ext uri="{0D108BD9-81ED-4DB2-BD59-A6C34878D82A}">
                    <a16:rowId xmlns:a16="http://schemas.microsoft.com/office/drawing/2014/main" val="660838769"/>
                  </a:ext>
                </a:extLst>
              </a:tr>
              <a:tr h="434089">
                <a:tc>
                  <a:txBody>
                    <a:bodyPr/>
                    <a:lstStyle/>
                    <a:p>
                      <a:pPr marL="0" marR="0" algn="ctr">
                        <a:spcBef>
                          <a:spcPts val="0"/>
                        </a:spcBef>
                        <a:spcAft>
                          <a:spcPts val="900"/>
                        </a:spcAft>
                      </a:pPr>
                      <a:r>
                        <a:rPr lang="en-GB" sz="2400">
                          <a:effectLst/>
                        </a:rPr>
                        <a:t>n28</a:t>
                      </a:r>
                      <a:endParaRPr lang="en-US" sz="2400">
                        <a:effectLst/>
                        <a:latin typeface="Times New Roman" panose="02020603050405020304" pitchFamily="18" charset="0"/>
                        <a:ea typeface="SimSun" panose="02010600030101010101" pitchFamily="2" charset="-122"/>
                      </a:endParaRPr>
                    </a:p>
                  </a:txBody>
                  <a:tcPr marL="68580" marR="68580" marT="0" marB="0"/>
                </a:tc>
                <a:tc>
                  <a:txBody>
                    <a:bodyPr/>
                    <a:lstStyle/>
                    <a:p>
                      <a:pPr marL="0" marR="0" algn="ctr">
                        <a:spcBef>
                          <a:spcPts val="0"/>
                        </a:spcBef>
                        <a:spcAft>
                          <a:spcPts val="900"/>
                        </a:spcAft>
                      </a:pPr>
                      <a:r>
                        <a:rPr lang="en-GB" sz="2400" dirty="0">
                          <a:effectLst/>
                        </a:rPr>
                        <a:t>13, 33 MHz</a:t>
                      </a:r>
                      <a:endParaRPr lang="en-US" sz="2400" dirty="0">
                        <a:effectLst/>
                        <a:latin typeface="Times New Roman" panose="02020603050405020304" pitchFamily="18" charset="0"/>
                        <a:ea typeface="SimSun" panose="02010600030101010101" pitchFamily="2" charset="-122"/>
                      </a:endParaRPr>
                    </a:p>
                  </a:txBody>
                  <a:tcPr marL="68580" marR="68580" marT="0" marB="0"/>
                </a:tc>
                <a:extLst>
                  <a:ext uri="{0D108BD9-81ED-4DB2-BD59-A6C34878D82A}">
                    <a16:rowId xmlns:a16="http://schemas.microsoft.com/office/drawing/2014/main" val="4128300134"/>
                  </a:ext>
                </a:extLst>
              </a:tr>
            </a:tbl>
          </a:graphicData>
        </a:graphic>
      </p:graphicFrame>
      <p:sp>
        <p:nvSpPr>
          <p:cNvPr id="5" name="TextBox 4">
            <a:extLst>
              <a:ext uri="{FF2B5EF4-FFF2-40B4-BE49-F238E27FC236}">
                <a16:creationId xmlns:a16="http://schemas.microsoft.com/office/drawing/2014/main" id="{5C23E1A5-463C-479E-B487-C87FC7E71900}"/>
              </a:ext>
            </a:extLst>
          </p:cNvPr>
          <p:cNvSpPr txBox="1"/>
          <p:nvPr/>
        </p:nvSpPr>
        <p:spPr>
          <a:xfrm>
            <a:off x="590842" y="2250830"/>
            <a:ext cx="3619208" cy="2554545"/>
          </a:xfrm>
          <a:prstGeom prst="rect">
            <a:avLst/>
          </a:prstGeom>
          <a:noFill/>
        </p:spPr>
        <p:txBody>
          <a:bodyPr wrap="square" rtlCol="0">
            <a:spAutoFit/>
          </a:bodyPr>
          <a:lstStyle/>
          <a:p>
            <a:pPr marL="285750" indent="-285750">
              <a:buFont typeface="Arial" panose="020B0604020202020204" pitchFamily="34" charset="0"/>
              <a:buChar char="•"/>
            </a:pPr>
            <a:r>
              <a:rPr lang="en-US" sz="2000" dirty="0"/>
              <a:t>A poll on the RAN4 and RAN reflectors produced requests for new channel bandwidths shown in this table</a:t>
            </a:r>
          </a:p>
          <a:p>
            <a:pPr marL="285750" indent="-285750">
              <a:buFont typeface="Arial" panose="020B0604020202020204" pitchFamily="34" charset="0"/>
              <a:buChar char="•"/>
            </a:pPr>
            <a:r>
              <a:rPr lang="en-US" sz="2000" dirty="0"/>
              <a:t>Operators aren’t exactly requesting every channel bandwidth from 1 to 100 MHz as some had feared</a:t>
            </a:r>
          </a:p>
        </p:txBody>
      </p:sp>
      <p:sp>
        <p:nvSpPr>
          <p:cNvPr id="6" name="TextBox 5">
            <a:extLst>
              <a:ext uri="{FF2B5EF4-FFF2-40B4-BE49-F238E27FC236}">
                <a16:creationId xmlns:a16="http://schemas.microsoft.com/office/drawing/2014/main" id="{F8B8FCD5-783C-483A-B8CF-F5009CC9F89E}"/>
              </a:ext>
            </a:extLst>
          </p:cNvPr>
          <p:cNvSpPr txBox="1"/>
          <p:nvPr/>
        </p:nvSpPr>
        <p:spPr>
          <a:xfrm>
            <a:off x="1280160" y="5697415"/>
            <a:ext cx="9631680" cy="646331"/>
          </a:xfrm>
          <a:prstGeom prst="rect">
            <a:avLst/>
          </a:prstGeom>
          <a:noFill/>
        </p:spPr>
        <p:txBody>
          <a:bodyPr wrap="square" rtlCol="0">
            <a:spAutoFit/>
          </a:bodyPr>
          <a:lstStyle/>
          <a:p>
            <a:r>
              <a:rPr lang="en-US" dirty="0"/>
              <a:t>Note: 35 MHz was initially included in the WID for wider channel BWs for n25, but is being removed from the WID after discussions in RAN4. </a:t>
            </a:r>
          </a:p>
        </p:txBody>
      </p:sp>
    </p:spTree>
    <p:extLst>
      <p:ext uri="{BB962C8B-B14F-4D97-AF65-F5344CB8AC3E}">
        <p14:creationId xmlns:p14="http://schemas.microsoft.com/office/powerpoint/2010/main" val="15958538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162FF0-3133-4B87-9A63-320F040AE9D1}"/>
              </a:ext>
            </a:extLst>
          </p:cNvPr>
          <p:cNvSpPr>
            <a:spLocks noGrp="1"/>
          </p:cNvSpPr>
          <p:nvPr>
            <p:ph type="title"/>
          </p:nvPr>
        </p:nvSpPr>
        <p:spPr>
          <a:xfrm>
            <a:off x="838200" y="365125"/>
            <a:ext cx="10866120" cy="1325563"/>
          </a:xfrm>
        </p:spPr>
        <p:txBody>
          <a:bodyPr/>
          <a:lstStyle/>
          <a:p>
            <a:r>
              <a:rPr lang="en-US" dirty="0"/>
              <a:t>Alternatives to creating new channel bandwidths</a:t>
            </a:r>
          </a:p>
        </p:txBody>
      </p:sp>
      <p:sp>
        <p:nvSpPr>
          <p:cNvPr id="3" name="Content Placeholder 2">
            <a:extLst>
              <a:ext uri="{FF2B5EF4-FFF2-40B4-BE49-F238E27FC236}">
                <a16:creationId xmlns:a16="http://schemas.microsoft.com/office/drawing/2014/main" id="{3D211C8F-33F8-41D8-9E61-D470E53D6CD4}"/>
              </a:ext>
            </a:extLst>
          </p:cNvPr>
          <p:cNvSpPr>
            <a:spLocks noGrp="1"/>
          </p:cNvSpPr>
          <p:nvPr>
            <p:ph idx="1"/>
          </p:nvPr>
        </p:nvSpPr>
        <p:spPr>
          <a:xfrm>
            <a:off x="1485101" y="1890929"/>
            <a:ext cx="3791708" cy="1123582"/>
          </a:xfrm>
        </p:spPr>
        <p:txBody>
          <a:bodyPr>
            <a:normAutofit/>
          </a:bodyPr>
          <a:lstStyle/>
          <a:p>
            <a:pPr marL="0" indent="0">
              <a:buNone/>
            </a:pPr>
            <a:r>
              <a:rPr lang="en-US" sz="2000" dirty="0"/>
              <a:t>Use the next wider channel BW </a:t>
            </a:r>
          </a:p>
          <a:p>
            <a:pPr marL="0" indent="0">
              <a:buNone/>
            </a:pPr>
            <a:r>
              <a:rPr lang="en-US" sz="2000" dirty="0"/>
              <a:t>with only a subset of the RBs</a:t>
            </a:r>
          </a:p>
        </p:txBody>
      </p:sp>
      <p:grpSp>
        <p:nvGrpSpPr>
          <p:cNvPr id="5" name="Group 4">
            <a:extLst>
              <a:ext uri="{FF2B5EF4-FFF2-40B4-BE49-F238E27FC236}">
                <a16:creationId xmlns:a16="http://schemas.microsoft.com/office/drawing/2014/main" id="{D23E6F4B-6256-41A7-BC9E-EC9ADEC420F4}"/>
              </a:ext>
            </a:extLst>
          </p:cNvPr>
          <p:cNvGrpSpPr/>
          <p:nvPr/>
        </p:nvGrpSpPr>
        <p:grpSpPr>
          <a:xfrm>
            <a:off x="1157319" y="2778624"/>
            <a:ext cx="4119490" cy="1483888"/>
            <a:chOff x="1157319" y="2778624"/>
            <a:chExt cx="4119490" cy="1483888"/>
          </a:xfrm>
        </p:grpSpPr>
        <p:sp>
          <p:nvSpPr>
            <p:cNvPr id="50" name="Rectangle 49">
              <a:extLst>
                <a:ext uri="{FF2B5EF4-FFF2-40B4-BE49-F238E27FC236}">
                  <a16:creationId xmlns:a16="http://schemas.microsoft.com/office/drawing/2014/main" id="{89BCCFFA-D274-48C1-A73F-30DDE5D71DF6}"/>
                </a:ext>
              </a:extLst>
            </p:cNvPr>
            <p:cNvSpPr/>
            <p:nvPr/>
          </p:nvSpPr>
          <p:spPr>
            <a:xfrm>
              <a:off x="1157319" y="3727937"/>
              <a:ext cx="4119490" cy="534573"/>
            </a:xfrm>
            <a:prstGeom prst="rect">
              <a:avLst/>
            </a:prstGeom>
            <a:solidFill>
              <a:schemeClr val="tx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 name="Rectangle 47">
              <a:extLst>
                <a:ext uri="{FF2B5EF4-FFF2-40B4-BE49-F238E27FC236}">
                  <a16:creationId xmlns:a16="http://schemas.microsoft.com/office/drawing/2014/main" id="{BD6B17CF-38E9-4BA9-A971-82C435943FB1}"/>
                </a:ext>
              </a:extLst>
            </p:cNvPr>
            <p:cNvSpPr/>
            <p:nvPr/>
          </p:nvSpPr>
          <p:spPr>
            <a:xfrm>
              <a:off x="1809707" y="3727939"/>
              <a:ext cx="2762545" cy="534573"/>
            </a:xfrm>
            <a:prstGeom prst="rect">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 name="Rectangle 48">
              <a:extLst>
                <a:ext uri="{FF2B5EF4-FFF2-40B4-BE49-F238E27FC236}">
                  <a16:creationId xmlns:a16="http://schemas.microsoft.com/office/drawing/2014/main" id="{5D053407-4CD8-42EA-AE61-C528DD9BBEDD}"/>
                </a:ext>
              </a:extLst>
            </p:cNvPr>
            <p:cNvSpPr/>
            <p:nvPr/>
          </p:nvSpPr>
          <p:spPr>
            <a:xfrm>
              <a:off x="1950384" y="3727938"/>
              <a:ext cx="2457745" cy="53457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54" name="Straight Arrow Connector 53">
              <a:extLst>
                <a:ext uri="{FF2B5EF4-FFF2-40B4-BE49-F238E27FC236}">
                  <a16:creationId xmlns:a16="http://schemas.microsoft.com/office/drawing/2014/main" id="{C13BEF25-58C3-4635-9F1F-466C3D2EEFCF}"/>
                </a:ext>
              </a:extLst>
            </p:cNvPr>
            <p:cNvCxnSpPr/>
            <p:nvPr/>
          </p:nvCxnSpPr>
          <p:spPr>
            <a:xfrm>
              <a:off x="1809707" y="3314034"/>
              <a:ext cx="2762545" cy="0"/>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55" name="Straight Arrow Connector 54">
              <a:extLst>
                <a:ext uri="{FF2B5EF4-FFF2-40B4-BE49-F238E27FC236}">
                  <a16:creationId xmlns:a16="http://schemas.microsoft.com/office/drawing/2014/main" id="{D78F5971-E066-484B-A2AC-2A12C6A40414}"/>
                </a:ext>
              </a:extLst>
            </p:cNvPr>
            <p:cNvCxnSpPr>
              <a:cxnSpLocks/>
            </p:cNvCxnSpPr>
            <p:nvPr/>
          </p:nvCxnSpPr>
          <p:spPr>
            <a:xfrm>
              <a:off x="1157319" y="3562228"/>
              <a:ext cx="4119490" cy="0"/>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58" name="Straight Arrow Connector 57">
              <a:extLst>
                <a:ext uri="{FF2B5EF4-FFF2-40B4-BE49-F238E27FC236}">
                  <a16:creationId xmlns:a16="http://schemas.microsoft.com/office/drawing/2014/main" id="{62F8E1A1-1835-49F3-BA4D-DA316193A758}"/>
                </a:ext>
              </a:extLst>
            </p:cNvPr>
            <p:cNvCxnSpPr>
              <a:cxnSpLocks/>
            </p:cNvCxnSpPr>
            <p:nvPr/>
          </p:nvCxnSpPr>
          <p:spPr>
            <a:xfrm>
              <a:off x="1950384" y="3048423"/>
              <a:ext cx="2395194" cy="0"/>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sp>
          <p:nvSpPr>
            <p:cNvPr id="60" name="TextBox 59">
              <a:extLst>
                <a:ext uri="{FF2B5EF4-FFF2-40B4-BE49-F238E27FC236}">
                  <a16:creationId xmlns:a16="http://schemas.microsoft.com/office/drawing/2014/main" id="{58A16C4B-668A-45F0-994F-19A512307904}"/>
                </a:ext>
              </a:extLst>
            </p:cNvPr>
            <p:cNvSpPr txBox="1"/>
            <p:nvPr/>
          </p:nvSpPr>
          <p:spPr>
            <a:xfrm>
              <a:off x="2332348" y="3303816"/>
              <a:ext cx="1769431" cy="276999"/>
            </a:xfrm>
            <a:prstGeom prst="rect">
              <a:avLst/>
            </a:prstGeom>
            <a:noFill/>
          </p:spPr>
          <p:txBody>
            <a:bodyPr wrap="square" rtlCol="0">
              <a:spAutoFit/>
            </a:bodyPr>
            <a:lstStyle/>
            <a:p>
              <a:pPr algn="ctr"/>
              <a:r>
                <a:rPr lang="en-US" sz="1200" dirty="0"/>
                <a:t>10 MHz channel BW</a:t>
              </a:r>
            </a:p>
          </p:txBody>
        </p:sp>
        <p:sp>
          <p:nvSpPr>
            <p:cNvPr id="61" name="TextBox 60">
              <a:extLst>
                <a:ext uri="{FF2B5EF4-FFF2-40B4-BE49-F238E27FC236}">
                  <a16:creationId xmlns:a16="http://schemas.microsoft.com/office/drawing/2014/main" id="{B5DC37D4-5668-43F0-B05D-C3622E6B233D}"/>
                </a:ext>
              </a:extLst>
            </p:cNvPr>
            <p:cNvSpPr txBox="1"/>
            <p:nvPr/>
          </p:nvSpPr>
          <p:spPr>
            <a:xfrm>
              <a:off x="2332347" y="3052907"/>
              <a:ext cx="1769431" cy="276999"/>
            </a:xfrm>
            <a:prstGeom prst="rect">
              <a:avLst/>
            </a:prstGeom>
            <a:noFill/>
          </p:spPr>
          <p:txBody>
            <a:bodyPr wrap="square" rtlCol="0">
              <a:spAutoFit/>
            </a:bodyPr>
            <a:lstStyle/>
            <a:p>
              <a:pPr algn="ctr"/>
              <a:r>
                <a:rPr lang="en-US" sz="1200" dirty="0"/>
                <a:t>7 MHz license</a:t>
              </a:r>
            </a:p>
          </p:txBody>
        </p:sp>
        <p:sp>
          <p:nvSpPr>
            <p:cNvPr id="62" name="TextBox 61">
              <a:extLst>
                <a:ext uri="{FF2B5EF4-FFF2-40B4-BE49-F238E27FC236}">
                  <a16:creationId xmlns:a16="http://schemas.microsoft.com/office/drawing/2014/main" id="{98668D64-1EBD-47C4-A438-19917CE9D6DA}"/>
                </a:ext>
              </a:extLst>
            </p:cNvPr>
            <p:cNvSpPr txBox="1"/>
            <p:nvPr/>
          </p:nvSpPr>
          <p:spPr>
            <a:xfrm>
              <a:off x="2332347" y="2778624"/>
              <a:ext cx="1769431" cy="276999"/>
            </a:xfrm>
            <a:prstGeom prst="rect">
              <a:avLst/>
            </a:prstGeom>
            <a:noFill/>
          </p:spPr>
          <p:txBody>
            <a:bodyPr wrap="square" rtlCol="0">
              <a:spAutoFit/>
            </a:bodyPr>
            <a:lstStyle/>
            <a:p>
              <a:pPr algn="ctr"/>
              <a:r>
                <a:rPr lang="en-US" sz="1200" dirty="0"/>
                <a:t>Usable RBs</a:t>
              </a:r>
            </a:p>
          </p:txBody>
        </p:sp>
      </p:grpSp>
      <p:sp>
        <p:nvSpPr>
          <p:cNvPr id="64" name="TextBox 63">
            <a:extLst>
              <a:ext uri="{FF2B5EF4-FFF2-40B4-BE49-F238E27FC236}">
                <a16:creationId xmlns:a16="http://schemas.microsoft.com/office/drawing/2014/main" id="{BDB965CB-2FC4-434E-91B4-E39B81FB5A01}"/>
              </a:ext>
            </a:extLst>
          </p:cNvPr>
          <p:cNvSpPr txBox="1"/>
          <p:nvPr/>
        </p:nvSpPr>
        <p:spPr>
          <a:xfrm>
            <a:off x="6271260" y="1854617"/>
            <a:ext cx="4389120" cy="400110"/>
          </a:xfrm>
          <a:prstGeom prst="rect">
            <a:avLst/>
          </a:prstGeom>
          <a:noFill/>
        </p:spPr>
        <p:txBody>
          <a:bodyPr wrap="square" rtlCol="0">
            <a:spAutoFit/>
          </a:bodyPr>
          <a:lstStyle/>
          <a:p>
            <a:pPr algn="ctr"/>
            <a:r>
              <a:rPr lang="en-US" sz="2000" dirty="0"/>
              <a:t>Intra-band CA</a:t>
            </a:r>
          </a:p>
        </p:txBody>
      </p:sp>
      <p:sp>
        <p:nvSpPr>
          <p:cNvPr id="68" name="Rectangle 67">
            <a:extLst>
              <a:ext uri="{FF2B5EF4-FFF2-40B4-BE49-F238E27FC236}">
                <a16:creationId xmlns:a16="http://schemas.microsoft.com/office/drawing/2014/main" id="{95896244-EFB0-4EF2-AEC1-FA558064A9B7}"/>
              </a:ext>
            </a:extLst>
          </p:cNvPr>
          <p:cNvSpPr/>
          <p:nvPr/>
        </p:nvSpPr>
        <p:spPr>
          <a:xfrm>
            <a:off x="6603315" y="3429000"/>
            <a:ext cx="2457745" cy="534573"/>
          </a:xfrm>
          <a:prstGeom prst="rect">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69" name="Straight Arrow Connector 68">
            <a:extLst>
              <a:ext uri="{FF2B5EF4-FFF2-40B4-BE49-F238E27FC236}">
                <a16:creationId xmlns:a16="http://schemas.microsoft.com/office/drawing/2014/main" id="{2A66ED53-9F46-4019-A6DB-7007CAC7E2F6}"/>
              </a:ext>
            </a:extLst>
          </p:cNvPr>
          <p:cNvCxnSpPr>
            <a:cxnSpLocks/>
          </p:cNvCxnSpPr>
          <p:nvPr/>
        </p:nvCxnSpPr>
        <p:spPr>
          <a:xfrm>
            <a:off x="6577983" y="2947654"/>
            <a:ext cx="2483077" cy="0"/>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70" name="Straight Arrow Connector 69">
            <a:extLst>
              <a:ext uri="{FF2B5EF4-FFF2-40B4-BE49-F238E27FC236}">
                <a16:creationId xmlns:a16="http://schemas.microsoft.com/office/drawing/2014/main" id="{75A9CA78-1D83-45CC-8C3E-5218FEAE93C5}"/>
              </a:ext>
            </a:extLst>
          </p:cNvPr>
          <p:cNvCxnSpPr>
            <a:cxnSpLocks/>
          </p:cNvCxnSpPr>
          <p:nvPr/>
        </p:nvCxnSpPr>
        <p:spPr>
          <a:xfrm>
            <a:off x="6596155" y="3218706"/>
            <a:ext cx="4119490" cy="0"/>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71" name="Straight Arrow Connector 70">
            <a:extLst>
              <a:ext uri="{FF2B5EF4-FFF2-40B4-BE49-F238E27FC236}">
                <a16:creationId xmlns:a16="http://schemas.microsoft.com/office/drawing/2014/main" id="{AA42C587-FEBF-4FC5-8E97-1C77B95031C4}"/>
              </a:ext>
            </a:extLst>
          </p:cNvPr>
          <p:cNvCxnSpPr>
            <a:cxnSpLocks/>
          </p:cNvCxnSpPr>
          <p:nvPr/>
        </p:nvCxnSpPr>
        <p:spPr>
          <a:xfrm>
            <a:off x="9061060" y="2939613"/>
            <a:ext cx="1654585" cy="0"/>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sp>
        <p:nvSpPr>
          <p:cNvPr id="72" name="TextBox 71">
            <a:extLst>
              <a:ext uri="{FF2B5EF4-FFF2-40B4-BE49-F238E27FC236}">
                <a16:creationId xmlns:a16="http://schemas.microsoft.com/office/drawing/2014/main" id="{489D8523-2977-469C-9E8D-D731E8D9841B}"/>
              </a:ext>
            </a:extLst>
          </p:cNvPr>
          <p:cNvSpPr txBox="1"/>
          <p:nvPr/>
        </p:nvSpPr>
        <p:spPr>
          <a:xfrm>
            <a:off x="7745099" y="2974995"/>
            <a:ext cx="1769431" cy="276999"/>
          </a:xfrm>
          <a:prstGeom prst="rect">
            <a:avLst/>
          </a:prstGeom>
          <a:noFill/>
        </p:spPr>
        <p:txBody>
          <a:bodyPr wrap="square" rtlCol="0">
            <a:spAutoFit/>
          </a:bodyPr>
          <a:lstStyle/>
          <a:p>
            <a:pPr algn="ctr"/>
            <a:r>
              <a:rPr lang="en-US" sz="1200" dirty="0"/>
              <a:t>35 MHz license</a:t>
            </a:r>
          </a:p>
        </p:txBody>
      </p:sp>
      <p:sp>
        <p:nvSpPr>
          <p:cNvPr id="73" name="TextBox 72">
            <a:extLst>
              <a:ext uri="{FF2B5EF4-FFF2-40B4-BE49-F238E27FC236}">
                <a16:creationId xmlns:a16="http://schemas.microsoft.com/office/drawing/2014/main" id="{F822D2E3-A150-4488-8193-00D61862631E}"/>
              </a:ext>
            </a:extLst>
          </p:cNvPr>
          <p:cNvSpPr txBox="1"/>
          <p:nvPr/>
        </p:nvSpPr>
        <p:spPr>
          <a:xfrm>
            <a:off x="6886467" y="2703925"/>
            <a:ext cx="1769431" cy="276999"/>
          </a:xfrm>
          <a:prstGeom prst="rect">
            <a:avLst/>
          </a:prstGeom>
          <a:noFill/>
        </p:spPr>
        <p:txBody>
          <a:bodyPr wrap="square" rtlCol="0">
            <a:spAutoFit/>
          </a:bodyPr>
          <a:lstStyle/>
          <a:p>
            <a:pPr algn="ctr"/>
            <a:r>
              <a:rPr lang="en-US" sz="1200" dirty="0"/>
              <a:t>X MHz CC</a:t>
            </a:r>
          </a:p>
        </p:txBody>
      </p:sp>
      <p:sp>
        <p:nvSpPr>
          <p:cNvPr id="75" name="Rectangle 74">
            <a:extLst>
              <a:ext uri="{FF2B5EF4-FFF2-40B4-BE49-F238E27FC236}">
                <a16:creationId xmlns:a16="http://schemas.microsoft.com/office/drawing/2014/main" id="{7D77E5DD-A0B5-4B81-A41C-5A056DDA9B39}"/>
              </a:ext>
            </a:extLst>
          </p:cNvPr>
          <p:cNvSpPr/>
          <p:nvPr/>
        </p:nvSpPr>
        <p:spPr>
          <a:xfrm>
            <a:off x="9061060" y="3432443"/>
            <a:ext cx="1715586" cy="534573"/>
          </a:xfrm>
          <a:prstGeom prst="rect">
            <a:avLst/>
          </a:prstGeom>
          <a:solidFill>
            <a:schemeClr val="accent1">
              <a:lumMod val="40000"/>
              <a:lumOff val="6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6" name="TextBox 75">
            <a:extLst>
              <a:ext uri="{FF2B5EF4-FFF2-40B4-BE49-F238E27FC236}">
                <a16:creationId xmlns:a16="http://schemas.microsoft.com/office/drawing/2014/main" id="{ABF2D6B6-224E-4A38-9A50-378FFB31CFB9}"/>
              </a:ext>
            </a:extLst>
          </p:cNvPr>
          <p:cNvSpPr txBox="1"/>
          <p:nvPr/>
        </p:nvSpPr>
        <p:spPr>
          <a:xfrm>
            <a:off x="6536705" y="4067843"/>
            <a:ext cx="4119490" cy="400110"/>
          </a:xfrm>
          <a:prstGeom prst="rect">
            <a:avLst/>
          </a:prstGeom>
          <a:noFill/>
        </p:spPr>
        <p:txBody>
          <a:bodyPr wrap="square" rtlCol="0">
            <a:spAutoFit/>
          </a:bodyPr>
          <a:lstStyle/>
          <a:p>
            <a:pPr algn="ctr"/>
            <a:r>
              <a:rPr lang="en-US" sz="2000" dirty="0"/>
              <a:t>Overlapping UE channel BWs </a:t>
            </a:r>
          </a:p>
        </p:txBody>
      </p:sp>
      <p:sp>
        <p:nvSpPr>
          <p:cNvPr id="81" name="TextBox 80">
            <a:extLst>
              <a:ext uri="{FF2B5EF4-FFF2-40B4-BE49-F238E27FC236}">
                <a16:creationId xmlns:a16="http://schemas.microsoft.com/office/drawing/2014/main" id="{DE6E8C67-3EB5-4EDD-8DD9-065A7E348D3C}"/>
              </a:ext>
            </a:extLst>
          </p:cNvPr>
          <p:cNvSpPr txBox="1"/>
          <p:nvPr/>
        </p:nvSpPr>
        <p:spPr>
          <a:xfrm>
            <a:off x="9034137" y="2645276"/>
            <a:ext cx="1769431" cy="276999"/>
          </a:xfrm>
          <a:prstGeom prst="rect">
            <a:avLst/>
          </a:prstGeom>
          <a:noFill/>
        </p:spPr>
        <p:txBody>
          <a:bodyPr wrap="square" rtlCol="0">
            <a:spAutoFit/>
          </a:bodyPr>
          <a:lstStyle/>
          <a:p>
            <a:pPr algn="ctr"/>
            <a:r>
              <a:rPr lang="en-US" sz="1200" dirty="0"/>
              <a:t>35-X MHz CC</a:t>
            </a:r>
          </a:p>
        </p:txBody>
      </p:sp>
      <p:sp>
        <p:nvSpPr>
          <p:cNvPr id="84" name="Rectangle 83">
            <a:extLst>
              <a:ext uri="{FF2B5EF4-FFF2-40B4-BE49-F238E27FC236}">
                <a16:creationId xmlns:a16="http://schemas.microsoft.com/office/drawing/2014/main" id="{8BEBFCC1-0E47-496F-BB4F-B019A1863890}"/>
              </a:ext>
            </a:extLst>
          </p:cNvPr>
          <p:cNvSpPr/>
          <p:nvPr/>
        </p:nvSpPr>
        <p:spPr>
          <a:xfrm>
            <a:off x="6460440" y="5650145"/>
            <a:ext cx="3924638" cy="534573"/>
          </a:xfrm>
          <a:prstGeom prst="rect">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85" name="Straight Arrow Connector 84">
            <a:extLst>
              <a:ext uri="{FF2B5EF4-FFF2-40B4-BE49-F238E27FC236}">
                <a16:creationId xmlns:a16="http://schemas.microsoft.com/office/drawing/2014/main" id="{1BB8AE2B-BD26-4EB5-8942-3742DF28BF93}"/>
              </a:ext>
            </a:extLst>
          </p:cNvPr>
          <p:cNvCxnSpPr>
            <a:cxnSpLocks/>
          </p:cNvCxnSpPr>
          <p:nvPr/>
        </p:nvCxnSpPr>
        <p:spPr>
          <a:xfrm>
            <a:off x="6409776" y="5108215"/>
            <a:ext cx="3905799" cy="0"/>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86" name="Straight Arrow Connector 85">
            <a:extLst>
              <a:ext uri="{FF2B5EF4-FFF2-40B4-BE49-F238E27FC236}">
                <a16:creationId xmlns:a16="http://schemas.microsoft.com/office/drawing/2014/main" id="{6BBA8616-3BF3-48AA-AC02-6F9CE96485E9}"/>
              </a:ext>
            </a:extLst>
          </p:cNvPr>
          <p:cNvCxnSpPr>
            <a:cxnSpLocks/>
          </p:cNvCxnSpPr>
          <p:nvPr/>
        </p:nvCxnSpPr>
        <p:spPr>
          <a:xfrm>
            <a:off x="6427948" y="5379267"/>
            <a:ext cx="4119490" cy="0"/>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sp>
        <p:nvSpPr>
          <p:cNvPr id="88" name="TextBox 87">
            <a:extLst>
              <a:ext uri="{FF2B5EF4-FFF2-40B4-BE49-F238E27FC236}">
                <a16:creationId xmlns:a16="http://schemas.microsoft.com/office/drawing/2014/main" id="{CBA86A48-D9AA-43AD-A7A6-04B0A18B02E8}"/>
              </a:ext>
            </a:extLst>
          </p:cNvPr>
          <p:cNvSpPr txBox="1"/>
          <p:nvPr/>
        </p:nvSpPr>
        <p:spPr>
          <a:xfrm>
            <a:off x="7343775" y="5135556"/>
            <a:ext cx="2219325" cy="276999"/>
          </a:xfrm>
          <a:prstGeom prst="rect">
            <a:avLst/>
          </a:prstGeom>
          <a:noFill/>
        </p:spPr>
        <p:txBody>
          <a:bodyPr wrap="square" rtlCol="0">
            <a:spAutoFit/>
          </a:bodyPr>
          <a:lstStyle/>
          <a:p>
            <a:pPr algn="ctr"/>
            <a:r>
              <a:rPr lang="en-US" sz="1200" dirty="0"/>
              <a:t>35 MHz license (and BS CH BW)</a:t>
            </a:r>
          </a:p>
        </p:txBody>
      </p:sp>
      <p:sp>
        <p:nvSpPr>
          <p:cNvPr id="89" name="TextBox 88">
            <a:extLst>
              <a:ext uri="{FF2B5EF4-FFF2-40B4-BE49-F238E27FC236}">
                <a16:creationId xmlns:a16="http://schemas.microsoft.com/office/drawing/2014/main" id="{CD2A38BA-C452-427E-A4BC-B16AA5DC255E}"/>
              </a:ext>
            </a:extLst>
          </p:cNvPr>
          <p:cNvSpPr txBox="1"/>
          <p:nvPr/>
        </p:nvSpPr>
        <p:spPr>
          <a:xfrm>
            <a:off x="7538043" y="4841913"/>
            <a:ext cx="1769431" cy="276999"/>
          </a:xfrm>
          <a:prstGeom prst="rect">
            <a:avLst/>
          </a:prstGeom>
          <a:noFill/>
        </p:spPr>
        <p:txBody>
          <a:bodyPr wrap="square" rtlCol="0">
            <a:spAutoFit/>
          </a:bodyPr>
          <a:lstStyle/>
          <a:p>
            <a:pPr algn="ctr"/>
            <a:r>
              <a:rPr lang="en-US" sz="1200" dirty="0"/>
              <a:t>30 MHz UE CH BW</a:t>
            </a:r>
          </a:p>
        </p:txBody>
      </p:sp>
      <p:sp>
        <p:nvSpPr>
          <p:cNvPr id="90" name="Rectangle 89">
            <a:extLst>
              <a:ext uri="{FF2B5EF4-FFF2-40B4-BE49-F238E27FC236}">
                <a16:creationId xmlns:a16="http://schemas.microsoft.com/office/drawing/2014/main" id="{A2264958-4A4B-46CA-ACB8-80F91EAFBB83}"/>
              </a:ext>
            </a:extLst>
          </p:cNvPr>
          <p:cNvSpPr/>
          <p:nvPr/>
        </p:nvSpPr>
        <p:spPr>
          <a:xfrm>
            <a:off x="6743592" y="5650144"/>
            <a:ext cx="3890179" cy="534573"/>
          </a:xfrm>
          <a:prstGeom prst="rect">
            <a:avLst/>
          </a:prstGeom>
          <a:solidFill>
            <a:schemeClr val="bg2">
              <a:lumMod val="90000"/>
              <a:alpha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94" name="Straight Arrow Connector 93">
            <a:extLst>
              <a:ext uri="{FF2B5EF4-FFF2-40B4-BE49-F238E27FC236}">
                <a16:creationId xmlns:a16="http://schemas.microsoft.com/office/drawing/2014/main" id="{690289A9-E381-4858-B67F-1CDC69348A2C}"/>
              </a:ext>
            </a:extLst>
          </p:cNvPr>
          <p:cNvCxnSpPr>
            <a:cxnSpLocks/>
          </p:cNvCxnSpPr>
          <p:nvPr/>
        </p:nvCxnSpPr>
        <p:spPr>
          <a:xfrm>
            <a:off x="6724101" y="4820998"/>
            <a:ext cx="3905799" cy="0"/>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sp>
        <p:nvSpPr>
          <p:cNvPr id="95" name="TextBox 94">
            <a:extLst>
              <a:ext uri="{FF2B5EF4-FFF2-40B4-BE49-F238E27FC236}">
                <a16:creationId xmlns:a16="http://schemas.microsoft.com/office/drawing/2014/main" id="{946D0E43-21D0-4F76-B367-7CE28EE1C89D}"/>
              </a:ext>
            </a:extLst>
          </p:cNvPr>
          <p:cNvSpPr txBox="1"/>
          <p:nvPr/>
        </p:nvSpPr>
        <p:spPr>
          <a:xfrm>
            <a:off x="7803965" y="4547032"/>
            <a:ext cx="1769431" cy="276999"/>
          </a:xfrm>
          <a:prstGeom prst="rect">
            <a:avLst/>
          </a:prstGeom>
          <a:noFill/>
        </p:spPr>
        <p:txBody>
          <a:bodyPr wrap="square" rtlCol="0">
            <a:spAutoFit/>
          </a:bodyPr>
          <a:lstStyle/>
          <a:p>
            <a:pPr algn="ctr"/>
            <a:r>
              <a:rPr lang="en-US" sz="1200" dirty="0"/>
              <a:t>30 MHz UE CH BW</a:t>
            </a:r>
          </a:p>
        </p:txBody>
      </p:sp>
      <p:sp>
        <p:nvSpPr>
          <p:cNvPr id="96" name="Rectangle 95">
            <a:extLst>
              <a:ext uri="{FF2B5EF4-FFF2-40B4-BE49-F238E27FC236}">
                <a16:creationId xmlns:a16="http://schemas.microsoft.com/office/drawing/2014/main" id="{094378A1-326C-430E-B52B-7FE8B83D0ACF}"/>
              </a:ext>
            </a:extLst>
          </p:cNvPr>
          <p:cNvSpPr/>
          <p:nvPr/>
        </p:nvSpPr>
        <p:spPr>
          <a:xfrm>
            <a:off x="500153" y="1706948"/>
            <a:ext cx="5339294" cy="3062287"/>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8" name="Rectangle 97">
            <a:extLst>
              <a:ext uri="{FF2B5EF4-FFF2-40B4-BE49-F238E27FC236}">
                <a16:creationId xmlns:a16="http://schemas.microsoft.com/office/drawing/2014/main" id="{6B8EB8CA-C83C-4E7B-90BF-FBEB96E9A43C}"/>
              </a:ext>
            </a:extLst>
          </p:cNvPr>
          <p:cNvSpPr/>
          <p:nvPr/>
        </p:nvSpPr>
        <p:spPr>
          <a:xfrm>
            <a:off x="5840660" y="1706948"/>
            <a:ext cx="5339294" cy="2391684"/>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9" name="Rectangle 98">
            <a:extLst>
              <a:ext uri="{FF2B5EF4-FFF2-40B4-BE49-F238E27FC236}">
                <a16:creationId xmlns:a16="http://schemas.microsoft.com/office/drawing/2014/main" id="{4D79DD03-F56F-4B11-9E0C-08F3C9367E99}"/>
              </a:ext>
            </a:extLst>
          </p:cNvPr>
          <p:cNvSpPr/>
          <p:nvPr/>
        </p:nvSpPr>
        <p:spPr>
          <a:xfrm>
            <a:off x="5840660" y="4098632"/>
            <a:ext cx="5339294" cy="2391684"/>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09593902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4E1FAF-BAE8-4A7B-8326-7B71C84B3DB8}"/>
              </a:ext>
            </a:extLst>
          </p:cNvPr>
          <p:cNvSpPr>
            <a:spLocks noGrp="1"/>
          </p:cNvSpPr>
          <p:nvPr>
            <p:ph type="title"/>
          </p:nvPr>
        </p:nvSpPr>
        <p:spPr/>
        <p:txBody>
          <a:bodyPr/>
          <a:lstStyle/>
          <a:p>
            <a:r>
              <a:rPr lang="en-US" dirty="0"/>
              <a:t>Using the next wider channel BW with only a subset of the RBs</a:t>
            </a:r>
          </a:p>
        </p:txBody>
      </p:sp>
      <p:sp>
        <p:nvSpPr>
          <p:cNvPr id="3" name="Content Placeholder 2">
            <a:extLst>
              <a:ext uri="{FF2B5EF4-FFF2-40B4-BE49-F238E27FC236}">
                <a16:creationId xmlns:a16="http://schemas.microsoft.com/office/drawing/2014/main" id="{1AF4A857-9949-4136-9A99-F8D958334A25}"/>
              </a:ext>
            </a:extLst>
          </p:cNvPr>
          <p:cNvSpPr>
            <a:spLocks noGrp="1"/>
          </p:cNvSpPr>
          <p:nvPr>
            <p:ph idx="1"/>
          </p:nvPr>
        </p:nvSpPr>
        <p:spPr>
          <a:xfrm>
            <a:off x="464234" y="1825624"/>
            <a:ext cx="6344529" cy="4884663"/>
          </a:xfrm>
        </p:spPr>
        <p:txBody>
          <a:bodyPr>
            <a:normAutofit fontScale="32500" lnSpcReduction="20000"/>
          </a:bodyPr>
          <a:lstStyle/>
          <a:p>
            <a:r>
              <a:rPr lang="en-US" sz="6200" dirty="0"/>
              <a:t>The idea that has been proposed is that an operator would use a channel BW that is wider than its licensed BW, and only use a subset of the RBs [1].</a:t>
            </a:r>
          </a:p>
          <a:p>
            <a:r>
              <a:rPr lang="en-US" sz="6200" dirty="0"/>
              <a:t>One problem with this approach is that 3GPP emission requirements are based on the channel BW, not the allocated RBs. Therefore the emissions requirements would be based on the wider channel BW and not the narrower operator’s licensed BW, so there is no guarantee that regulatory emission requirements like SEM would be met.</a:t>
            </a:r>
          </a:p>
          <a:p>
            <a:r>
              <a:rPr lang="en-US" sz="6200" dirty="0"/>
              <a:t>On the receiver side, there would be a blocking issue due to neighbor emissions if a channel BW is used that is wider than the operators spectrum license.</a:t>
            </a:r>
          </a:p>
          <a:p>
            <a:r>
              <a:rPr lang="en-US" sz="6200" dirty="0"/>
              <a:t>Observation 1: The use of the next wider channel BW with a subset of RBs will not be acceptable to operators and regulators because 3GPP emissions requirements would be based on the wider channel BW and not on the operator’s licensed bandwidth, and receiver blocking will be problematic.</a:t>
            </a:r>
          </a:p>
          <a:p>
            <a:endParaRPr lang="en-US" dirty="0"/>
          </a:p>
        </p:txBody>
      </p:sp>
      <p:sp>
        <p:nvSpPr>
          <p:cNvPr id="5" name="Content Placeholder 2">
            <a:extLst>
              <a:ext uri="{FF2B5EF4-FFF2-40B4-BE49-F238E27FC236}">
                <a16:creationId xmlns:a16="http://schemas.microsoft.com/office/drawing/2014/main" id="{7979E8AB-9E8D-439F-A096-31E985159760}"/>
              </a:ext>
            </a:extLst>
          </p:cNvPr>
          <p:cNvSpPr txBox="1">
            <a:spLocks/>
          </p:cNvSpPr>
          <p:nvPr/>
        </p:nvSpPr>
        <p:spPr>
          <a:xfrm>
            <a:off x="7793711" y="1998103"/>
            <a:ext cx="3791708" cy="1123582"/>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sz="2000"/>
              <a:t>Use the next wider channel BW </a:t>
            </a:r>
          </a:p>
          <a:p>
            <a:pPr marL="0" indent="0">
              <a:buFont typeface="Arial" panose="020B0604020202020204" pitchFamily="34" charset="0"/>
              <a:buNone/>
            </a:pPr>
            <a:r>
              <a:rPr lang="en-US" sz="2000"/>
              <a:t>with only a subset of the RBs</a:t>
            </a:r>
            <a:endParaRPr lang="en-US" sz="2000" dirty="0"/>
          </a:p>
        </p:txBody>
      </p:sp>
      <p:grpSp>
        <p:nvGrpSpPr>
          <p:cNvPr id="6" name="Group 5">
            <a:extLst>
              <a:ext uri="{FF2B5EF4-FFF2-40B4-BE49-F238E27FC236}">
                <a16:creationId xmlns:a16="http://schemas.microsoft.com/office/drawing/2014/main" id="{8B35F3B4-8373-4E2C-8D68-6C9A5296379C}"/>
              </a:ext>
            </a:extLst>
          </p:cNvPr>
          <p:cNvGrpSpPr/>
          <p:nvPr/>
        </p:nvGrpSpPr>
        <p:grpSpPr>
          <a:xfrm>
            <a:off x="7465929" y="2885798"/>
            <a:ext cx="4119490" cy="1483888"/>
            <a:chOff x="1157319" y="2778624"/>
            <a:chExt cx="4119490" cy="1483888"/>
          </a:xfrm>
        </p:grpSpPr>
        <p:sp>
          <p:nvSpPr>
            <p:cNvPr id="7" name="Rectangle 6">
              <a:extLst>
                <a:ext uri="{FF2B5EF4-FFF2-40B4-BE49-F238E27FC236}">
                  <a16:creationId xmlns:a16="http://schemas.microsoft.com/office/drawing/2014/main" id="{9DC10CC4-2D87-429B-A85C-BF386BEA036D}"/>
                </a:ext>
              </a:extLst>
            </p:cNvPr>
            <p:cNvSpPr/>
            <p:nvPr/>
          </p:nvSpPr>
          <p:spPr>
            <a:xfrm>
              <a:off x="1157319" y="3727937"/>
              <a:ext cx="4119490" cy="534573"/>
            </a:xfrm>
            <a:prstGeom prst="rect">
              <a:avLst/>
            </a:prstGeom>
            <a:solidFill>
              <a:schemeClr val="tx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C0677F8B-175C-4916-9A32-9EE45007AC19}"/>
                </a:ext>
              </a:extLst>
            </p:cNvPr>
            <p:cNvSpPr/>
            <p:nvPr/>
          </p:nvSpPr>
          <p:spPr>
            <a:xfrm>
              <a:off x="1809707" y="3727939"/>
              <a:ext cx="2762545" cy="534573"/>
            </a:xfrm>
            <a:prstGeom prst="rect">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DD764597-D834-4321-A406-7D2DB65ABB46}"/>
                </a:ext>
              </a:extLst>
            </p:cNvPr>
            <p:cNvSpPr/>
            <p:nvPr/>
          </p:nvSpPr>
          <p:spPr>
            <a:xfrm>
              <a:off x="1950384" y="3727938"/>
              <a:ext cx="2457745" cy="53457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0" name="Straight Arrow Connector 9">
              <a:extLst>
                <a:ext uri="{FF2B5EF4-FFF2-40B4-BE49-F238E27FC236}">
                  <a16:creationId xmlns:a16="http://schemas.microsoft.com/office/drawing/2014/main" id="{48C9499C-8E49-481C-B93C-49F1F37AE267}"/>
                </a:ext>
              </a:extLst>
            </p:cNvPr>
            <p:cNvCxnSpPr/>
            <p:nvPr/>
          </p:nvCxnSpPr>
          <p:spPr>
            <a:xfrm>
              <a:off x="1809707" y="3314034"/>
              <a:ext cx="2762545" cy="0"/>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1" name="Straight Arrow Connector 10">
              <a:extLst>
                <a:ext uri="{FF2B5EF4-FFF2-40B4-BE49-F238E27FC236}">
                  <a16:creationId xmlns:a16="http://schemas.microsoft.com/office/drawing/2014/main" id="{A78E4439-F141-4CF8-8D58-3A97C1F200A6}"/>
                </a:ext>
              </a:extLst>
            </p:cNvPr>
            <p:cNvCxnSpPr>
              <a:cxnSpLocks/>
            </p:cNvCxnSpPr>
            <p:nvPr/>
          </p:nvCxnSpPr>
          <p:spPr>
            <a:xfrm>
              <a:off x="1157319" y="3562228"/>
              <a:ext cx="4119490" cy="0"/>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2" name="Straight Arrow Connector 11">
              <a:extLst>
                <a:ext uri="{FF2B5EF4-FFF2-40B4-BE49-F238E27FC236}">
                  <a16:creationId xmlns:a16="http://schemas.microsoft.com/office/drawing/2014/main" id="{323CE803-7492-4057-9C8D-423FCEF1ED34}"/>
                </a:ext>
              </a:extLst>
            </p:cNvPr>
            <p:cNvCxnSpPr>
              <a:cxnSpLocks/>
            </p:cNvCxnSpPr>
            <p:nvPr/>
          </p:nvCxnSpPr>
          <p:spPr>
            <a:xfrm>
              <a:off x="1950384" y="3048423"/>
              <a:ext cx="2395194" cy="0"/>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sp>
          <p:nvSpPr>
            <p:cNvPr id="13" name="TextBox 12">
              <a:extLst>
                <a:ext uri="{FF2B5EF4-FFF2-40B4-BE49-F238E27FC236}">
                  <a16:creationId xmlns:a16="http://schemas.microsoft.com/office/drawing/2014/main" id="{060AD437-6062-4889-964F-0E120C2BC08B}"/>
                </a:ext>
              </a:extLst>
            </p:cNvPr>
            <p:cNvSpPr txBox="1"/>
            <p:nvPr/>
          </p:nvSpPr>
          <p:spPr>
            <a:xfrm>
              <a:off x="2332348" y="3303816"/>
              <a:ext cx="1769431" cy="276999"/>
            </a:xfrm>
            <a:prstGeom prst="rect">
              <a:avLst/>
            </a:prstGeom>
            <a:noFill/>
          </p:spPr>
          <p:txBody>
            <a:bodyPr wrap="square" rtlCol="0">
              <a:spAutoFit/>
            </a:bodyPr>
            <a:lstStyle/>
            <a:p>
              <a:pPr algn="ctr"/>
              <a:r>
                <a:rPr lang="en-US" sz="1200" dirty="0"/>
                <a:t>10 MHz channel BW</a:t>
              </a:r>
            </a:p>
          </p:txBody>
        </p:sp>
        <p:sp>
          <p:nvSpPr>
            <p:cNvPr id="14" name="TextBox 13">
              <a:extLst>
                <a:ext uri="{FF2B5EF4-FFF2-40B4-BE49-F238E27FC236}">
                  <a16:creationId xmlns:a16="http://schemas.microsoft.com/office/drawing/2014/main" id="{CF192CCB-F951-4B01-88EE-23422EB90DD6}"/>
                </a:ext>
              </a:extLst>
            </p:cNvPr>
            <p:cNvSpPr txBox="1"/>
            <p:nvPr/>
          </p:nvSpPr>
          <p:spPr>
            <a:xfrm>
              <a:off x="2332347" y="3052907"/>
              <a:ext cx="1769431" cy="276999"/>
            </a:xfrm>
            <a:prstGeom prst="rect">
              <a:avLst/>
            </a:prstGeom>
            <a:noFill/>
          </p:spPr>
          <p:txBody>
            <a:bodyPr wrap="square" rtlCol="0">
              <a:spAutoFit/>
            </a:bodyPr>
            <a:lstStyle/>
            <a:p>
              <a:pPr algn="ctr"/>
              <a:r>
                <a:rPr lang="en-US" sz="1200" dirty="0"/>
                <a:t>7 MHz license</a:t>
              </a:r>
            </a:p>
          </p:txBody>
        </p:sp>
        <p:sp>
          <p:nvSpPr>
            <p:cNvPr id="15" name="TextBox 14">
              <a:extLst>
                <a:ext uri="{FF2B5EF4-FFF2-40B4-BE49-F238E27FC236}">
                  <a16:creationId xmlns:a16="http://schemas.microsoft.com/office/drawing/2014/main" id="{E74386B4-C904-469F-8E2C-46261EE0E7A0}"/>
                </a:ext>
              </a:extLst>
            </p:cNvPr>
            <p:cNvSpPr txBox="1"/>
            <p:nvPr/>
          </p:nvSpPr>
          <p:spPr>
            <a:xfrm>
              <a:off x="2332347" y="2778624"/>
              <a:ext cx="1769431" cy="276999"/>
            </a:xfrm>
            <a:prstGeom prst="rect">
              <a:avLst/>
            </a:prstGeom>
            <a:noFill/>
          </p:spPr>
          <p:txBody>
            <a:bodyPr wrap="square" rtlCol="0">
              <a:spAutoFit/>
            </a:bodyPr>
            <a:lstStyle/>
            <a:p>
              <a:pPr algn="ctr"/>
              <a:r>
                <a:rPr lang="en-US" sz="1200" dirty="0"/>
                <a:t>Usable RBs</a:t>
              </a:r>
            </a:p>
          </p:txBody>
        </p:sp>
      </p:grpSp>
      <p:sp>
        <p:nvSpPr>
          <p:cNvPr id="16" name="Rectangle 15">
            <a:extLst>
              <a:ext uri="{FF2B5EF4-FFF2-40B4-BE49-F238E27FC236}">
                <a16:creationId xmlns:a16="http://schemas.microsoft.com/office/drawing/2014/main" id="{D97E8516-5655-4BDB-8CC7-66571D581C19}"/>
              </a:ext>
            </a:extLst>
          </p:cNvPr>
          <p:cNvSpPr/>
          <p:nvPr/>
        </p:nvSpPr>
        <p:spPr>
          <a:xfrm>
            <a:off x="6808763" y="1814122"/>
            <a:ext cx="5339294" cy="3062287"/>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64093590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038082-48CA-496F-BE19-762F75798F30}"/>
              </a:ext>
            </a:extLst>
          </p:cNvPr>
          <p:cNvSpPr>
            <a:spLocks noGrp="1"/>
          </p:cNvSpPr>
          <p:nvPr>
            <p:ph type="title"/>
          </p:nvPr>
        </p:nvSpPr>
        <p:spPr/>
        <p:txBody>
          <a:bodyPr/>
          <a:lstStyle/>
          <a:p>
            <a:r>
              <a:rPr lang="en-US" dirty="0"/>
              <a:t>Use of intra-band CA</a:t>
            </a:r>
          </a:p>
        </p:txBody>
      </p:sp>
      <p:sp>
        <p:nvSpPr>
          <p:cNvPr id="3" name="Content Placeholder 2">
            <a:extLst>
              <a:ext uri="{FF2B5EF4-FFF2-40B4-BE49-F238E27FC236}">
                <a16:creationId xmlns:a16="http://schemas.microsoft.com/office/drawing/2014/main" id="{EF7B22E0-82FD-4E7B-B914-CE2CB40081E7}"/>
              </a:ext>
            </a:extLst>
          </p:cNvPr>
          <p:cNvSpPr>
            <a:spLocks noGrp="1"/>
          </p:cNvSpPr>
          <p:nvPr>
            <p:ph idx="1"/>
          </p:nvPr>
        </p:nvSpPr>
        <p:spPr>
          <a:xfrm>
            <a:off x="838200" y="1825625"/>
            <a:ext cx="5492262" cy="4351338"/>
          </a:xfrm>
        </p:spPr>
        <p:txBody>
          <a:bodyPr>
            <a:normAutofit fontScale="85000" lnSpcReduction="10000"/>
          </a:bodyPr>
          <a:lstStyle/>
          <a:p>
            <a:r>
              <a:rPr lang="en-US" sz="2400" dirty="0"/>
              <a:t>Another suggestion to efficiently cover operators’ licensed spectrum is to use intra-band CA to cover bandwidths like 35 MHz or 45 </a:t>
            </a:r>
            <a:r>
              <a:rPr lang="en-US" sz="2400" dirty="0" err="1"/>
              <a:t>MHz.</a:t>
            </a:r>
            <a:r>
              <a:rPr lang="en-US" sz="2400" dirty="0"/>
              <a:t> </a:t>
            </a:r>
          </a:p>
          <a:p>
            <a:r>
              <a:rPr lang="en-US" sz="2400" dirty="0"/>
              <a:t>Intra-band CA to cover 35 MHz could require a bandwidth combination set of 30+5, 25+10, 20+15, 15+20, 10+25 and 5+35. So, is it really much better for the UE to have to implement and test all of these bandwidth combinations, or just a new channel BW of 35 MHz?</a:t>
            </a:r>
          </a:p>
          <a:p>
            <a:r>
              <a:rPr lang="en-US" sz="2400" dirty="0"/>
              <a:t>Intra-band CA will be slightly less spectrally efficient than a wider channel BW.</a:t>
            </a:r>
          </a:p>
          <a:p>
            <a:r>
              <a:rPr lang="en-US" sz="2400" dirty="0"/>
              <a:t>Observation 2: Intra-band CA would avoid the complexity of adding new channel BWs but would add complexity for supporting intra-band CA. </a:t>
            </a:r>
          </a:p>
        </p:txBody>
      </p:sp>
      <p:sp>
        <p:nvSpPr>
          <p:cNvPr id="4" name="TextBox 3">
            <a:extLst>
              <a:ext uri="{FF2B5EF4-FFF2-40B4-BE49-F238E27FC236}">
                <a16:creationId xmlns:a16="http://schemas.microsoft.com/office/drawing/2014/main" id="{4BE8B141-F1D1-4E7F-8805-125C649C66B1}"/>
              </a:ext>
            </a:extLst>
          </p:cNvPr>
          <p:cNvSpPr txBox="1"/>
          <p:nvPr/>
        </p:nvSpPr>
        <p:spPr>
          <a:xfrm>
            <a:off x="6890238" y="1947724"/>
            <a:ext cx="4389120" cy="400110"/>
          </a:xfrm>
          <a:prstGeom prst="rect">
            <a:avLst/>
          </a:prstGeom>
          <a:noFill/>
        </p:spPr>
        <p:txBody>
          <a:bodyPr wrap="square" rtlCol="0">
            <a:spAutoFit/>
          </a:bodyPr>
          <a:lstStyle/>
          <a:p>
            <a:pPr algn="ctr"/>
            <a:r>
              <a:rPr lang="en-US" sz="2000" dirty="0"/>
              <a:t>Intra-band CA</a:t>
            </a:r>
          </a:p>
        </p:txBody>
      </p:sp>
      <p:sp>
        <p:nvSpPr>
          <p:cNvPr id="5" name="Rectangle 4">
            <a:extLst>
              <a:ext uri="{FF2B5EF4-FFF2-40B4-BE49-F238E27FC236}">
                <a16:creationId xmlns:a16="http://schemas.microsoft.com/office/drawing/2014/main" id="{B00E20D4-42D6-4D65-9EA0-DE97D42F99BD}"/>
              </a:ext>
            </a:extLst>
          </p:cNvPr>
          <p:cNvSpPr/>
          <p:nvPr/>
        </p:nvSpPr>
        <p:spPr>
          <a:xfrm>
            <a:off x="7222293" y="3522107"/>
            <a:ext cx="2457745" cy="534573"/>
          </a:xfrm>
          <a:prstGeom prst="rect">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6" name="Straight Arrow Connector 5">
            <a:extLst>
              <a:ext uri="{FF2B5EF4-FFF2-40B4-BE49-F238E27FC236}">
                <a16:creationId xmlns:a16="http://schemas.microsoft.com/office/drawing/2014/main" id="{69E7C087-C4C6-459A-9818-7559B02D2A96}"/>
              </a:ext>
            </a:extLst>
          </p:cNvPr>
          <p:cNvCxnSpPr>
            <a:cxnSpLocks/>
          </p:cNvCxnSpPr>
          <p:nvPr/>
        </p:nvCxnSpPr>
        <p:spPr>
          <a:xfrm>
            <a:off x="7196961" y="3040761"/>
            <a:ext cx="2483077" cy="0"/>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7" name="Straight Arrow Connector 6">
            <a:extLst>
              <a:ext uri="{FF2B5EF4-FFF2-40B4-BE49-F238E27FC236}">
                <a16:creationId xmlns:a16="http://schemas.microsoft.com/office/drawing/2014/main" id="{A79F3288-9063-44F7-A8F9-1E89262A8660}"/>
              </a:ext>
            </a:extLst>
          </p:cNvPr>
          <p:cNvCxnSpPr>
            <a:cxnSpLocks/>
          </p:cNvCxnSpPr>
          <p:nvPr/>
        </p:nvCxnSpPr>
        <p:spPr>
          <a:xfrm>
            <a:off x="7215133" y="3311813"/>
            <a:ext cx="4119490" cy="0"/>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8" name="Straight Arrow Connector 7">
            <a:extLst>
              <a:ext uri="{FF2B5EF4-FFF2-40B4-BE49-F238E27FC236}">
                <a16:creationId xmlns:a16="http://schemas.microsoft.com/office/drawing/2014/main" id="{B243BE04-3EAE-4F26-9B90-38796D582FFE}"/>
              </a:ext>
            </a:extLst>
          </p:cNvPr>
          <p:cNvCxnSpPr>
            <a:cxnSpLocks/>
          </p:cNvCxnSpPr>
          <p:nvPr/>
        </p:nvCxnSpPr>
        <p:spPr>
          <a:xfrm>
            <a:off x="9680038" y="3032720"/>
            <a:ext cx="1654585" cy="0"/>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sp>
        <p:nvSpPr>
          <p:cNvPr id="9" name="TextBox 8">
            <a:extLst>
              <a:ext uri="{FF2B5EF4-FFF2-40B4-BE49-F238E27FC236}">
                <a16:creationId xmlns:a16="http://schemas.microsoft.com/office/drawing/2014/main" id="{0D5F0579-C744-4971-95BF-69FC9875CE2A}"/>
              </a:ext>
            </a:extLst>
          </p:cNvPr>
          <p:cNvSpPr txBox="1"/>
          <p:nvPr/>
        </p:nvSpPr>
        <p:spPr>
          <a:xfrm>
            <a:off x="8364077" y="3068102"/>
            <a:ext cx="1769431" cy="276999"/>
          </a:xfrm>
          <a:prstGeom prst="rect">
            <a:avLst/>
          </a:prstGeom>
          <a:noFill/>
        </p:spPr>
        <p:txBody>
          <a:bodyPr wrap="square" rtlCol="0">
            <a:spAutoFit/>
          </a:bodyPr>
          <a:lstStyle/>
          <a:p>
            <a:pPr algn="ctr"/>
            <a:r>
              <a:rPr lang="en-US" sz="1200" dirty="0"/>
              <a:t>35 MHz license</a:t>
            </a:r>
          </a:p>
        </p:txBody>
      </p:sp>
      <p:sp>
        <p:nvSpPr>
          <p:cNvPr id="10" name="TextBox 9">
            <a:extLst>
              <a:ext uri="{FF2B5EF4-FFF2-40B4-BE49-F238E27FC236}">
                <a16:creationId xmlns:a16="http://schemas.microsoft.com/office/drawing/2014/main" id="{93FC4B2F-A7F3-4743-8B7E-81B5678FC4A5}"/>
              </a:ext>
            </a:extLst>
          </p:cNvPr>
          <p:cNvSpPr txBox="1"/>
          <p:nvPr/>
        </p:nvSpPr>
        <p:spPr>
          <a:xfrm>
            <a:off x="7505445" y="2797032"/>
            <a:ext cx="1769431" cy="276999"/>
          </a:xfrm>
          <a:prstGeom prst="rect">
            <a:avLst/>
          </a:prstGeom>
          <a:noFill/>
        </p:spPr>
        <p:txBody>
          <a:bodyPr wrap="square" rtlCol="0">
            <a:spAutoFit/>
          </a:bodyPr>
          <a:lstStyle/>
          <a:p>
            <a:pPr algn="ctr"/>
            <a:r>
              <a:rPr lang="en-US" sz="1200" dirty="0"/>
              <a:t>X MHz CC</a:t>
            </a:r>
          </a:p>
        </p:txBody>
      </p:sp>
      <p:sp>
        <p:nvSpPr>
          <p:cNvPr id="11" name="Rectangle 10">
            <a:extLst>
              <a:ext uri="{FF2B5EF4-FFF2-40B4-BE49-F238E27FC236}">
                <a16:creationId xmlns:a16="http://schemas.microsoft.com/office/drawing/2014/main" id="{C13B086E-55B6-4F60-958E-D738BFA4CBFD}"/>
              </a:ext>
            </a:extLst>
          </p:cNvPr>
          <p:cNvSpPr/>
          <p:nvPr/>
        </p:nvSpPr>
        <p:spPr>
          <a:xfrm>
            <a:off x="9680038" y="3525550"/>
            <a:ext cx="1715586" cy="534573"/>
          </a:xfrm>
          <a:prstGeom prst="rect">
            <a:avLst/>
          </a:prstGeom>
          <a:solidFill>
            <a:schemeClr val="accent1">
              <a:lumMod val="40000"/>
              <a:lumOff val="6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Box 11">
            <a:extLst>
              <a:ext uri="{FF2B5EF4-FFF2-40B4-BE49-F238E27FC236}">
                <a16:creationId xmlns:a16="http://schemas.microsoft.com/office/drawing/2014/main" id="{2B8145D1-67EB-417B-86B4-BEDAFD6CBA1E}"/>
              </a:ext>
            </a:extLst>
          </p:cNvPr>
          <p:cNvSpPr txBox="1"/>
          <p:nvPr/>
        </p:nvSpPr>
        <p:spPr>
          <a:xfrm>
            <a:off x="9653115" y="2738383"/>
            <a:ext cx="1769431" cy="276999"/>
          </a:xfrm>
          <a:prstGeom prst="rect">
            <a:avLst/>
          </a:prstGeom>
          <a:noFill/>
        </p:spPr>
        <p:txBody>
          <a:bodyPr wrap="square" rtlCol="0">
            <a:spAutoFit/>
          </a:bodyPr>
          <a:lstStyle/>
          <a:p>
            <a:pPr algn="ctr"/>
            <a:r>
              <a:rPr lang="en-US" sz="1200" dirty="0"/>
              <a:t>35-X MHz CC</a:t>
            </a:r>
          </a:p>
        </p:txBody>
      </p:sp>
      <p:sp>
        <p:nvSpPr>
          <p:cNvPr id="13" name="Rectangle 12">
            <a:extLst>
              <a:ext uri="{FF2B5EF4-FFF2-40B4-BE49-F238E27FC236}">
                <a16:creationId xmlns:a16="http://schemas.microsoft.com/office/drawing/2014/main" id="{36CDA469-7DBB-4754-8BF1-A974A3B2CF91}"/>
              </a:ext>
            </a:extLst>
          </p:cNvPr>
          <p:cNvSpPr/>
          <p:nvPr/>
        </p:nvSpPr>
        <p:spPr>
          <a:xfrm>
            <a:off x="6459638" y="1800055"/>
            <a:ext cx="5339294" cy="2391684"/>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55757678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E26D87-AC6F-4661-9AC3-A78849D0E440}"/>
              </a:ext>
            </a:extLst>
          </p:cNvPr>
          <p:cNvSpPr>
            <a:spLocks noGrp="1"/>
          </p:cNvSpPr>
          <p:nvPr>
            <p:ph type="title"/>
          </p:nvPr>
        </p:nvSpPr>
        <p:spPr/>
        <p:txBody>
          <a:bodyPr/>
          <a:lstStyle/>
          <a:p>
            <a:r>
              <a:rPr lang="en-US" dirty="0"/>
              <a:t>Overlapping UE channel Bandwidths</a:t>
            </a:r>
          </a:p>
        </p:txBody>
      </p:sp>
      <p:sp>
        <p:nvSpPr>
          <p:cNvPr id="3" name="Content Placeholder 2">
            <a:extLst>
              <a:ext uri="{FF2B5EF4-FFF2-40B4-BE49-F238E27FC236}">
                <a16:creationId xmlns:a16="http://schemas.microsoft.com/office/drawing/2014/main" id="{CBD4BB73-1F04-4BE0-8E17-C112595AE83C}"/>
              </a:ext>
            </a:extLst>
          </p:cNvPr>
          <p:cNvSpPr>
            <a:spLocks noGrp="1"/>
          </p:cNvSpPr>
          <p:nvPr>
            <p:ph idx="1"/>
          </p:nvPr>
        </p:nvSpPr>
        <p:spPr>
          <a:xfrm>
            <a:off x="838200" y="1825625"/>
            <a:ext cx="5661074" cy="4667250"/>
          </a:xfrm>
        </p:spPr>
        <p:txBody>
          <a:bodyPr>
            <a:normAutofit fontScale="77500" lnSpcReduction="20000"/>
          </a:bodyPr>
          <a:lstStyle/>
          <a:p>
            <a:r>
              <a:rPr lang="en-US" dirty="0"/>
              <a:t>In some cases it may be possible to use two UE channel bandwidths that are smaller than the UE channel bandwidth to cover the operator’s licensed spectrum. </a:t>
            </a:r>
          </a:p>
          <a:p>
            <a:r>
              <a:rPr lang="en-US" dirty="0"/>
              <a:t>While each individual UE cannot use the entire licensed bandwidth, the network could use the entire bandwidth.</a:t>
            </a:r>
          </a:p>
          <a:p>
            <a:r>
              <a:rPr lang="en-US" dirty="0"/>
              <a:t>New </a:t>
            </a:r>
            <a:r>
              <a:rPr lang="en-US" dirty="0" err="1"/>
              <a:t>gNB</a:t>
            </a:r>
            <a:r>
              <a:rPr lang="en-US" dirty="0"/>
              <a:t> channel BWs would be needed. </a:t>
            </a:r>
          </a:p>
          <a:p>
            <a:r>
              <a:rPr lang="en-US" dirty="0"/>
              <a:t>For overlapping channels, both channels need to cover the SSB. </a:t>
            </a:r>
          </a:p>
          <a:p>
            <a:r>
              <a:rPr lang="en-US" dirty="0"/>
              <a:t>A 5 MHz carrier has 4.5 MHz of RBs, so two 5 MHz channels can only be offset by a maximum of 900 kHz and still cover the 3.6 MHz SSB. Therefore overlapping 5 MHz channels cannot efficiently cover 7 MHz of licensed spectrum. </a:t>
            </a:r>
          </a:p>
        </p:txBody>
      </p:sp>
      <p:sp>
        <p:nvSpPr>
          <p:cNvPr id="4" name="TextBox 3">
            <a:extLst>
              <a:ext uri="{FF2B5EF4-FFF2-40B4-BE49-F238E27FC236}">
                <a16:creationId xmlns:a16="http://schemas.microsoft.com/office/drawing/2014/main" id="{DA0CBABB-46BB-464F-A4EB-950C7CD1F919}"/>
              </a:ext>
            </a:extLst>
          </p:cNvPr>
          <p:cNvSpPr txBox="1"/>
          <p:nvPr/>
        </p:nvSpPr>
        <p:spPr>
          <a:xfrm>
            <a:off x="7338564" y="1825625"/>
            <a:ext cx="4119490" cy="400110"/>
          </a:xfrm>
          <a:prstGeom prst="rect">
            <a:avLst/>
          </a:prstGeom>
          <a:noFill/>
        </p:spPr>
        <p:txBody>
          <a:bodyPr wrap="square" rtlCol="0">
            <a:spAutoFit/>
          </a:bodyPr>
          <a:lstStyle/>
          <a:p>
            <a:pPr algn="ctr"/>
            <a:r>
              <a:rPr lang="en-US" sz="2000" dirty="0"/>
              <a:t>Overlapping UE channel BWs </a:t>
            </a:r>
          </a:p>
        </p:txBody>
      </p:sp>
      <p:sp>
        <p:nvSpPr>
          <p:cNvPr id="5" name="Rectangle 4">
            <a:extLst>
              <a:ext uri="{FF2B5EF4-FFF2-40B4-BE49-F238E27FC236}">
                <a16:creationId xmlns:a16="http://schemas.microsoft.com/office/drawing/2014/main" id="{09DACA90-0542-4620-A323-055414ABF711}"/>
              </a:ext>
            </a:extLst>
          </p:cNvPr>
          <p:cNvSpPr/>
          <p:nvPr/>
        </p:nvSpPr>
        <p:spPr>
          <a:xfrm>
            <a:off x="7262299" y="3407927"/>
            <a:ext cx="3924638" cy="534573"/>
          </a:xfrm>
          <a:prstGeom prst="rect">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6" name="Straight Arrow Connector 5">
            <a:extLst>
              <a:ext uri="{FF2B5EF4-FFF2-40B4-BE49-F238E27FC236}">
                <a16:creationId xmlns:a16="http://schemas.microsoft.com/office/drawing/2014/main" id="{D73C8E02-FAEB-4351-8585-C2957BA1890C}"/>
              </a:ext>
            </a:extLst>
          </p:cNvPr>
          <p:cNvCxnSpPr>
            <a:cxnSpLocks/>
          </p:cNvCxnSpPr>
          <p:nvPr/>
        </p:nvCxnSpPr>
        <p:spPr>
          <a:xfrm>
            <a:off x="7211635" y="2865997"/>
            <a:ext cx="3905799" cy="0"/>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7" name="Straight Arrow Connector 6">
            <a:extLst>
              <a:ext uri="{FF2B5EF4-FFF2-40B4-BE49-F238E27FC236}">
                <a16:creationId xmlns:a16="http://schemas.microsoft.com/office/drawing/2014/main" id="{19EDAEDD-3E70-493B-A1C1-8CD5BB80826E}"/>
              </a:ext>
            </a:extLst>
          </p:cNvPr>
          <p:cNvCxnSpPr>
            <a:cxnSpLocks/>
          </p:cNvCxnSpPr>
          <p:nvPr/>
        </p:nvCxnSpPr>
        <p:spPr>
          <a:xfrm>
            <a:off x="7229807" y="3137049"/>
            <a:ext cx="4119490" cy="0"/>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id="{988FBD48-C6A3-4751-BBDF-0B621BC93404}"/>
              </a:ext>
            </a:extLst>
          </p:cNvPr>
          <p:cNvSpPr txBox="1"/>
          <p:nvPr/>
        </p:nvSpPr>
        <p:spPr>
          <a:xfrm>
            <a:off x="8145634" y="2893338"/>
            <a:ext cx="2219325" cy="276999"/>
          </a:xfrm>
          <a:prstGeom prst="rect">
            <a:avLst/>
          </a:prstGeom>
          <a:noFill/>
        </p:spPr>
        <p:txBody>
          <a:bodyPr wrap="square" rtlCol="0">
            <a:spAutoFit/>
          </a:bodyPr>
          <a:lstStyle/>
          <a:p>
            <a:pPr algn="ctr"/>
            <a:r>
              <a:rPr lang="en-US" sz="1200" dirty="0"/>
              <a:t>35 MHz license (and BS CH BW)</a:t>
            </a:r>
          </a:p>
        </p:txBody>
      </p:sp>
      <p:sp>
        <p:nvSpPr>
          <p:cNvPr id="9" name="TextBox 8">
            <a:extLst>
              <a:ext uri="{FF2B5EF4-FFF2-40B4-BE49-F238E27FC236}">
                <a16:creationId xmlns:a16="http://schemas.microsoft.com/office/drawing/2014/main" id="{C783E4E6-644D-411E-8BF2-F845FC636D72}"/>
              </a:ext>
            </a:extLst>
          </p:cNvPr>
          <p:cNvSpPr txBox="1"/>
          <p:nvPr/>
        </p:nvSpPr>
        <p:spPr>
          <a:xfrm>
            <a:off x="8339902" y="2599695"/>
            <a:ext cx="1769431" cy="276999"/>
          </a:xfrm>
          <a:prstGeom prst="rect">
            <a:avLst/>
          </a:prstGeom>
          <a:noFill/>
        </p:spPr>
        <p:txBody>
          <a:bodyPr wrap="square" rtlCol="0">
            <a:spAutoFit/>
          </a:bodyPr>
          <a:lstStyle/>
          <a:p>
            <a:pPr algn="ctr"/>
            <a:r>
              <a:rPr lang="en-US" sz="1200" dirty="0"/>
              <a:t>30 MHz UE CH BW</a:t>
            </a:r>
          </a:p>
        </p:txBody>
      </p:sp>
      <p:sp>
        <p:nvSpPr>
          <p:cNvPr id="10" name="Rectangle 9">
            <a:extLst>
              <a:ext uri="{FF2B5EF4-FFF2-40B4-BE49-F238E27FC236}">
                <a16:creationId xmlns:a16="http://schemas.microsoft.com/office/drawing/2014/main" id="{D4D85EFE-D5C7-4C6D-8E8E-F7B957A5417D}"/>
              </a:ext>
            </a:extLst>
          </p:cNvPr>
          <p:cNvSpPr/>
          <p:nvPr/>
        </p:nvSpPr>
        <p:spPr>
          <a:xfrm>
            <a:off x="7545451" y="3407926"/>
            <a:ext cx="3890179" cy="534573"/>
          </a:xfrm>
          <a:prstGeom prst="rect">
            <a:avLst/>
          </a:prstGeom>
          <a:solidFill>
            <a:schemeClr val="bg2">
              <a:lumMod val="90000"/>
              <a:alpha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1" name="Straight Arrow Connector 10">
            <a:extLst>
              <a:ext uri="{FF2B5EF4-FFF2-40B4-BE49-F238E27FC236}">
                <a16:creationId xmlns:a16="http://schemas.microsoft.com/office/drawing/2014/main" id="{690FC492-4781-4425-8CF5-849DB6B0B3C0}"/>
              </a:ext>
            </a:extLst>
          </p:cNvPr>
          <p:cNvCxnSpPr>
            <a:cxnSpLocks/>
          </p:cNvCxnSpPr>
          <p:nvPr/>
        </p:nvCxnSpPr>
        <p:spPr>
          <a:xfrm>
            <a:off x="7525960" y="2578780"/>
            <a:ext cx="3905799" cy="0"/>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sp>
        <p:nvSpPr>
          <p:cNvPr id="12" name="TextBox 11">
            <a:extLst>
              <a:ext uri="{FF2B5EF4-FFF2-40B4-BE49-F238E27FC236}">
                <a16:creationId xmlns:a16="http://schemas.microsoft.com/office/drawing/2014/main" id="{E0538DAC-243B-4043-BFAC-1A80D22812D9}"/>
              </a:ext>
            </a:extLst>
          </p:cNvPr>
          <p:cNvSpPr txBox="1"/>
          <p:nvPr/>
        </p:nvSpPr>
        <p:spPr>
          <a:xfrm>
            <a:off x="8605824" y="2304814"/>
            <a:ext cx="1769431" cy="276999"/>
          </a:xfrm>
          <a:prstGeom prst="rect">
            <a:avLst/>
          </a:prstGeom>
          <a:noFill/>
        </p:spPr>
        <p:txBody>
          <a:bodyPr wrap="square" rtlCol="0">
            <a:spAutoFit/>
          </a:bodyPr>
          <a:lstStyle/>
          <a:p>
            <a:pPr algn="ctr"/>
            <a:r>
              <a:rPr lang="en-US" sz="1200" dirty="0"/>
              <a:t>30 MHz UE CH BW</a:t>
            </a:r>
          </a:p>
        </p:txBody>
      </p:sp>
      <p:sp>
        <p:nvSpPr>
          <p:cNvPr id="13" name="Rectangle 12">
            <a:extLst>
              <a:ext uri="{FF2B5EF4-FFF2-40B4-BE49-F238E27FC236}">
                <a16:creationId xmlns:a16="http://schemas.microsoft.com/office/drawing/2014/main" id="{C8412B7C-694D-4B6B-BCC2-852597163FAD}"/>
              </a:ext>
            </a:extLst>
          </p:cNvPr>
          <p:cNvSpPr/>
          <p:nvPr/>
        </p:nvSpPr>
        <p:spPr>
          <a:xfrm>
            <a:off x="6642519" y="1856414"/>
            <a:ext cx="5339294" cy="2391684"/>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82836971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C52BE1-5A53-41A3-8509-02FEDE954C34}"/>
              </a:ext>
            </a:extLst>
          </p:cNvPr>
          <p:cNvSpPr>
            <a:spLocks noGrp="1"/>
          </p:cNvSpPr>
          <p:nvPr>
            <p:ph type="title"/>
          </p:nvPr>
        </p:nvSpPr>
        <p:spPr/>
        <p:txBody>
          <a:bodyPr/>
          <a:lstStyle/>
          <a:p>
            <a:r>
              <a:rPr lang="en-US" dirty="0"/>
              <a:t>Proposals	</a:t>
            </a:r>
          </a:p>
        </p:txBody>
      </p:sp>
      <p:sp>
        <p:nvSpPr>
          <p:cNvPr id="3" name="Content Placeholder 2">
            <a:extLst>
              <a:ext uri="{FF2B5EF4-FFF2-40B4-BE49-F238E27FC236}">
                <a16:creationId xmlns:a16="http://schemas.microsoft.com/office/drawing/2014/main" id="{B63EC112-BD33-4A7E-AEFF-B370E0C32EFB}"/>
              </a:ext>
            </a:extLst>
          </p:cNvPr>
          <p:cNvSpPr>
            <a:spLocks noGrp="1"/>
          </p:cNvSpPr>
          <p:nvPr>
            <p:ph idx="1"/>
          </p:nvPr>
        </p:nvSpPr>
        <p:spPr/>
        <p:txBody>
          <a:bodyPr>
            <a:normAutofit fontScale="92500"/>
          </a:bodyPr>
          <a:lstStyle/>
          <a:p>
            <a:r>
              <a:rPr lang="en-US" dirty="0"/>
              <a:t>Option 1: </a:t>
            </a:r>
          </a:p>
          <a:p>
            <a:pPr lvl="1"/>
            <a:r>
              <a:rPr lang="en-US" dirty="0"/>
              <a:t>Proposal 1a: 35 and 45 MHz have been requested by several operators for multiple bands. RAN should approve a WI for 35 and 45 MHz</a:t>
            </a:r>
          </a:p>
          <a:p>
            <a:pPr lvl="1"/>
            <a:r>
              <a:rPr lang="en-US" dirty="0"/>
              <a:t>Proposal 1b: 7 MHz cannot be covered by intra-band NR CA or overlapping channels. RAN should approved a WI with 7 MHz for n26 or add 7 MHz to the n26 WI.</a:t>
            </a:r>
          </a:p>
          <a:p>
            <a:pPr lvl="1"/>
            <a:r>
              <a:rPr lang="en-US" dirty="0"/>
              <a:t>Proposal 1c: RAN Plenary should approve a study item on the approaches for efficient utilization of operators’ spectrum that does not align with NR channel bandwidths for channel bandwidths other than 35, 45 and 7 </a:t>
            </a:r>
            <a:r>
              <a:rPr lang="en-US" dirty="0" err="1"/>
              <a:t>MHz.</a:t>
            </a:r>
            <a:r>
              <a:rPr lang="en-US" dirty="0"/>
              <a:t> </a:t>
            </a:r>
          </a:p>
          <a:p>
            <a:r>
              <a:rPr lang="en-US" dirty="0"/>
              <a:t>Option 2:</a:t>
            </a:r>
          </a:p>
          <a:p>
            <a:pPr lvl="1"/>
            <a:r>
              <a:rPr lang="en-US" dirty="0"/>
              <a:t>Proposal 2a: RAN Plenary should approve a study item on the approaches for efficient utilization of operators’ spectrum that does not align with NR channel bandwidths. </a:t>
            </a:r>
          </a:p>
        </p:txBody>
      </p:sp>
    </p:spTree>
    <p:extLst>
      <p:ext uri="{BB962C8B-B14F-4D97-AF65-F5344CB8AC3E}">
        <p14:creationId xmlns:p14="http://schemas.microsoft.com/office/powerpoint/2010/main" val="429341409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F3FE5C-E98F-4672-82C8-246E32930E7D}"/>
              </a:ext>
            </a:extLst>
          </p:cNvPr>
          <p:cNvSpPr>
            <a:spLocks noGrp="1"/>
          </p:cNvSpPr>
          <p:nvPr>
            <p:ph type="title"/>
          </p:nvPr>
        </p:nvSpPr>
        <p:spPr/>
        <p:txBody>
          <a:bodyPr/>
          <a:lstStyle/>
          <a:p>
            <a:r>
              <a:rPr lang="en-US" dirty="0"/>
              <a:t>References</a:t>
            </a:r>
          </a:p>
        </p:txBody>
      </p:sp>
      <p:sp>
        <p:nvSpPr>
          <p:cNvPr id="3" name="Content Placeholder 2">
            <a:extLst>
              <a:ext uri="{FF2B5EF4-FFF2-40B4-BE49-F238E27FC236}">
                <a16:creationId xmlns:a16="http://schemas.microsoft.com/office/drawing/2014/main" id="{3AF15AFF-42A2-4E75-8151-2519F191C144}"/>
              </a:ext>
            </a:extLst>
          </p:cNvPr>
          <p:cNvSpPr>
            <a:spLocks noGrp="1"/>
          </p:cNvSpPr>
          <p:nvPr>
            <p:ph idx="1"/>
          </p:nvPr>
        </p:nvSpPr>
        <p:spPr/>
        <p:txBody>
          <a:bodyPr>
            <a:normAutofit/>
          </a:bodyPr>
          <a:lstStyle/>
          <a:p>
            <a:pPr marL="0" indent="0">
              <a:buNone/>
            </a:pPr>
            <a:r>
              <a:rPr lang="en-US" sz="2000" dirty="0"/>
              <a:t>[1] R4-1911519, “Views on adding new Channel Bandwidths for NR bands,” Apple</a:t>
            </a:r>
          </a:p>
        </p:txBody>
      </p:sp>
    </p:spTree>
    <p:extLst>
      <p:ext uri="{BB962C8B-B14F-4D97-AF65-F5344CB8AC3E}">
        <p14:creationId xmlns:p14="http://schemas.microsoft.com/office/powerpoint/2010/main" val="472145659"/>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121FAAE6814C364684C4BC789BD59661" ma:contentTypeVersion="13" ma:contentTypeDescription="Create a new document." ma:contentTypeScope="" ma:versionID="7f2c1b65590ef6578cf14c997615eaf2">
  <xsd:schema xmlns:xsd="http://www.w3.org/2001/XMLSchema" xmlns:xs="http://www.w3.org/2001/XMLSchema" xmlns:p="http://schemas.microsoft.com/office/2006/metadata/properties" xmlns:ns3="c4fa469f-ce49-4478-b78d-20ea4b41f7ac" xmlns:ns4="39f302ae-3cba-490f-b808-bc39829e1aca" targetNamespace="http://schemas.microsoft.com/office/2006/metadata/properties" ma:root="true" ma:fieldsID="1dd66610b82d171a0e137dbdb7c84f83" ns3:_="" ns4:_="">
    <xsd:import namespace="c4fa469f-ce49-4478-b78d-20ea4b41f7ac"/>
    <xsd:import namespace="39f302ae-3cba-490f-b808-bc39829e1aca"/>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Location" minOccurs="0"/>
                <xsd:element ref="ns4:SharedWithUsers" minOccurs="0"/>
                <xsd:element ref="ns4:SharedWithDetails" minOccurs="0"/>
                <xsd:element ref="ns4:SharingHintHash" minOccurs="0"/>
                <xsd:element ref="ns3:MediaServiceEventHashCode" minOccurs="0"/>
                <xsd:element ref="ns3:MediaServiceGenerationTime" minOccurs="0"/>
                <xsd:element ref="ns3:MediaServiceAutoKeyPoints" minOccurs="0"/>
                <xsd:element ref="ns3: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4fa469f-ce49-4478-b78d-20ea4b41f7ac"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MediaServiceAutoTags" ma:internalName="MediaServiceAutoTags" ma:readOnly="true">
      <xsd:simpleType>
        <xsd:restriction base="dms:Text"/>
      </xsd:simpleType>
    </xsd:element>
    <xsd:element name="MediaServiceOCR" ma:index="12" nillable="true" ma:displayName="MediaServiceOCR" ma:internalName="MediaServiceOCR" ma:readOnly="true">
      <xsd:simpleType>
        <xsd:restriction base="dms:Note">
          <xsd:maxLength value="255"/>
        </xsd:restriction>
      </xsd:simpleType>
    </xsd:element>
    <xsd:element name="MediaServiceLocation" ma:index="13" nillable="true" ma:displayName="MediaServiceLocation" ma:internalName="MediaServiceLocation"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39f302ae-3cba-490f-b808-bc39829e1aca" elementFormDefault="qualified">
    <xsd:import namespace="http://schemas.microsoft.com/office/2006/documentManagement/types"/>
    <xsd:import namespace="http://schemas.microsoft.com/office/infopath/2007/PartnerControls"/>
    <xsd:element name="SharedWithUsers" ma:index="14"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internalName="SharedWithDetails" ma:readOnly="true">
      <xsd:simpleType>
        <xsd:restriction base="dms:Note">
          <xsd:maxLength value="255"/>
        </xsd:restriction>
      </xsd:simpleType>
    </xsd:element>
    <xsd:element name="SharingHintHash" ma:index="16"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1BD866C0-F550-4E63-8200-B8CA78C95563}">
  <ds:schemaRefs>
    <ds:schemaRef ds:uri="http://schemas.microsoft.com/office/2006/documentManagement/types"/>
    <ds:schemaRef ds:uri="http://schemas.microsoft.com/office/infopath/2007/PartnerControls"/>
    <ds:schemaRef ds:uri="http://purl.org/dc/elements/1.1/"/>
    <ds:schemaRef ds:uri="http://schemas.microsoft.com/office/2006/metadata/properties"/>
    <ds:schemaRef ds:uri="39f302ae-3cba-490f-b808-bc39829e1aca"/>
    <ds:schemaRef ds:uri="http://purl.org/dc/terms/"/>
    <ds:schemaRef ds:uri="http://schemas.openxmlformats.org/package/2006/metadata/core-properties"/>
    <ds:schemaRef ds:uri="c4fa469f-ce49-4478-b78d-20ea4b41f7ac"/>
    <ds:schemaRef ds:uri="http://www.w3.org/XML/1998/namespace"/>
    <ds:schemaRef ds:uri="http://purl.org/dc/dcmitype/"/>
  </ds:schemaRefs>
</ds:datastoreItem>
</file>

<file path=customXml/itemProps2.xml><?xml version="1.0" encoding="utf-8"?>
<ds:datastoreItem xmlns:ds="http://schemas.openxmlformats.org/officeDocument/2006/customXml" ds:itemID="{361A276E-782B-4E5B-9AF3-B40D1BABAB62}">
  <ds:schemaRefs>
    <ds:schemaRef ds:uri="http://schemas.microsoft.com/sharepoint/v3/contenttype/forms"/>
  </ds:schemaRefs>
</ds:datastoreItem>
</file>

<file path=customXml/itemProps3.xml><?xml version="1.0" encoding="utf-8"?>
<ds:datastoreItem xmlns:ds="http://schemas.openxmlformats.org/officeDocument/2006/customXml" ds:itemID="{5C0492F6-5E21-4D7D-B3E3-7E2697751C1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c4fa469f-ce49-4478-b78d-20ea4b41f7ac"/>
    <ds:schemaRef ds:uri="39f302ae-3cba-490f-b808-bc39829e1ac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4860</TotalTime>
  <Words>827</Words>
  <Application>Microsoft Office PowerPoint</Application>
  <PresentationFormat>Widescreen</PresentationFormat>
  <Paragraphs>74</Paragraphs>
  <Slides>8</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8</vt:i4>
      </vt:variant>
    </vt:vector>
  </HeadingPairs>
  <TitlesOfParts>
    <vt:vector size="13" baseType="lpstr">
      <vt:lpstr>Arial</vt:lpstr>
      <vt:lpstr>Calibri</vt:lpstr>
      <vt:lpstr>Calibri Light</vt:lpstr>
      <vt:lpstr>Times New Roman</vt:lpstr>
      <vt:lpstr>Office Theme</vt:lpstr>
      <vt:lpstr>On efficient usage of operator spectrum that is not aligned with NR channel bandwidths</vt:lpstr>
      <vt:lpstr>Operator requests for new channel bandwidths</vt:lpstr>
      <vt:lpstr>Alternatives to creating new channel bandwidths</vt:lpstr>
      <vt:lpstr>Using the next wider channel BW with only a subset of the RBs</vt:lpstr>
      <vt:lpstr>Use of intra-band CA</vt:lpstr>
      <vt:lpstr>Overlapping UE channel Bandwidths</vt:lpstr>
      <vt:lpstr>Proposals </vt:lpstr>
      <vt:lpstr>References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Efficient usage of operator spectrum that is not aligned with NR channel bandwidths</dc:title>
  <dc:creator>Bill Shvodian</dc:creator>
  <cp:lastModifiedBy>Bill Shvodian</cp:lastModifiedBy>
  <cp:revision>4</cp:revision>
  <dcterms:created xsi:type="dcterms:W3CDTF">2019-11-27T15:02:18Z</dcterms:created>
  <dcterms:modified xsi:type="dcterms:W3CDTF">2019-12-02T20:37:21Z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0x010100121FAAE6814C364684C4BC789BD59661</vt:lpwstr>
  </property>
</Properties>
</file>