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7" r:id="rId1"/>
    <p:sldMasterId id="2147484104" r:id="rId2"/>
  </p:sldMasterIdLst>
  <p:notesMasterIdLst>
    <p:notesMasterId r:id="rId7"/>
  </p:notesMasterIdLst>
  <p:handoutMasterIdLst>
    <p:handoutMasterId r:id="rId8"/>
  </p:handoutMasterIdLst>
  <p:sldIdLst>
    <p:sldId id="1321" r:id="rId3"/>
    <p:sldId id="1330" r:id="rId4"/>
    <p:sldId id="1331" r:id="rId5"/>
    <p:sldId id="1329" r:id="rId6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000C"/>
    <a:srgbClr val="F0C5C7"/>
    <a:srgbClr val="FF7E79"/>
    <a:srgbClr val="0432FF"/>
    <a:srgbClr val="011893"/>
    <a:srgbClr val="FF0000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淡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8603FDC-E32A-4AB5-989C-0864C3EAD2B8}" styleName="テーマ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C083E6E3-FA7D-4D7B-A595-EF9225AFEA82}" styleName="淡色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淡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淡色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淡色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B344D84-9AFB-497E-A393-DC336BA19D2E}" styleName="中間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中間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間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18" autoAdjust="0"/>
    <p:restoredTop sz="98938" autoAdjust="0"/>
  </p:normalViewPr>
  <p:slideViewPr>
    <p:cSldViewPr snapToObjects="1">
      <p:cViewPr varScale="1">
        <p:scale>
          <a:sx n="111" d="100"/>
          <a:sy n="111" d="100"/>
        </p:scale>
        <p:origin x="1176" y="1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8" y="72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2019/12/2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2019/12/2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69901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2503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09225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3978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8130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17117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15358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044038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90627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2857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0231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61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48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5077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39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87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3508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08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9877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36F7F-8A1C-2544-9275-AB8F66F4790B}" type="datetimeFigureOut">
              <a:rPr kumimoji="1" lang="ja-JP" altLang="en-US" smtClean="0"/>
              <a:t>2019/12/2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39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295078"/>
            <a:ext cx="8420100" cy="1689101"/>
          </a:xfrm>
        </p:spPr>
        <p:txBody>
          <a:bodyPr>
            <a:normAutofit/>
          </a:bodyPr>
          <a:lstStyle/>
          <a:p>
            <a:r>
              <a:rPr lang="en-US" altLang="ja-JP" sz="4800" dirty="0"/>
              <a:t>Introduction of a new power class for FR2 FWA</a:t>
            </a: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7488" y="4077320"/>
            <a:ext cx="6934200" cy="2304008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SoftBank Corp., Rakuten Mobile, KDDI, NTT DOCOMO</a:t>
            </a:r>
            <a:endParaRPr kumimoji="1" lang="ja-JP" altLang="en-US" sz="3200" dirty="0"/>
          </a:p>
        </p:txBody>
      </p:sp>
      <p:sp>
        <p:nvSpPr>
          <p:cNvPr id="9" name="正方形/長方形 8"/>
          <p:cNvSpPr/>
          <p:nvPr/>
        </p:nvSpPr>
        <p:spPr>
          <a:xfrm>
            <a:off x="200472" y="172958"/>
            <a:ext cx="94330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3GPP TSG RAN Meeting #86			</a:t>
            </a:r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s-E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Sitges, 9 – 12</a:t>
            </a:r>
            <a:r>
              <a:rPr lang="es-ES" altLang="ja-JP" sz="1800" b="1" baseline="30000" dirty="0">
                <a:latin typeface="HGP創英角ｺﾞｼｯｸUB"/>
                <a:ea typeface="HGP創英角ｺﾞｼｯｸUB"/>
                <a:cs typeface="HGP創英角ｺﾞｼｯｸUB"/>
              </a:rPr>
              <a:t> </a:t>
            </a:r>
            <a:r>
              <a:rPr lang="es-ES" altLang="ja-JP" sz="1800" b="1" dirty="0" err="1">
                <a:latin typeface="HGP創英角ｺﾞｼｯｸUB"/>
                <a:ea typeface="HGP創英角ｺﾞｼｯｸUB"/>
                <a:cs typeface="HGP創英角ｺﾞｼｯｸUB"/>
              </a:rPr>
              <a:t>December</a:t>
            </a:r>
            <a:r>
              <a:rPr lang="es-E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 2019</a:t>
            </a:r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s-E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800" b="1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9.1.4</a:t>
            </a:r>
          </a:p>
          <a:p>
            <a:r>
              <a:rPr lang="en-U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Document for:	Decision</a:t>
            </a:r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905328" y="188640"/>
            <a:ext cx="189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>
                <a:latin typeface="HGP創英角ｺﾞｼｯｸUB"/>
                <a:ea typeface="HGP創英角ｺﾞｼｯｸUB"/>
                <a:cs typeface="HGP創英角ｺﾞｼｯｸUB"/>
              </a:rPr>
              <a:t>RP-192705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581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/>
              <a:t>In RAN#85, the following WID was proposed as a Rel-16 item</a:t>
            </a:r>
          </a:p>
          <a:p>
            <a:pPr lvl="1"/>
            <a:r>
              <a:rPr lang="en-GB" altLang="ja-JP" dirty="0"/>
              <a:t>RP-192299 New WID: Introduction of new FR2 Fixed Wireless Access (FWA) NR UE with maximum total transmission power(TRP) of 23dBm</a:t>
            </a:r>
          </a:p>
          <a:p>
            <a:r>
              <a:rPr lang="en-GB" altLang="ja-JP" dirty="0"/>
              <a:t>However, this WI was not approved considering the RAN4 overload situation</a:t>
            </a:r>
          </a:p>
          <a:p>
            <a:r>
              <a:rPr lang="en-GB" altLang="ja-JP" dirty="0"/>
              <a:t>The source companies believe this item is urgent in Rel-17 timeline taking into account the market demand in Japan</a:t>
            </a:r>
          </a:p>
          <a:p>
            <a:r>
              <a:rPr lang="en-GB" altLang="ja-JP" dirty="0"/>
              <a:t>Especially, fixing the target values (i.e. spherical coverage, min peak EIRP etc.)  is important to accelerate our developments, and it should be done as soon as possible</a:t>
            </a:r>
            <a:endParaRPr lang="ja-JP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4250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GB" altLang="ja-JP" dirty="0"/>
              <a:t>Approve the new WID “Introduction of new FR2 Fixed Wireless Access (FWA) NR UE with maximum total transmission power(TRP) of 23dBm” as a Rel-17 item</a:t>
            </a:r>
          </a:p>
          <a:p>
            <a:pPr lvl="1"/>
            <a:r>
              <a:rPr lang="en-GB" altLang="ja-JP" dirty="0"/>
              <a:t>Justification and objective part of RP-192299 are reused</a:t>
            </a:r>
          </a:p>
          <a:p>
            <a:pPr lvl="1"/>
            <a:r>
              <a:rPr lang="en-GB" altLang="ja-JP" dirty="0"/>
              <a:t>The TU allocation and completion date are decided when RAN4 Rel-17 package is discussed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3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END of presentation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7378972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89316</TotalTime>
  <Words>193</Words>
  <Application>Microsoft Macintosh PowerPoint</Application>
  <PresentationFormat>A4 210 x 297 mm</PresentationFormat>
  <Paragraphs>21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HGP創英角ｺﾞｼｯｸUB</vt:lpstr>
      <vt:lpstr>Arial</vt:lpstr>
      <vt:lpstr>Calibri</vt:lpstr>
      <vt:lpstr>Times</vt:lpstr>
      <vt:lpstr>Verdana</vt:lpstr>
      <vt:lpstr>Wingdings</vt:lpstr>
      <vt:lpstr>4_SB PPT B</vt:lpstr>
      <vt:lpstr>ホワイト</vt:lpstr>
      <vt:lpstr>Image</vt:lpstr>
      <vt:lpstr>Introduction of a new power class for FR2 FWA</vt:lpstr>
      <vt:lpstr>Background</vt:lpstr>
      <vt:lpstr>Proposal</vt:lpstr>
      <vt:lpstr>END of presentation</vt:lpstr>
    </vt:vector>
  </TitlesOfParts>
  <Company>ソフトバンク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秋元 陽介(YM テクノロジーユニット)</cp:lastModifiedBy>
  <cp:revision>3134</cp:revision>
  <cp:lastPrinted>2009-02-13T05:40:08Z</cp:lastPrinted>
  <dcterms:created xsi:type="dcterms:W3CDTF">2012-05-31T02:14:53Z</dcterms:created>
  <dcterms:modified xsi:type="dcterms:W3CDTF">2019-12-02T05:24:27Z</dcterms:modified>
</cp:coreProperties>
</file>