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3"/>
  </p:normalViewPr>
  <p:slideViewPr>
    <p:cSldViewPr>
      <p:cViewPr varScale="1">
        <p:scale>
          <a:sx n="90" d="100"/>
          <a:sy n="90" d="100"/>
        </p:scale>
        <p:origin x="174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Spectrum sharing between NR and LTE re-farming band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Samsung, Apple, Comcast, </a:t>
            </a:r>
            <a:r>
              <a:rPr lang="en-US" altLang="zh-CN" dirty="0" err="1"/>
              <a:t>CableLabs</a:t>
            </a:r>
            <a:r>
              <a:rPr lang="en-US" altLang="zh-CN" dirty="0"/>
              <a:t>, Federated Wireless, Charter Communications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95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Agreement on generic principle for DSS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/>
              <a:t>DSS in LTE re-farming bands, including existing NR bands and new re-farming bands in the future, should be in line with NR global channel raster and sync raster design;</a:t>
            </a:r>
            <a:endParaRPr lang="zh-CN" altLang="zh-CN" sz="2400" dirty="0"/>
          </a:p>
          <a:p>
            <a:pPr algn="just"/>
            <a:r>
              <a:rPr lang="en-US" altLang="zh-CN" sz="2400" dirty="0"/>
              <a:t>DSS in existing LTE re-farming bands should not change existing band specific channel raster and default sync raster entries;</a:t>
            </a:r>
          </a:p>
          <a:p>
            <a:pPr algn="just"/>
            <a:r>
              <a:rPr lang="en-US" altLang="zh-CN" sz="2400" dirty="0"/>
              <a:t>Changes, if any, in existing LTE re-farming bands should be analyzed for backward compatible issues;</a:t>
            </a:r>
          </a:p>
          <a:p>
            <a:pPr algn="just"/>
            <a:r>
              <a:rPr lang="en-US" altLang="zh-CN" sz="2400" dirty="0"/>
              <a:t>If needed, new bands can be considered following same principle as for e.g. band n41/n90.</a:t>
            </a:r>
            <a:endParaRPr lang="zh-CN" altLang="zh-CN" sz="24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28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Agreement on DSS in existing LTE re-farming bands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Band specific channel raster and sync raster:</a:t>
            </a:r>
          </a:p>
          <a:p>
            <a:pPr lvl="1"/>
            <a:r>
              <a:rPr lang="en-US" altLang="zh-CN" sz="2000" dirty="0"/>
              <a:t>As a main principle, no changes to existing definitions;</a:t>
            </a:r>
          </a:p>
          <a:p>
            <a:pPr lvl="1"/>
            <a:r>
              <a:rPr lang="en-US" altLang="zh-CN" sz="2000" dirty="0"/>
              <a:t>If changes are needed, then a new band approach can be adopted similar to band n41/n90.</a:t>
            </a:r>
            <a:endParaRPr lang="zh-CN" altLang="zh-CN" sz="2000" dirty="0"/>
          </a:p>
          <a:p>
            <a:endParaRPr lang="en-US" altLang="zh-CN" sz="2400" dirty="0"/>
          </a:p>
          <a:p>
            <a:r>
              <a:rPr lang="en-US" altLang="zh-CN" sz="2400" dirty="0"/>
              <a:t>UL 7.5 kHz shift: </a:t>
            </a:r>
          </a:p>
          <a:p>
            <a:pPr lvl="1"/>
            <a:r>
              <a:rPr lang="en-US" altLang="zh-CN" sz="2000" dirty="0"/>
              <a:t>need to be checked in a case by case manner;</a:t>
            </a:r>
            <a:endParaRPr lang="zh-CN" altLang="zh-CN" sz="2000" dirty="0"/>
          </a:p>
          <a:p>
            <a:pPr lvl="1"/>
            <a:r>
              <a:rPr lang="en-US" altLang="zh-CN" sz="2000" dirty="0"/>
              <a:t>if no NBC issue identified i.e. no early UE support this NR bands, UL 7.5kHz shift can be applied to this band;</a:t>
            </a:r>
            <a:endParaRPr lang="zh-CN" altLang="zh-CN" sz="2000" dirty="0"/>
          </a:p>
          <a:p>
            <a:pPr lvl="1"/>
            <a:r>
              <a:rPr lang="en-US" altLang="zh-CN" sz="2000" dirty="0"/>
              <a:t>If NBC issue identified, new band approach can be adopted similar as band n41/n90</a:t>
            </a:r>
            <a:r>
              <a:rPr lang="en-US" altLang="zh-CN" sz="2400" dirty="0"/>
              <a:t>.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3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Agreement on new LTE re-farming bands in the future</a:t>
            </a:r>
            <a:endParaRPr lang="zh-CN" alt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Channel raster:</a:t>
            </a:r>
          </a:p>
          <a:p>
            <a:pPr lvl="1"/>
            <a:r>
              <a:rPr lang="en-US" altLang="zh-CN" sz="2400" dirty="0"/>
              <a:t>For bands below 3GHz, </a:t>
            </a:r>
            <a:r>
              <a:rPr lang="en-GB" sz="2400" dirty="0"/>
              <a:t>N</a:t>
            </a:r>
            <a:r>
              <a:rPr lang="en-GB" sz="1600" dirty="0"/>
              <a:t>REF</a:t>
            </a:r>
            <a:r>
              <a:rPr lang="en-GB" sz="2400" dirty="0"/>
              <a:t> </a:t>
            </a:r>
            <a:r>
              <a:rPr lang="en-US" altLang="zh-CN" sz="2400" dirty="0"/>
              <a:t>in 100kHz</a:t>
            </a:r>
            <a:r>
              <a:rPr lang="de-DE" sz="2400" dirty="0"/>
              <a:t> </a:t>
            </a:r>
            <a:r>
              <a:rPr lang="en-US" altLang="zh-CN" sz="2400" dirty="0"/>
              <a:t>step can be used;</a:t>
            </a:r>
          </a:p>
          <a:p>
            <a:pPr lvl="1"/>
            <a:r>
              <a:rPr lang="en-US" altLang="zh-CN" sz="2400" dirty="0"/>
              <a:t>For bands above 3GHz, </a:t>
            </a:r>
            <a:r>
              <a:rPr lang="en-GB" sz="2400" dirty="0"/>
              <a:t>N</a:t>
            </a:r>
            <a:r>
              <a:rPr lang="en-GB" sz="1600" dirty="0"/>
              <a:t>REF</a:t>
            </a:r>
            <a:r>
              <a:rPr lang="en-GB" sz="2400" dirty="0"/>
              <a:t> </a:t>
            </a:r>
            <a:r>
              <a:rPr lang="en-US" altLang="zh-CN" sz="2400" dirty="0"/>
              <a:t>in 300 kHz step can be used; </a:t>
            </a:r>
            <a:endParaRPr lang="zh-CN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Whether need to support default SSB with 30kHz SCS and SSB block pattern B can be discussed in a case by case manner;</a:t>
            </a:r>
          </a:p>
          <a:p>
            <a:endParaRPr lang="en-US" altLang="zh-CN" sz="2400" dirty="0"/>
          </a:p>
          <a:p>
            <a:r>
              <a:rPr lang="en-US" altLang="zh-CN" sz="2400" dirty="0"/>
              <a:t>7.5 kHz UL shift should be mandatory supported for newly introduced LTE re-farming bands </a:t>
            </a:r>
            <a:r>
              <a:rPr lang="en-US" altLang="zh-CN" sz="2400" dirty="0">
                <a:highlight>
                  <a:srgbClr val="FFFF00"/>
                </a:highlight>
              </a:rPr>
              <a:t>for DSS purpose only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791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Proposals on DSS for band 48/n48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Channel raster</a:t>
            </a:r>
          </a:p>
          <a:p>
            <a:pPr lvl="1"/>
            <a:r>
              <a:rPr lang="en-US" altLang="zh-CN" dirty="0">
                <a:highlight>
                  <a:srgbClr val="FFFF00"/>
                </a:highlight>
              </a:rPr>
              <a:t>No change to channel raster because 300kHz granularity can be already configured by the network;</a:t>
            </a:r>
          </a:p>
          <a:p>
            <a:r>
              <a:rPr lang="en-US" altLang="zh-CN" dirty="0">
                <a:highlight>
                  <a:srgbClr val="FFFF00"/>
                </a:highlight>
              </a:rPr>
              <a:t>Sync raster:</a:t>
            </a:r>
          </a:p>
          <a:p>
            <a:pPr lvl="1"/>
            <a:r>
              <a:rPr lang="en-US" altLang="zh-CN" dirty="0">
                <a:highlight>
                  <a:srgbClr val="FFFF00"/>
                </a:highlight>
              </a:rPr>
              <a:t>Option 1: MBSFN approach can be used to avoid transmission collisions between NR SSB and LTE CRS (no specification changes);</a:t>
            </a:r>
          </a:p>
          <a:p>
            <a:pPr lvl="1"/>
            <a:r>
              <a:rPr lang="en-US" altLang="zh-CN" dirty="0">
                <a:highlight>
                  <a:srgbClr val="FFFF00"/>
                </a:highlight>
              </a:rPr>
              <a:t>Option 2: introduce sync raster B (requiring specification changes);</a:t>
            </a:r>
          </a:p>
          <a:p>
            <a:r>
              <a:rPr lang="en-US" altLang="zh-CN" dirty="0"/>
              <a:t>UL 7.5 kHz shift:</a:t>
            </a:r>
          </a:p>
          <a:p>
            <a:pPr lvl="1"/>
            <a:r>
              <a:rPr lang="en-US" altLang="zh-CN" dirty="0"/>
              <a:t>Since there are no backwards compatibility issues with this band, make UL 7.5 kHz shift mandatory for n48</a:t>
            </a:r>
          </a:p>
          <a:p>
            <a:endParaRPr lang="en-US" altLang="zh-CN" dirty="0"/>
          </a:p>
          <a:p>
            <a:r>
              <a:rPr lang="en-US" altLang="zh-CN" dirty="0"/>
              <a:t>With above changes DSS for band 48/n48 can be supported without new band introduced.</a:t>
            </a:r>
          </a:p>
          <a:p>
            <a:r>
              <a:rPr lang="en-US" altLang="zh-CN" dirty="0"/>
              <a:t>NOTE: at least in RAN4#92bis, there is no vendor declare on deployment of device in band n48</a:t>
            </a:r>
          </a:p>
          <a:p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5134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4174</TotalTime>
  <Words>433</Words>
  <Application>Microsoft Macintosh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Spectrum sharing between NR and LTE re-farming band</vt:lpstr>
      <vt:lpstr>Agreement on generic principle for DSS</vt:lpstr>
      <vt:lpstr>Agreement on DSS in existing LTE re-farming bands</vt:lpstr>
      <vt:lpstr>Agreement on new LTE re-farming bands in the future</vt:lpstr>
      <vt:lpstr>Proposals on DSS for band 48/n48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DSS between NR and LTE refarming band</dc:title>
  <dc:creator>liyankun</dc:creator>
  <cp:lastModifiedBy>Alexander Sayenko</cp:lastModifiedBy>
  <cp:revision>46</cp:revision>
  <dcterms:created xsi:type="dcterms:W3CDTF">2006-08-16T00:00:00Z</dcterms:created>
  <dcterms:modified xsi:type="dcterms:W3CDTF">2019-12-04T18:49:58Z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C:\Users\liyankun\AppData\Local\Microsoft\Windows\INetCache\Content.Outlook\UDJ1LINV\Draft WF on DSS 48_n48 Apple.pptx</vt:lpwstr>
  </property>
</Properties>
</file>