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7"/>
  </p:notesMasterIdLst>
  <p:sldIdLst>
    <p:sldId id="395" r:id="rId2"/>
    <p:sldId id="403" r:id="rId3"/>
    <p:sldId id="404" r:id="rId4"/>
    <p:sldId id="405" r:id="rId5"/>
    <p:sldId id="406" r:id="rId6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FF"/>
    <a:srgbClr val="FFFF00"/>
    <a:srgbClr val="7F7F7F"/>
    <a:srgbClr val="FF0000"/>
    <a:srgbClr val="00B050"/>
    <a:srgbClr val="00B0F0"/>
    <a:srgbClr val="F34F0D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89" autoAdjust="0"/>
    <p:restoredTop sz="94240" autoAdjust="0"/>
  </p:normalViewPr>
  <p:slideViewPr>
    <p:cSldViewPr>
      <p:cViewPr varScale="1">
        <p:scale>
          <a:sx n="85" d="100"/>
          <a:sy n="85" d="100"/>
        </p:scale>
        <p:origin x="1094" y="5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828" y="-8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751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78112" y="6631468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ko-KR" altLang="en-US" dirty="0" err="1" smtClean="0"/>
              <a:t>대제목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-15552" y="6631468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143670"/>
            <a:ext cx="4477943" cy="485165"/>
          </a:xfrm>
          <a:prstGeom prst="rect">
            <a:avLst/>
          </a:prstGeom>
        </p:spPr>
        <p:txBody>
          <a:bodyPr lIns="72000" anchor="b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1700" b="1" u="sng" baseline="0">
                <a:latin typeface="Arial" pitchFamily="34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143635"/>
            <a:ext cx="4394063" cy="485165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marL="341313" lvl="0" indent="-341313" algn="l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642429"/>
            <a:ext cx="4477943" cy="4738709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마스터 텍스트 스타일을 편집합니다</a:t>
            </a:r>
          </a:p>
          <a:p>
            <a:pPr marL="268288" lvl="1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둘째 수준</a:t>
            </a:r>
          </a:p>
          <a:p>
            <a:pPr marL="268288" lvl="2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1638277"/>
            <a:ext cx="4392989" cy="474305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1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1196752"/>
            <a:ext cx="4464496" cy="5179763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1196818"/>
            <a:ext cx="4451657" cy="5184510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0"/>
          <p:cNvSpPr>
            <a:spLocks noGrp="1"/>
          </p:cNvSpPr>
          <p:nvPr>
            <p:ph sz="quarter" idx="18"/>
          </p:nvPr>
        </p:nvSpPr>
        <p:spPr>
          <a:xfrm>
            <a:off x="503206" y="1714488"/>
            <a:ext cx="3065494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 sz="1600" b="1" u="none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268288" marR="0" indent="-9366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6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내용 개체 틀 10"/>
          <p:cNvSpPr>
            <a:spLocks noGrp="1"/>
          </p:cNvSpPr>
          <p:nvPr>
            <p:ph sz="quarter" idx="19"/>
          </p:nvPr>
        </p:nvSpPr>
        <p:spPr>
          <a:xfrm>
            <a:off x="3644900" y="1714488"/>
            <a:ext cx="5788056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182563" lvl="0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마스터 텍스트 스타일을 편집합니다</a:t>
            </a:r>
          </a:p>
          <a:p>
            <a:pPr marL="182563" lvl="1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둘째 수준</a:t>
            </a:r>
          </a:p>
        </p:txBody>
      </p:sp>
      <p:sp>
        <p:nvSpPr>
          <p:cNvPr id="12" name="내용 개체 틀 10"/>
          <p:cNvSpPr>
            <a:spLocks noGrp="1"/>
          </p:cNvSpPr>
          <p:nvPr>
            <p:ph sz="quarter" idx="20" hasCustomPrompt="1"/>
          </p:nvPr>
        </p:nvSpPr>
        <p:spPr>
          <a:xfrm>
            <a:off x="503206" y="1196752"/>
            <a:ext cx="3065494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sz="1700" b="1" u="sng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세부 주제</a:t>
            </a:r>
          </a:p>
        </p:txBody>
      </p:sp>
      <p:sp>
        <p:nvSpPr>
          <p:cNvPr id="13" name="내용 개체 틀 10"/>
          <p:cNvSpPr>
            <a:spLocks noGrp="1"/>
          </p:cNvSpPr>
          <p:nvPr>
            <p:ph sz="quarter" idx="21" hasCustomPrompt="1"/>
          </p:nvPr>
        </p:nvSpPr>
        <p:spPr>
          <a:xfrm>
            <a:off x="3644900" y="1196752"/>
            <a:ext cx="5788056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ctr" rtl="0" eaLnBrk="1" fontAlgn="base" latin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ko-KR" altLang="en-US" dirty="0" smtClean="0"/>
              <a:t>세부 주제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508000" y="548680"/>
            <a:ext cx="8945594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86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32" r:id="rId1"/>
    <p:sldLayoutId id="2147486328" r:id="rId2"/>
    <p:sldLayoutId id="2147486331" r:id="rId3"/>
    <p:sldLayoutId id="2147486334" r:id="rId4"/>
    <p:sldLayoutId id="2147486333" r:id="rId5"/>
    <p:sldLayoutId id="2147486335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56456" y="25483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3GPP TSG RAN Meeting #</a:t>
            </a: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85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	</a:t>
            </a:r>
            <a:endParaRPr lang="en-GB" altLang="ko-KR" dirty="0" smtClean="0"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Newport 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Beach California, USA, </a:t>
            </a:r>
            <a:r>
              <a:rPr lang="en-US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September</a:t>
            </a: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 16-20, 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2019</a:t>
            </a:r>
            <a:endParaRPr lang="ko-KR" altLang="en-US"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629338" y="25483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RP-192000</a:t>
            </a:r>
            <a:endParaRPr lang="ko-KR" altLang="ko-KR" sz="1100"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633000" y="2345388"/>
            <a:ext cx="8640000" cy="1299636"/>
          </a:xfrm>
        </p:spPr>
        <p:txBody>
          <a:bodyPr/>
          <a:lstStyle/>
          <a:p>
            <a:r>
              <a:rPr lang="en-US" altLang="ko-KR" dirty="0"/>
              <a:t>Discussion on the scope of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IAB </a:t>
            </a:r>
            <a:r>
              <a:rPr lang="en-US" altLang="ko-KR" dirty="0"/>
              <a:t>enhancements in Rel-17</a:t>
            </a:r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6456" y="725795"/>
            <a:ext cx="9361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US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Source:			LG </a:t>
            </a:r>
            <a:r>
              <a:rPr lang="en-US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Electronics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Document </a:t>
            </a: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for:	Discussion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Agenda Item:	</a:t>
            </a: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		8.1.10</a:t>
            </a:r>
            <a:endParaRPr lang="ko-KR" altLang="ko-KR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07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1800" dirty="0">
                <a:cs typeface="Arial" panose="020B0604020202020204" pitchFamily="34" charset="0"/>
              </a:rPr>
              <a:t>Introduction</a:t>
            </a:r>
          </a:p>
          <a:p>
            <a:pPr marL="717550" lvl="1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According to the agreement in RAN#84 [RP-191551], discussion on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IAB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enhancement will start in September as a potential work area for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Rel-17</a:t>
            </a:r>
          </a:p>
          <a:p>
            <a:pPr marL="717550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According to the agreement in RAN#84, work scope discussion for IAB enhancements include duplexing enhancement</a:t>
            </a:r>
          </a:p>
          <a:p>
            <a:pPr marL="717550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This paper introduces potential candidate areas for duplexing enhancements for Rel-17 IAB enhancement work scope discussion</a:t>
            </a:r>
          </a:p>
          <a:p>
            <a:r>
              <a:rPr lang="en-US" altLang="ko-KR" sz="1800" dirty="0">
                <a:cs typeface="Arial" panose="020B0604020202020204" pitchFamily="34" charset="0"/>
              </a:rPr>
              <a:t>Motivation of duplexing enhancements for IAB</a:t>
            </a:r>
          </a:p>
          <a:p>
            <a:pPr marL="627063" lvl="1" indent="-88900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Rel-16 IAB allows only TDM between IAB backhaul link and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access link</a:t>
            </a:r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7063" lvl="1" indent="-88900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Allowing simultaneous TX/RX between IAB backhaul link and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access link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may have benefits of</a:t>
            </a:r>
          </a:p>
          <a:p>
            <a:pPr marL="985838" lvl="2" indent="-268288"/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Better scheduling flexibility at backhaul link and/or access link</a:t>
            </a:r>
          </a:p>
          <a:p>
            <a:pPr marL="985838" lvl="2" indent="-268288"/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Reduced 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latency at backhaul link and/or </a:t>
            </a:r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access link</a:t>
            </a:r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5838" lvl="2" indent="-268288"/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overall 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throughput </a:t>
            </a:r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enhancement for 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backhaul link and </a:t>
            </a:r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access link</a:t>
            </a:r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en-US" altLang="ko-KR" dirty="0" smtClean="0"/>
              <a:t>Introduction &amp; motivation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671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sz="1800" dirty="0" smtClean="0">
                <a:cs typeface="Arial" panose="020B0604020202020204" pitchFamily="34" charset="0"/>
              </a:rPr>
              <a:t>Candidates for duplexing enhancements for Rel-17 IAB</a:t>
            </a:r>
          </a:p>
          <a:p>
            <a:pPr marL="538163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1) In-band SDM/FDM of backhaul DL and access UL</a:t>
            </a:r>
          </a:p>
          <a:p>
            <a:pPr marL="538163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2) In-band SDM/FDM of backhaul UL and access DL</a:t>
            </a:r>
          </a:p>
          <a:p>
            <a:pPr marL="538163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3)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In-band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RX &amp; TX on backhaul DL and access DL</a:t>
            </a:r>
          </a:p>
          <a:p>
            <a:pPr marL="538163" lvl="1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4)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In-band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TX &amp; RX on backhaul UL and access UL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</a:t>
            </a:r>
            <a:r>
              <a:rPr lang="en-US" altLang="ko-KR" dirty="0" smtClean="0"/>
              <a:t>. Discussion</a:t>
            </a: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656" y="2708920"/>
            <a:ext cx="6537176" cy="340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30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sz="2000" dirty="0" smtClean="0">
                <a:cs typeface="Arial" panose="020B0604020202020204" pitchFamily="34" charset="0"/>
              </a:rPr>
              <a:t>Further enhancements to support enhanced duplex for IAB</a:t>
            </a:r>
          </a:p>
          <a:p>
            <a:pPr marL="627063" lvl="1" indent="-179388"/>
            <a:r>
              <a:rPr lang="en-US" altLang="ko-K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Backhaul-access resource allocation to support Case 1)~Case 4)</a:t>
            </a:r>
          </a:p>
          <a:p>
            <a:pPr marL="627063" lvl="1" indent="-179388"/>
            <a:r>
              <a:rPr lang="en-US" altLang="ko-K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Cross link interference (CLI) handling</a:t>
            </a:r>
          </a:p>
          <a:p>
            <a:pPr marL="985838" lvl="2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especially for case 1), handling interference btw backhaul DL RX and access UL RX at IAB node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specially for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3), handling interference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btw backhaul DL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RX and access DL TX at IAB node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especially for case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4),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handling interference btw backhaul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UL TX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access UL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RX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at IAB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node</a:t>
            </a:r>
            <a:endParaRPr lang="en-US" altLang="ko-KR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Discussion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41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sz="2000" dirty="0" smtClean="0">
                <a:cs typeface="Arial" panose="020B0604020202020204" pitchFamily="34" charset="0"/>
              </a:rPr>
              <a:t>Proposal</a:t>
            </a:r>
            <a:endParaRPr lang="en-US" altLang="ko-KR" sz="2000" dirty="0">
              <a:cs typeface="Arial" panose="020B0604020202020204" pitchFamily="34" charset="0"/>
            </a:endParaRPr>
          </a:p>
          <a:p>
            <a:pPr marL="627063" lvl="1" indent="-179388"/>
            <a:r>
              <a:rPr lang="en-US" altLang="ko-K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the following cases as potential duplexing enhancements in the work scope discussion for Rel-17 IAB work area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Case 1) In-band SDM/FDM of backhaul DL and access UL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Case 2) In-band SDM/FDM of backhaul UL and access DL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Case 3) In-band simultaneous RX &amp; TX on backhaul DL and access DL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Case 4) In-band simultaneous TX &amp; RX on backhaul UL and access UL</a:t>
            </a:r>
          </a:p>
          <a:p>
            <a:pPr marL="627063" lvl="1" indent="-179388"/>
            <a:r>
              <a:rPr lang="en-US" altLang="ko-K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US" altLang="ko-KR" sz="1800" b="1" dirty="0">
                <a:latin typeface="Arial" panose="020B0604020202020204" pitchFamily="34" charset="0"/>
                <a:cs typeface="Arial" panose="020B0604020202020204" pitchFamily="34" charset="0"/>
              </a:rPr>
              <a:t>the following enhancements to support duplexing enhancement for Rel-17 IAB work area</a:t>
            </a:r>
          </a:p>
          <a:p>
            <a:pPr marL="985838" lvl="2" indent="-179388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Backhaul-access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resource allocation to support Case 1)~Case 4)</a:t>
            </a:r>
          </a:p>
          <a:p>
            <a:pPr marL="985838" lvl="2" indent="-179388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Cross link interference (CLI) handling</a:t>
            </a:r>
          </a:p>
          <a:p>
            <a:pPr lvl="1"/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Proposal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166330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Gamma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2014_WTS_PPT양식_Gamma</Template>
  <TotalTime>12286</TotalTime>
  <Words>381</Words>
  <Application>Microsoft Office PowerPoint</Application>
  <PresentationFormat>A4 용지(210x297mm)</PresentationFormat>
  <Paragraphs>41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HY중고딕</vt:lpstr>
      <vt:lpstr>굴림</vt:lpstr>
      <vt:lpstr>돋움</vt:lpstr>
      <vt:lpstr>맑은 고딕</vt:lpstr>
      <vt:lpstr>바탕</vt:lpstr>
      <vt:lpstr>Arial</vt:lpstr>
      <vt:lpstr>Calibri</vt:lpstr>
      <vt:lpstr>Times New Roman</vt:lpstr>
      <vt:lpstr>Wingdings</vt:lpstr>
      <vt:lpstr>2014_WTS_PPT양식_Gamma</vt:lpstr>
      <vt:lpstr>Discussion on the scope of  IAB enhancements in Rel-17</vt:lpstr>
      <vt:lpstr>1. Introduction &amp; motivation</vt:lpstr>
      <vt:lpstr>2. Discussion</vt:lpstr>
      <vt:lpstr>2. Discussion</vt:lpstr>
      <vt:lpstr>3.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of flexible UL-DL Resource Allocation and Interference Mitigation</dc:title>
  <dc:subject>3GPP RAN</dc:subject>
  <dc:creator>LGE</dc:creator>
  <cp:lastModifiedBy>Joon Kui Ahn</cp:lastModifiedBy>
  <cp:revision>366</cp:revision>
  <dcterms:created xsi:type="dcterms:W3CDTF">2014-07-31T23:59:46Z</dcterms:created>
  <dcterms:modified xsi:type="dcterms:W3CDTF">2019-09-09T11:51:26Z</dcterms:modified>
</cp:coreProperties>
</file>