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7" autoAdjust="0"/>
    <p:restoredTop sz="94660"/>
  </p:normalViewPr>
  <p:slideViewPr>
    <p:cSldViewPr snapToGrid="0">
      <p:cViewPr varScale="1">
        <p:scale>
          <a:sx n="91" d="100"/>
          <a:sy n="91" d="100"/>
        </p:scale>
        <p:origin x="67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6C50D-4328-4D5E-ACDD-F51EA0856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092C38-267B-4107-89D8-11E570B5C7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54C27C-04FF-4AA0-89D2-1A29914FA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7D5E5-2B96-4666-83F8-0D70FEE450D8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B3B508-7149-4C93-A073-76E97DCE83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7D4FA3-48F8-4237-9F89-50074D9A6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44428-C6E0-4889-B0EA-D13ABD09F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560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A5E9CA-E1DC-43C8-950E-04D0C39A4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07B2C2-2159-4C81-92EE-CCB826B403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D7B5C9-3779-45D0-B9C4-5E0D8085D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7D5E5-2B96-4666-83F8-0D70FEE450D8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50A398-C337-4C3B-B61D-13B76D50B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9928C2-78D6-45F8-8BD9-D4944E802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44428-C6E0-4889-B0EA-D13ABD09F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027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B3AE032-CB10-40DE-A606-C022436DFF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DB1EFC-D537-456A-A98F-5DC89959E4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2B116F-B61B-4D0F-851B-DC52A2B9E3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7D5E5-2B96-4666-83F8-0D70FEE450D8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7691FF-B01A-4292-B38C-E0501048A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F1006-1D29-456D-AACC-9C574D3A6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44428-C6E0-4889-B0EA-D13ABD09F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940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61B7E-251B-4739-BC9D-699280A4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9A127-9F02-4C03-8C61-325313BC9C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6E567-F861-48D7-9659-3C8E32C51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7D5E5-2B96-4666-83F8-0D70FEE450D8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165704-E975-463D-9A27-B6F696FBD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1A492F-0FA1-4869-838C-2FDC6B9C1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44428-C6E0-4889-B0EA-D13ABD09F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816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1D9D1D-2028-413C-A658-2DBB14951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CB5495-85A5-45AE-87B3-CD6E537264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5784DE-BA5F-403C-A10D-A0FB17B6D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7D5E5-2B96-4666-83F8-0D70FEE450D8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0B8918-91C9-458C-AB79-593C96467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A07A31-324F-4711-9E6C-E0A94759E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44428-C6E0-4889-B0EA-D13ABD09F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022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83BEC-6F05-41FF-9E03-97E8C9BD4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8C0CE-F49C-4F00-968C-B926B6F0C6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E1AF20-004E-48FB-A1F0-49B9D4309B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7AE28C-2DA1-4BD4-9C13-E34F31808D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7D5E5-2B96-4666-83F8-0D70FEE450D8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DC4D85-E921-48A4-93E6-9BEADA920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D8C221-B2ED-4DDB-B65B-51D63D7ED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44428-C6E0-4889-B0EA-D13ABD09F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99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B16773-5DDC-424E-B6D1-62E112401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C24046-E4EB-446C-998B-6A559E1D5A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4CFFFF-244E-4366-8CCA-10019844E7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0D75C0-FF13-490A-B67A-C1274E3481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CB3D08-957C-4426-9E1D-C8243F81BE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021641-3906-4D0B-AF04-CD31E0A931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7D5E5-2B96-4666-83F8-0D70FEE450D8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34747B-1A8D-4109-8017-B52B5A702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560271-B554-48BC-9ACD-B1CF140240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44428-C6E0-4889-B0EA-D13ABD09F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311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8AEE5-65B3-498F-94C9-0F8821503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3D27E-6BD8-4CF0-8543-2EAB68771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7D5E5-2B96-4666-83F8-0D70FEE450D8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D81F46-EE32-46D6-A4B3-8CEA262D2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D3195F-8833-4F20-8FD5-EF403DC4A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44428-C6E0-4889-B0EA-D13ABD09F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950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4C6D10-6876-4193-AD33-8780DD23D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7D5E5-2B96-4666-83F8-0D70FEE450D8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EAC0C1-13B4-4064-99B5-8AD90E2F6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5C62AA-0561-41CE-B8AD-124432A82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44428-C6E0-4889-B0EA-D13ABD09F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555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AD7F34-D11F-4C0B-B1F1-BFBCD311CC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C51B58-B842-486C-B3C1-FFD041A8DE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41A551-4AC4-419A-A90A-EA86844CC8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22A7A3-6E6C-441E-83C2-5DD5B0EF8D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7D5E5-2B96-4666-83F8-0D70FEE450D8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241E32-D60D-4EB2-A9C7-AB5E906F5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7A3B93-412E-4815-B893-46BF290C7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44428-C6E0-4889-B0EA-D13ABD09F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19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2762A7-D922-4F6A-9361-1C71177F5F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FC00D51-820A-40E8-BC35-EDCEBA5F12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337F96-FF8A-4BA2-A3E6-B80A0C0E56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C5BD8A-2CDD-4FE4-A6ED-7827D410B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7D5E5-2B96-4666-83F8-0D70FEE450D8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5933BF-FA56-4954-AF13-2E1B6DE61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5E8589-B184-4B19-AB3B-984DCA88D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44428-C6E0-4889-B0EA-D13ABD09F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789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44979D-1C5E-4157-B7AC-09DD10B32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A11F64-1990-4D5C-9C4D-A3CD323C65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30DFA5-A731-43C3-BAB7-D65D45666E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77D5E5-2B96-4666-83F8-0D70FEE450D8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DF1E76-92F5-48D5-8C4A-C097E3DEF9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BF4A46-6031-4F18-B906-D8946399D3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C44428-C6E0-4889-B0EA-D13ABD09F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421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143423-E6E8-45F3-B318-917A0924DB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Guidance on MPE scenario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B0A488-2B6B-4578-8753-BDD598B5BE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AI. 9.4.1</a:t>
            </a:r>
          </a:p>
          <a:p>
            <a:r>
              <a:rPr lang="en-US" dirty="0"/>
              <a:t>Document for: Discussion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0BBC34-7596-4EA1-A1E8-306474C0ED44}"/>
              </a:ext>
            </a:extLst>
          </p:cNvPr>
          <p:cNvSpPr txBox="1"/>
          <p:nvPr/>
        </p:nvSpPr>
        <p:spPr>
          <a:xfrm>
            <a:off x="10377182" y="285226"/>
            <a:ext cx="1537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RP-191492</a:t>
            </a:r>
          </a:p>
        </p:txBody>
      </p:sp>
    </p:spTree>
    <p:extLst>
      <p:ext uri="{BB962C8B-B14F-4D97-AF65-F5344CB8AC3E}">
        <p14:creationId xmlns:p14="http://schemas.microsoft.com/office/powerpoint/2010/main" val="8103083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DD0AE-F858-47AF-A1F0-6B0E2DBA9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– RAN1#97 Agreement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55C458-6C6D-48D4-9C23-116916A7A8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/>
              <a:t>Down-select in </a:t>
            </a:r>
            <a:r>
              <a:rPr lang="en-US" b="1" dirty="0"/>
              <a:t>RAN1#98</a:t>
            </a:r>
            <a:r>
              <a:rPr lang="en-US" dirty="0"/>
              <a:t> from the following options for beam management enhancements:</a:t>
            </a:r>
            <a:endParaRPr lang="en-US" dirty="0">
              <a:effectLst/>
            </a:endParaRPr>
          </a:p>
          <a:p>
            <a:pPr lvl="0"/>
            <a:r>
              <a:rPr lang="en-US" b="1" dirty="0"/>
              <a:t>Alt1</a:t>
            </a:r>
            <a:r>
              <a:rPr lang="en-US" dirty="0"/>
              <a:t>. Support UE to report CRI/SSBRI where the CRI/SSBRI refers to a preferred spatial relation RS for UL transmission</a:t>
            </a:r>
            <a:endParaRPr lang="en-US" sz="7200" dirty="0"/>
          </a:p>
          <a:p>
            <a:pPr lvl="1"/>
            <a:r>
              <a:rPr lang="en-US" dirty="0"/>
              <a:t>FFS: Whether to support SRI in addition to CRI/SSBRI</a:t>
            </a:r>
            <a:endParaRPr lang="en-US" dirty="0">
              <a:effectLst/>
            </a:endParaRPr>
          </a:p>
          <a:p>
            <a:pPr lvl="1"/>
            <a:r>
              <a:rPr lang="en-US" dirty="0"/>
              <a:t>FFS on details of the reporting configuration (e.g. separate or joint reporting with existing DL beam reporting, introduction of new information from UE such as MPR)</a:t>
            </a:r>
            <a:endParaRPr lang="en-US" dirty="0">
              <a:effectLst/>
            </a:endParaRPr>
          </a:p>
          <a:p>
            <a:pPr lvl="0"/>
            <a:r>
              <a:rPr lang="en-US" b="1" dirty="0"/>
              <a:t>Alt2</a:t>
            </a:r>
            <a:r>
              <a:rPr lang="en-US" dirty="0"/>
              <a:t>. Support SRI field in the DCI can be used to indicate multiple SRS resources and UE’s autonomous selection of one SRS resource for PUSCH beam determination out of the multiple</a:t>
            </a:r>
            <a:endParaRPr lang="en-US" sz="7200" dirty="0"/>
          </a:p>
          <a:p>
            <a:pPr lvl="0"/>
            <a:r>
              <a:rPr lang="en-US" b="1" dirty="0"/>
              <a:t>Alt3</a:t>
            </a:r>
            <a:r>
              <a:rPr lang="en-US" dirty="0"/>
              <a:t>: Reuse Rel-15 beam specific PHR reporting to determine beam-specific MPE impact transparently, i.e., by difference value between </a:t>
            </a:r>
            <a:r>
              <a:rPr lang="en-US" dirty="0" err="1"/>
              <a:t>Pc,max</a:t>
            </a:r>
            <a:r>
              <a:rPr lang="en-US" dirty="0"/>
              <a:t> (which is calculated based on P-MPR) and the required transmission power.</a:t>
            </a:r>
            <a:endParaRPr lang="en-US" sz="7200" dirty="0"/>
          </a:p>
          <a:p>
            <a:pPr lvl="1"/>
            <a:r>
              <a:rPr lang="en-US" dirty="0"/>
              <a:t>FFS: Enhancement on UL beam configuration for virtual PHR. </a:t>
            </a:r>
            <a:endParaRPr lang="en-US" dirty="0">
              <a:effectLst/>
            </a:endParaRPr>
          </a:p>
          <a:p>
            <a:pPr lvl="0"/>
            <a:r>
              <a:rPr lang="en-US" b="1" dirty="0"/>
              <a:t>Alt4</a:t>
            </a:r>
            <a:r>
              <a:rPr lang="en-US" dirty="0"/>
              <a:t>: No enhancements considering MPE issues in Rel-16 RAN1 specifications. It is up to UE implementation in conjunction to RAN4 specification support.</a:t>
            </a:r>
            <a:endParaRPr lang="en-US" sz="7200" dirty="0"/>
          </a:p>
          <a:p>
            <a:r>
              <a:rPr lang="en-GB" dirty="0"/>
              <a:t>If no consensus in RAN1#98, no further discussion in RAN1.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818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DD0AE-F858-47AF-A1F0-6B0E2DBA9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– RAN#84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55C458-6C6D-48D4-9C23-116916A7A8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It is understood that Alt4 is what Rel-15 UEs already do</a:t>
            </a:r>
          </a:p>
          <a:p>
            <a:pPr lvl="0"/>
            <a:r>
              <a:rPr lang="en-US" dirty="0"/>
              <a:t>Alt4 is not an option for Rel-16</a:t>
            </a:r>
          </a:p>
          <a:p>
            <a:pPr lvl="1"/>
            <a:r>
              <a:rPr lang="en-US" b="1" dirty="0"/>
              <a:t>Alt4</a:t>
            </a:r>
            <a:r>
              <a:rPr lang="en-US" dirty="0"/>
              <a:t>: No enhancements considering MPE issues in Rel-16 RAN1 specifications. It is up to UE implementation in conjunction to RAN4 specification support.</a:t>
            </a:r>
          </a:p>
        </p:txBody>
      </p:sp>
    </p:spTree>
    <p:extLst>
      <p:ext uri="{BB962C8B-B14F-4D97-AF65-F5344CB8AC3E}">
        <p14:creationId xmlns:p14="http://schemas.microsoft.com/office/powerpoint/2010/main" val="1338470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A7D88D-DEBC-4765-9F1E-186643033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BE6F55-9C91-49F2-A9D2-F74F6D5A11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 the following bullet to the </a:t>
            </a:r>
            <a:r>
              <a:rPr lang="en-US" dirty="0" err="1"/>
              <a:t>eMIMO</a:t>
            </a:r>
            <a:r>
              <a:rPr lang="en-US" dirty="0"/>
              <a:t> WID: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Specify air interface solution targeting MPE issue for UL transmissions in FR2 enabling UL transmissions at higher duty cycle and/or power level than it would be possible with Rel-15 based solutions, while having no impact on DL operation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39939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316</Words>
  <Application>Microsoft Office PowerPoint</Application>
  <PresentationFormat>Widescreen</PresentationFormat>
  <Paragraphs>22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Guidance on MPE scenario</vt:lpstr>
      <vt:lpstr>Background – RAN1#97 Agreement</vt:lpstr>
      <vt:lpstr>Background – RAN#84 discussion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Guidance on MPE scenario</dc:title>
  <dc:creator>QC-JM</dc:creator>
  <cp:lastModifiedBy>QC-JM</cp:lastModifiedBy>
  <cp:revision>1</cp:revision>
  <dcterms:created xsi:type="dcterms:W3CDTF">2019-06-04T22:34:39Z</dcterms:created>
  <dcterms:modified xsi:type="dcterms:W3CDTF">2019-06-04T22:35:07Z</dcterms:modified>
</cp:coreProperties>
</file>