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Override1.xml" ContentType="application/vnd.openxmlformats-officedocument.themeOverride+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4">
  <p:sldMasterIdLst>
    <p:sldMasterId id="2147483660" r:id="rId1"/>
    <p:sldMasterId id="2147483672" r:id="rId2"/>
  </p:sldMasterIdLst>
  <p:notesMasterIdLst>
    <p:notesMasterId r:id="rId11"/>
  </p:notesMasterIdLst>
  <p:handoutMasterIdLst>
    <p:handoutMasterId r:id="rId12"/>
  </p:handoutMasterIdLst>
  <p:sldIdLst>
    <p:sldId id="322" r:id="rId3"/>
    <p:sldId id="418" r:id="rId4"/>
    <p:sldId id="420" r:id="rId5"/>
    <p:sldId id="421" r:id="rId6"/>
    <p:sldId id="422" r:id="rId7"/>
    <p:sldId id="425" r:id="rId8"/>
    <p:sldId id="424" r:id="rId9"/>
    <p:sldId id="352" r:id="rId10"/>
  </p:sldIdLst>
  <p:sldSz cx="9144000" cy="6858000" type="screen4x3"/>
  <p:notesSz cx="7010400" cy="92964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99"/>
    <a:srgbClr val="000066"/>
    <a:srgbClr val="001236"/>
    <a:srgbClr val="24096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471" autoAdjust="0"/>
    <p:restoredTop sz="99420" autoAdjust="0"/>
  </p:normalViewPr>
  <p:slideViewPr>
    <p:cSldViewPr>
      <p:cViewPr>
        <p:scale>
          <a:sx n="66" d="100"/>
          <a:sy n="66" d="100"/>
        </p:scale>
        <p:origin x="-2107" y="-523"/>
      </p:cViewPr>
      <p:guideLst>
        <p:guide orient="horz" pos="2160"/>
        <p:guide pos="2880"/>
      </p:guideLst>
    </p:cSldViewPr>
  </p:slideViewPr>
  <p:outlineViewPr>
    <p:cViewPr>
      <p:scale>
        <a:sx n="33" d="100"/>
        <a:sy n="33" d="100"/>
      </p:scale>
      <p:origin x="0" y="3102"/>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presProps" Target="presProp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handoutMaster" Target="handoutMasters/handoutMaster1.xml"/><Relationship Id="rId2" Type="http://schemas.openxmlformats.org/officeDocument/2006/relationships/slideMaster" Target="slideMasters/slideMaster2.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theme" Target="theme/theme1.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475" cy="46513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970338" y="0"/>
            <a:ext cx="3038475" cy="465138"/>
          </a:xfrm>
          <a:prstGeom prst="rect">
            <a:avLst/>
          </a:prstGeom>
        </p:spPr>
        <p:txBody>
          <a:bodyPr vert="horz" lIns="91440" tIns="45720" rIns="91440" bIns="45720" rtlCol="0"/>
          <a:lstStyle>
            <a:lvl1pPr algn="r">
              <a:defRPr sz="1200"/>
            </a:lvl1pPr>
          </a:lstStyle>
          <a:p>
            <a:fld id="{21E4B23A-6E3F-4B3E-93D6-273D9CCCF18C}" type="datetimeFigureOut">
              <a:rPr lang="en-US" smtClean="0"/>
              <a:pPr/>
              <a:t>5/27/2019</a:t>
            </a:fld>
            <a:endParaRPr lang="en-US"/>
          </a:p>
        </p:txBody>
      </p:sp>
      <p:sp>
        <p:nvSpPr>
          <p:cNvPr id="4" name="Footer Placeholder 3"/>
          <p:cNvSpPr>
            <a:spLocks noGrp="1"/>
          </p:cNvSpPr>
          <p:nvPr>
            <p:ph type="ftr" sz="quarter" idx="2"/>
          </p:nvPr>
        </p:nvSpPr>
        <p:spPr>
          <a:xfrm>
            <a:off x="0" y="8829675"/>
            <a:ext cx="3038475" cy="465138"/>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970338" y="8829675"/>
            <a:ext cx="3038475" cy="465138"/>
          </a:xfrm>
          <a:prstGeom prst="rect">
            <a:avLst/>
          </a:prstGeom>
        </p:spPr>
        <p:txBody>
          <a:bodyPr vert="horz" lIns="91440" tIns="45720" rIns="91440" bIns="45720" rtlCol="0" anchor="b"/>
          <a:lstStyle>
            <a:lvl1pPr algn="r">
              <a:defRPr sz="1200"/>
            </a:lvl1pPr>
          </a:lstStyle>
          <a:p>
            <a:fld id="{E75F2AFD-A31E-4510-8BD1-6A174632FA38}" type="slidenum">
              <a:rPr lang="en-US" smtClean="0"/>
              <a:pPr/>
              <a:t>‹#›</a:t>
            </a:fld>
            <a:endParaRPr lang="en-US"/>
          </a:p>
        </p:txBody>
      </p:sp>
    </p:spTree>
    <p:extLst>
      <p:ext uri="{BB962C8B-B14F-4D97-AF65-F5344CB8AC3E}">
        <p14:creationId xmlns:p14="http://schemas.microsoft.com/office/powerpoint/2010/main" val="313556188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zh-CN" altLang="en-US"/>
          </a:p>
        </p:txBody>
      </p:sp>
      <p:sp>
        <p:nvSpPr>
          <p:cNvPr id="3" name="日期占位符 2"/>
          <p:cNvSpPr>
            <a:spLocks noGrp="1"/>
          </p:cNvSpPr>
          <p:nvPr>
            <p:ph type="dt" idx="1"/>
          </p:nvPr>
        </p:nvSpPr>
        <p:spPr>
          <a:xfrm>
            <a:off x="3970938" y="0"/>
            <a:ext cx="3037840" cy="464820"/>
          </a:xfrm>
          <a:prstGeom prst="rect">
            <a:avLst/>
          </a:prstGeom>
        </p:spPr>
        <p:txBody>
          <a:bodyPr vert="horz" lIns="93177" tIns="46589" rIns="93177" bIns="46589" rtlCol="0"/>
          <a:lstStyle>
            <a:lvl1pPr algn="r">
              <a:defRPr sz="1200"/>
            </a:lvl1pPr>
          </a:lstStyle>
          <a:p>
            <a:fld id="{260967FE-9547-433B-9A32-E653B7554F8B}" type="datetimeFigureOut">
              <a:rPr lang="zh-CN" altLang="en-US" smtClean="0"/>
              <a:pPr/>
              <a:t>2019/5/27</a:t>
            </a:fld>
            <a:endParaRPr lang="zh-CN" altLang="en-US"/>
          </a:p>
        </p:txBody>
      </p:sp>
      <p:sp>
        <p:nvSpPr>
          <p:cNvPr id="4" name="幻灯片图像占位符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77" tIns="46589" rIns="93177" bIns="46589" rtlCol="0" anchor="ctr"/>
          <a:lstStyle/>
          <a:p>
            <a:endParaRPr lang="zh-CN" altLang="en-US"/>
          </a:p>
        </p:txBody>
      </p:sp>
      <p:sp>
        <p:nvSpPr>
          <p:cNvPr id="5" name="备注占位符 4"/>
          <p:cNvSpPr>
            <a:spLocks noGrp="1"/>
          </p:cNvSpPr>
          <p:nvPr>
            <p:ph type="body" sz="quarter" idx="3"/>
          </p:nvPr>
        </p:nvSpPr>
        <p:spPr>
          <a:xfrm>
            <a:off x="701040" y="4415790"/>
            <a:ext cx="5608320" cy="4183380"/>
          </a:xfrm>
          <a:prstGeom prst="rect">
            <a:avLst/>
          </a:prstGeom>
        </p:spPr>
        <p:txBody>
          <a:bodyPr vert="horz" lIns="93177" tIns="46589" rIns="93177" bIns="46589"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829967"/>
            <a:ext cx="3037840" cy="464820"/>
          </a:xfrm>
          <a:prstGeom prst="rect">
            <a:avLst/>
          </a:prstGeom>
        </p:spPr>
        <p:txBody>
          <a:bodyPr vert="horz" lIns="93177" tIns="46589" rIns="93177" bIns="46589"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970938" y="8829967"/>
            <a:ext cx="3037840" cy="464820"/>
          </a:xfrm>
          <a:prstGeom prst="rect">
            <a:avLst/>
          </a:prstGeom>
        </p:spPr>
        <p:txBody>
          <a:bodyPr vert="horz" lIns="93177" tIns="46589" rIns="93177" bIns="46589" rtlCol="0" anchor="b"/>
          <a:lstStyle>
            <a:lvl1pPr algn="r">
              <a:defRPr sz="1200"/>
            </a:lvl1pPr>
          </a:lstStyle>
          <a:p>
            <a:fld id="{2F296132-7430-4C93-B37D-4FE1F71F2BDE}" type="slidenum">
              <a:rPr lang="zh-CN" altLang="en-US" smtClean="0"/>
              <a:pPr/>
              <a:t>‹#›</a:t>
            </a:fld>
            <a:endParaRPr lang="zh-CN" altLang="en-US"/>
          </a:p>
        </p:txBody>
      </p:sp>
    </p:spTree>
    <p:extLst>
      <p:ext uri="{BB962C8B-B14F-4D97-AF65-F5344CB8AC3E}">
        <p14:creationId xmlns:p14="http://schemas.microsoft.com/office/powerpoint/2010/main" val="373400327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幻灯片图像占位符 1"/>
          <p:cNvSpPr>
            <a:spLocks noGrp="1" noRot="1" noChangeAspect="1" noTextEdit="1"/>
          </p:cNvSpPr>
          <p:nvPr>
            <p:ph type="sldImg"/>
          </p:nvPr>
        </p:nvSpPr>
        <p:spPr bwMode="auto">
          <a:noFill/>
          <a:ln>
            <a:solidFill>
              <a:srgbClr val="000000"/>
            </a:solidFill>
            <a:miter lim="800000"/>
            <a:headEnd/>
            <a:tailEnd/>
          </a:ln>
        </p:spPr>
      </p:sp>
      <p:sp>
        <p:nvSpPr>
          <p:cNvPr id="20483"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2292"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1FC3696B-CE47-47B8-9542-E3B74555FAC8}" type="slidenum">
              <a:rPr lang="zh-CN" altLang="en-US" smtClean="0"/>
              <a:pPr fontAlgn="base">
                <a:spcBef>
                  <a:spcPct val="0"/>
                </a:spcBef>
                <a:spcAft>
                  <a:spcPct val="0"/>
                </a:spcAft>
                <a:defRPr/>
              </a:pPr>
              <a:t>1</a:t>
            </a:fld>
            <a:endParaRPr lang="zh-CN" alt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1A2A404-67B4-4156-80FD-80090D043B6E}" type="slidenum">
              <a:rPr lang="zh-CN" altLang="en-US" smtClean="0"/>
              <a:pPr/>
              <a:t>4</a:t>
            </a:fld>
            <a:endParaRPr lang="zh-CN" altLang="en-US"/>
          </a:p>
        </p:txBody>
      </p:sp>
    </p:spTree>
    <p:extLst>
      <p:ext uri="{BB962C8B-B14F-4D97-AF65-F5344CB8AC3E}">
        <p14:creationId xmlns:p14="http://schemas.microsoft.com/office/powerpoint/2010/main" val="213366136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1A2A404-67B4-4156-80FD-80090D043B6E}" type="slidenum">
              <a:rPr lang="zh-CN" altLang="en-US" smtClean="0"/>
              <a:pPr/>
              <a:t>5</a:t>
            </a:fld>
            <a:endParaRPr lang="zh-CN" altLang="en-US"/>
          </a:p>
        </p:txBody>
      </p:sp>
    </p:spTree>
    <p:extLst>
      <p:ext uri="{BB962C8B-B14F-4D97-AF65-F5344CB8AC3E}">
        <p14:creationId xmlns:p14="http://schemas.microsoft.com/office/powerpoint/2010/main" val="213366136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1A2A404-67B4-4156-80FD-80090D043B6E}" type="slidenum">
              <a:rPr lang="zh-CN" altLang="en-US" smtClean="0"/>
              <a:pPr/>
              <a:t>6</a:t>
            </a:fld>
            <a:endParaRPr lang="zh-CN" altLang="en-US"/>
          </a:p>
        </p:txBody>
      </p:sp>
    </p:spTree>
    <p:extLst>
      <p:ext uri="{BB962C8B-B14F-4D97-AF65-F5344CB8AC3E}">
        <p14:creationId xmlns:p14="http://schemas.microsoft.com/office/powerpoint/2010/main" val="213366136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1A2A404-67B4-4156-80FD-80090D043B6E}" type="slidenum">
              <a:rPr lang="zh-CN" altLang="en-US" smtClean="0"/>
              <a:pPr/>
              <a:t>7</a:t>
            </a:fld>
            <a:endParaRPr lang="zh-CN" altLang="en-US"/>
          </a:p>
        </p:txBody>
      </p:sp>
    </p:spTree>
    <p:extLst>
      <p:ext uri="{BB962C8B-B14F-4D97-AF65-F5344CB8AC3E}">
        <p14:creationId xmlns:p14="http://schemas.microsoft.com/office/powerpoint/2010/main" val="213366136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859ED260-4EAD-4D2D-81E2-B6A0E2F09DE8}" type="slidenum">
              <a:rPr lang="zh-CN" altLang="en-US" smtClean="0">
                <a:solidFill>
                  <a:prstClr val="black"/>
                </a:solidFill>
              </a:rPr>
              <a:pPr/>
              <a:t>8</a:t>
            </a:fld>
            <a:endParaRPr lang="zh-CN" altLang="en-US">
              <a:solidFill>
                <a:prstClr val="black"/>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dpi="0" rotWithShape="1">
          <a:blip r:embed="rId2" cstate="print"/>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111968" y="3645024"/>
            <a:ext cx="7772400" cy="1109985"/>
          </a:xfrm>
        </p:spPr>
        <p:txBody>
          <a:bodyPr>
            <a:normAutofit/>
          </a:bodyPr>
          <a:lstStyle>
            <a:lvl1pPr algn="l">
              <a:defRPr sz="4000" b="1">
                <a:solidFill>
                  <a:schemeClr val="bg1"/>
                </a:solidFill>
                <a:effectLst>
                  <a:outerShdw blurRad="38100" dist="38100" dir="2700000" algn="tl">
                    <a:srgbClr val="000000">
                      <a:alpha val="43137"/>
                    </a:srgbClr>
                  </a:outerShdw>
                </a:effectLst>
                <a:latin typeface="黑体" pitchFamily="2" charset="-122"/>
                <a:ea typeface="黑体" pitchFamily="2" charset="-122"/>
              </a:defRPr>
            </a:lvl1pPr>
          </a:lstStyle>
          <a:p>
            <a:r>
              <a:rPr lang="zh-CN" altLang="en-US" dirty="0" smtClean="0"/>
              <a:t>单击此处编辑母版标题样式</a:t>
            </a:r>
            <a:endParaRPr lang="zh-CN" altLang="en-US" dirty="0"/>
          </a:p>
        </p:txBody>
      </p:sp>
      <p:sp>
        <p:nvSpPr>
          <p:cNvPr id="3" name="副标题 2"/>
          <p:cNvSpPr>
            <a:spLocks noGrp="1"/>
          </p:cNvSpPr>
          <p:nvPr>
            <p:ph type="subTitle" idx="1"/>
          </p:nvPr>
        </p:nvSpPr>
        <p:spPr>
          <a:xfrm>
            <a:off x="107504" y="4941168"/>
            <a:ext cx="8928992" cy="864096"/>
          </a:xfrm>
        </p:spPr>
        <p:txBody>
          <a:bodyPr>
            <a:normAutofit/>
          </a:bodyPr>
          <a:lstStyle>
            <a:lvl1pPr marL="0" indent="0" algn="l">
              <a:buNone/>
              <a:defRPr sz="2500">
                <a:solidFill>
                  <a:srgbClr val="222222"/>
                </a:solidFill>
                <a:latin typeface="黑体" pitchFamily="2" charset="-122"/>
                <a:ea typeface="黑体" pitchFamily="2" charset="-122"/>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dirty="0" smtClean="0"/>
              <a:t>单击此处编辑母版副标题样式</a:t>
            </a:r>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196752"/>
            <a:ext cx="2057400" cy="4929411"/>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196752"/>
            <a:ext cx="6019800" cy="4929411"/>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灯片编号占位符 5"/>
          <p:cNvSpPr>
            <a:spLocks noGrp="1"/>
          </p:cNvSpPr>
          <p:nvPr>
            <p:ph type="sldNum" sz="quarter" idx="12"/>
          </p:nvPr>
        </p:nvSpPr>
        <p:spPr/>
        <p:txBody>
          <a:bodyPr/>
          <a:lstStyle/>
          <a:p>
            <a:fld id="{7C091945-BED8-40C6-A17E-143F3A6898E6}"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dpi="0" rotWithShape="1">
          <a:blip r:embed="rId2" cstate="print"/>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111968" y="3645024"/>
            <a:ext cx="7772400" cy="1109985"/>
          </a:xfrm>
        </p:spPr>
        <p:txBody>
          <a:bodyPr>
            <a:normAutofit/>
          </a:bodyPr>
          <a:lstStyle>
            <a:lvl1pPr algn="l">
              <a:defRPr sz="4000" b="1">
                <a:solidFill>
                  <a:schemeClr val="bg1"/>
                </a:solidFill>
                <a:effectLst>
                  <a:outerShdw blurRad="38100" dist="38100" dir="2700000" algn="tl">
                    <a:srgbClr val="000000">
                      <a:alpha val="43137"/>
                    </a:srgbClr>
                  </a:outerShdw>
                </a:effectLst>
                <a:latin typeface="黑体" pitchFamily="2" charset="-122"/>
                <a:ea typeface="黑体" pitchFamily="2" charset="-122"/>
              </a:defRPr>
            </a:lvl1pPr>
          </a:lstStyle>
          <a:p>
            <a:r>
              <a:rPr lang="zh-CN" altLang="en-US" dirty="0" smtClean="0"/>
              <a:t>单击此处编辑母版标题样式</a:t>
            </a:r>
            <a:endParaRPr lang="zh-CN" altLang="en-US" dirty="0"/>
          </a:p>
        </p:txBody>
      </p:sp>
      <p:sp>
        <p:nvSpPr>
          <p:cNvPr id="3" name="副标题 2"/>
          <p:cNvSpPr>
            <a:spLocks noGrp="1"/>
          </p:cNvSpPr>
          <p:nvPr>
            <p:ph type="subTitle" idx="1"/>
          </p:nvPr>
        </p:nvSpPr>
        <p:spPr>
          <a:xfrm>
            <a:off x="107504" y="4941168"/>
            <a:ext cx="8928992" cy="864096"/>
          </a:xfrm>
        </p:spPr>
        <p:txBody>
          <a:bodyPr>
            <a:normAutofit/>
          </a:bodyPr>
          <a:lstStyle>
            <a:lvl1pPr marL="0" indent="0" algn="l">
              <a:buNone/>
              <a:defRPr sz="2500">
                <a:solidFill>
                  <a:srgbClr val="222222"/>
                </a:solidFill>
                <a:latin typeface="黑体" pitchFamily="2" charset="-122"/>
                <a:ea typeface="黑体" pitchFamily="2" charset="-122"/>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dirty="0" smtClean="0"/>
              <a:t>单击此处编辑母版副标题样式</a:t>
            </a:r>
            <a:endParaRPr lang="zh-CN" alt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灯片编号占位符 5"/>
          <p:cNvSpPr>
            <a:spLocks noGrp="1"/>
          </p:cNvSpPr>
          <p:nvPr>
            <p:ph type="sldNum" sz="quarter" idx="12"/>
          </p:nvPr>
        </p:nvSpPr>
        <p:spPr/>
        <p:txBody>
          <a:bodyPr/>
          <a:lstStyle>
            <a:lvl1pPr>
              <a:defRPr sz="1400">
                <a:solidFill>
                  <a:srgbClr val="10386B"/>
                </a:solidFill>
                <a:latin typeface="Arial" pitchFamily="34" charset="0"/>
                <a:cs typeface="Arial" pitchFamily="34" charset="0"/>
              </a:defRPr>
            </a:lvl1pPr>
          </a:lstStyle>
          <a:p>
            <a:fld id="{7C091945-BED8-40C6-A17E-143F3A6898E6}" type="slidenum">
              <a:rPr lang="zh-CN" altLang="en-US" smtClean="0"/>
              <a:pPr/>
              <a:t>‹#›</a:t>
            </a:fld>
            <a:endParaRPr lang="zh-CN" alt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6" name="灯片编号占位符 5"/>
          <p:cNvSpPr>
            <a:spLocks noGrp="1"/>
          </p:cNvSpPr>
          <p:nvPr>
            <p:ph type="sldNum" sz="quarter" idx="12"/>
          </p:nvPr>
        </p:nvSpPr>
        <p:spPr/>
        <p:txBody>
          <a:bodyPr/>
          <a:lstStyle/>
          <a:p>
            <a:fld id="{7C091945-BED8-40C6-A17E-143F3A6898E6}" type="slidenum">
              <a:rPr lang="zh-CN" altLang="en-US" smtClean="0"/>
              <a:pPr/>
              <a:t>‹#›</a:t>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68760"/>
            <a:ext cx="4038600" cy="4857403"/>
          </a:xfrm>
        </p:spPr>
        <p:txBody>
          <a:bodyPr>
            <a:normAutofit/>
          </a:bodyPr>
          <a:lstStyle>
            <a:lvl1pPr>
              <a:defRPr sz="2000"/>
            </a:lvl1pPr>
            <a:lvl2pPr>
              <a:defRPr sz="2000"/>
            </a:lvl2pPr>
            <a:lvl3pPr>
              <a:defRPr sz="2000"/>
            </a:lvl3pPr>
            <a:lvl4pPr>
              <a:defRPr sz="2000"/>
            </a:lvl4pPr>
            <a:lvl5pPr>
              <a:defRPr sz="2000"/>
            </a:lvl5pPr>
            <a:lvl6pPr>
              <a:defRPr sz="1800"/>
            </a:lvl6pPr>
            <a:lvl7pPr>
              <a:defRPr sz="1800"/>
            </a:lvl7pPr>
            <a:lvl8pPr>
              <a:defRPr sz="1800"/>
            </a:lvl8pPr>
            <a:lvl9pPr>
              <a:defRPr sz="1800"/>
            </a:lvl9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内容占位符 3"/>
          <p:cNvSpPr>
            <a:spLocks noGrp="1"/>
          </p:cNvSpPr>
          <p:nvPr>
            <p:ph sz="half" idx="2"/>
          </p:nvPr>
        </p:nvSpPr>
        <p:spPr>
          <a:xfrm>
            <a:off x="4648200" y="1268760"/>
            <a:ext cx="4038600" cy="4857403"/>
          </a:xfrm>
        </p:spPr>
        <p:txBody>
          <a:bodyPr>
            <a:normAutofit/>
          </a:bodyPr>
          <a:lstStyle>
            <a:lvl1pPr>
              <a:defRPr sz="2000"/>
            </a:lvl1pPr>
            <a:lvl2pPr>
              <a:defRPr sz="2000"/>
            </a:lvl2pPr>
            <a:lvl3pPr>
              <a:defRPr sz="2000"/>
            </a:lvl3pPr>
            <a:lvl4pPr>
              <a:defRPr sz="2000"/>
            </a:lvl4pPr>
            <a:lvl5pPr>
              <a:defRPr sz="2000"/>
            </a:lvl5pPr>
            <a:lvl6pPr>
              <a:defRPr sz="1800"/>
            </a:lvl6pPr>
            <a:lvl7pPr>
              <a:defRPr sz="1800"/>
            </a:lvl7pPr>
            <a:lvl8pPr>
              <a:defRPr sz="1800"/>
            </a:lvl8pPr>
            <a:lvl9pPr>
              <a:defRPr sz="1800"/>
            </a:lvl9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7" name="灯片编号占位符 6"/>
          <p:cNvSpPr>
            <a:spLocks noGrp="1"/>
          </p:cNvSpPr>
          <p:nvPr>
            <p:ph type="sldNum" sz="quarter" idx="12"/>
          </p:nvPr>
        </p:nvSpPr>
        <p:spPr/>
        <p:txBody>
          <a:bodyPr/>
          <a:lstStyle/>
          <a:p>
            <a:fld id="{7C091945-BED8-40C6-A17E-143F3A6898E6}" type="slidenum">
              <a:rPr lang="zh-CN" altLang="en-US" smtClean="0"/>
              <a:pPr/>
              <a:t>‹#›</a:t>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96752"/>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988840"/>
            <a:ext cx="4040188" cy="413732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196752"/>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1988840"/>
            <a:ext cx="4041775" cy="413732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9" name="灯片编号占位符 8"/>
          <p:cNvSpPr>
            <a:spLocks noGrp="1"/>
          </p:cNvSpPr>
          <p:nvPr>
            <p:ph type="sldNum" sz="quarter" idx="12"/>
          </p:nvPr>
        </p:nvSpPr>
        <p:spPr/>
        <p:txBody>
          <a:bodyPr/>
          <a:lstStyle/>
          <a:p>
            <a:fld id="{7C091945-BED8-40C6-A17E-143F3A6898E6}" type="slidenum">
              <a:rPr lang="zh-CN" altLang="en-US" smtClean="0"/>
              <a:pPr/>
              <a:t>‹#›</a:t>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5" name="灯片编号占位符 4"/>
          <p:cNvSpPr>
            <a:spLocks noGrp="1"/>
          </p:cNvSpPr>
          <p:nvPr>
            <p:ph type="sldNum" sz="quarter" idx="12"/>
          </p:nvPr>
        </p:nvSpPr>
        <p:spPr/>
        <p:txBody>
          <a:bodyPr/>
          <a:lstStyle/>
          <a:p>
            <a:fld id="{7C091945-BED8-40C6-A17E-143F3A6898E6}" type="slidenum">
              <a:rPr lang="zh-CN" altLang="en-US" smtClean="0"/>
              <a:pPr/>
              <a:t>‹#›</a:t>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67544" y="1268760"/>
            <a:ext cx="3008313" cy="730002"/>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1268760"/>
            <a:ext cx="5111750" cy="4857403"/>
          </a:xfrm>
        </p:spPr>
        <p:txBody>
          <a:bodyPr>
            <a:normAutofit/>
          </a:bodyPr>
          <a:lstStyle>
            <a:lvl1pPr>
              <a:defRPr sz="2000"/>
            </a:lvl1pPr>
            <a:lvl2pPr>
              <a:defRPr sz="2000"/>
            </a:lvl2pPr>
            <a:lvl3pPr>
              <a:defRPr sz="2000"/>
            </a:lvl3pPr>
            <a:lvl4pPr>
              <a:defRPr sz="2000"/>
            </a:lvl4pPr>
            <a:lvl5pPr>
              <a:defRPr sz="2000"/>
            </a:lvl5pPr>
            <a:lvl6pPr>
              <a:defRPr sz="2000"/>
            </a:lvl6pPr>
            <a:lvl7pPr>
              <a:defRPr sz="2000"/>
            </a:lvl7pPr>
            <a:lvl8pPr>
              <a:defRPr sz="2000"/>
            </a:lvl8pPr>
            <a:lvl9pPr>
              <a:defRPr sz="2000"/>
            </a:lvl9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文本占位符 3"/>
          <p:cNvSpPr>
            <a:spLocks noGrp="1"/>
          </p:cNvSpPr>
          <p:nvPr>
            <p:ph type="body" sz="half" idx="2"/>
          </p:nvPr>
        </p:nvSpPr>
        <p:spPr>
          <a:xfrm>
            <a:off x="457200" y="2060848"/>
            <a:ext cx="3008313" cy="406531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dirty="0" smtClean="0"/>
              <a:t>单击此处编辑母版文本样式</a:t>
            </a:r>
          </a:p>
        </p:txBody>
      </p:sp>
      <p:sp>
        <p:nvSpPr>
          <p:cNvPr id="7" name="灯片编号占位符 6"/>
          <p:cNvSpPr>
            <a:spLocks noGrp="1"/>
          </p:cNvSpPr>
          <p:nvPr>
            <p:ph type="sldNum" sz="quarter" idx="12"/>
          </p:nvPr>
        </p:nvSpPr>
        <p:spPr/>
        <p:txBody>
          <a:bodyPr/>
          <a:lstStyle/>
          <a:p>
            <a:fld id="{7C091945-BED8-40C6-A17E-143F3A6898E6}" type="slidenum">
              <a:rPr lang="zh-CN" altLang="en-US" smtClean="0"/>
              <a:pPr/>
              <a:t>‹#›</a:t>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1268759"/>
            <a:ext cx="5486400" cy="345881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7" name="灯片编号占位符 6"/>
          <p:cNvSpPr>
            <a:spLocks noGrp="1"/>
          </p:cNvSpPr>
          <p:nvPr>
            <p:ph type="sldNum" sz="quarter" idx="12"/>
          </p:nvPr>
        </p:nvSpPr>
        <p:spPr/>
        <p:txBody>
          <a:bodyPr/>
          <a:lstStyle/>
          <a:p>
            <a:fld id="{7C091945-BED8-40C6-A17E-143F3A6898E6}" type="slidenum">
              <a:rPr lang="zh-CN" altLang="en-US" smtClean="0"/>
              <a:pPr/>
              <a:t>‹#›</a:t>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灯片编号占位符 5"/>
          <p:cNvSpPr>
            <a:spLocks noGrp="1"/>
          </p:cNvSpPr>
          <p:nvPr>
            <p:ph type="sldNum" sz="quarter" idx="12"/>
          </p:nvPr>
        </p:nvSpPr>
        <p:spPr/>
        <p:txBody>
          <a:bodyPr/>
          <a:lstStyle/>
          <a:p>
            <a:fld id="{7C091945-BED8-40C6-A17E-143F3A6898E6}"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Pr>
        <a:blipFill dpi="0" rotWithShape="1">
          <a:blip r:embed="rId3" cstate="print"/>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lvl1pPr>
              <a:defRPr sz="3200" baseline="0">
                <a:latin typeface="Calibri" pitchFamily="34" charset="0"/>
              </a:defRPr>
            </a:lvl1pPr>
          </a:lstStyle>
          <a:p>
            <a:r>
              <a:rPr lang="zh-CN" altLang="en-US" dirty="0" smtClean="0"/>
              <a:t>单击此处编辑母版标题样式</a:t>
            </a:r>
            <a:endParaRPr lang="zh-CN" altLang="en-US" dirty="0"/>
          </a:p>
        </p:txBody>
      </p:sp>
      <p:sp>
        <p:nvSpPr>
          <p:cNvPr id="3" name="内容占位符 2"/>
          <p:cNvSpPr>
            <a:spLocks noGrp="1"/>
          </p:cNvSpPr>
          <p:nvPr>
            <p:ph idx="1"/>
          </p:nvPr>
        </p:nvSpPr>
        <p:spPr/>
        <p:txBody>
          <a:bodyPr/>
          <a:lstStyle>
            <a:lvl1pPr>
              <a:defRPr sz="2400" baseline="0">
                <a:solidFill>
                  <a:srgbClr val="001236"/>
                </a:solidFill>
                <a:latin typeface="Calibri" pitchFamily="34" charset="0"/>
                <a:ea typeface="微软雅黑" pitchFamily="34" charset="-122"/>
              </a:defRPr>
            </a:lvl1pPr>
            <a:lvl2pPr>
              <a:defRPr sz="2000" baseline="0">
                <a:solidFill>
                  <a:srgbClr val="240967"/>
                </a:solidFill>
                <a:latin typeface="Calibri" pitchFamily="34" charset="0"/>
                <a:ea typeface="微软雅黑" pitchFamily="34" charset="-122"/>
              </a:defRPr>
            </a:lvl2pPr>
            <a:lvl3pPr>
              <a:defRPr sz="1800" baseline="0">
                <a:solidFill>
                  <a:srgbClr val="7030A0"/>
                </a:solidFill>
                <a:latin typeface="Calibri" pitchFamily="34" charset="0"/>
                <a:ea typeface="微软雅黑" pitchFamily="34" charset="-122"/>
              </a:defRPr>
            </a:lvl3pPr>
            <a:lvl4pPr>
              <a:defRPr sz="1600" baseline="0">
                <a:latin typeface="Calibri" pitchFamily="34" charset="0"/>
                <a:ea typeface="微软雅黑" pitchFamily="34" charset="-122"/>
              </a:defRPr>
            </a:lvl4pPr>
            <a:lvl5pPr>
              <a:defRPr sz="1600" baseline="0">
                <a:latin typeface="Calibri" pitchFamily="34" charset="0"/>
                <a:ea typeface="微软雅黑" pitchFamily="34" charset="-122"/>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6" name="灯片编号占位符 5"/>
          <p:cNvSpPr>
            <a:spLocks noGrp="1"/>
          </p:cNvSpPr>
          <p:nvPr>
            <p:ph type="sldNum" sz="quarter" idx="12"/>
          </p:nvPr>
        </p:nvSpPr>
        <p:spPr/>
        <p:txBody>
          <a:bodyPr/>
          <a:lstStyle>
            <a:lvl1pPr>
              <a:defRPr sz="1400">
                <a:solidFill>
                  <a:srgbClr val="10386B"/>
                </a:solidFill>
                <a:latin typeface="Arial" pitchFamily="34" charset="0"/>
                <a:cs typeface="Arial" pitchFamily="34" charset="0"/>
              </a:defRPr>
            </a:lvl1pPr>
          </a:lstStyle>
          <a:p>
            <a:fld id="{7C091945-BED8-40C6-A17E-143F3A6898E6}" type="slidenum">
              <a:rPr lang="zh-CN" altLang="en-US" smtClean="0"/>
              <a:pPr/>
              <a:t>‹#›</a:t>
            </a:fld>
            <a:endParaRPr lang="zh-CN" altLang="en-US" dirty="0"/>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196752"/>
            <a:ext cx="2057400" cy="4929411"/>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196752"/>
            <a:ext cx="6019800" cy="4929411"/>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灯片编号占位符 5"/>
          <p:cNvSpPr>
            <a:spLocks noGrp="1"/>
          </p:cNvSpPr>
          <p:nvPr>
            <p:ph type="sldNum" sz="quarter" idx="12"/>
          </p:nvPr>
        </p:nvSpPr>
        <p:spPr/>
        <p:txBody>
          <a:bodyPr/>
          <a:lstStyle/>
          <a:p>
            <a:fld id="{7C091945-BED8-40C6-A17E-143F3A6898E6}"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6" name="灯片编号占位符 5"/>
          <p:cNvSpPr>
            <a:spLocks noGrp="1"/>
          </p:cNvSpPr>
          <p:nvPr>
            <p:ph type="sldNum" sz="quarter" idx="12"/>
          </p:nvPr>
        </p:nvSpPr>
        <p:spPr/>
        <p:txBody>
          <a:bodyPr/>
          <a:lstStyle/>
          <a:p>
            <a:fld id="{7C091945-BED8-40C6-A17E-143F3A6898E6}"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68760"/>
            <a:ext cx="4038600" cy="4857403"/>
          </a:xfrm>
        </p:spPr>
        <p:txBody>
          <a:bodyPr>
            <a:normAutofit/>
          </a:bodyPr>
          <a:lstStyle>
            <a:lvl1pPr>
              <a:defRPr sz="2000"/>
            </a:lvl1pPr>
            <a:lvl2pPr>
              <a:defRPr sz="2000"/>
            </a:lvl2pPr>
            <a:lvl3pPr>
              <a:defRPr sz="2000"/>
            </a:lvl3pPr>
            <a:lvl4pPr>
              <a:defRPr sz="2000"/>
            </a:lvl4pPr>
            <a:lvl5pPr>
              <a:defRPr sz="2000"/>
            </a:lvl5pPr>
            <a:lvl6pPr>
              <a:defRPr sz="1800"/>
            </a:lvl6pPr>
            <a:lvl7pPr>
              <a:defRPr sz="1800"/>
            </a:lvl7pPr>
            <a:lvl8pPr>
              <a:defRPr sz="1800"/>
            </a:lvl8pPr>
            <a:lvl9pPr>
              <a:defRPr sz="1800"/>
            </a:lvl9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内容占位符 3"/>
          <p:cNvSpPr>
            <a:spLocks noGrp="1"/>
          </p:cNvSpPr>
          <p:nvPr>
            <p:ph sz="half" idx="2"/>
          </p:nvPr>
        </p:nvSpPr>
        <p:spPr>
          <a:xfrm>
            <a:off x="4648200" y="1268760"/>
            <a:ext cx="4038600" cy="4857403"/>
          </a:xfrm>
        </p:spPr>
        <p:txBody>
          <a:bodyPr>
            <a:normAutofit/>
          </a:bodyPr>
          <a:lstStyle>
            <a:lvl1pPr>
              <a:defRPr sz="2000"/>
            </a:lvl1pPr>
            <a:lvl2pPr>
              <a:defRPr sz="2000"/>
            </a:lvl2pPr>
            <a:lvl3pPr>
              <a:defRPr sz="2000"/>
            </a:lvl3pPr>
            <a:lvl4pPr>
              <a:defRPr sz="2000"/>
            </a:lvl4pPr>
            <a:lvl5pPr>
              <a:defRPr sz="2000"/>
            </a:lvl5pPr>
            <a:lvl6pPr>
              <a:defRPr sz="1800"/>
            </a:lvl6pPr>
            <a:lvl7pPr>
              <a:defRPr sz="1800"/>
            </a:lvl7pPr>
            <a:lvl8pPr>
              <a:defRPr sz="1800"/>
            </a:lvl8pPr>
            <a:lvl9pPr>
              <a:defRPr sz="1800"/>
            </a:lvl9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7" name="灯片编号占位符 6"/>
          <p:cNvSpPr>
            <a:spLocks noGrp="1"/>
          </p:cNvSpPr>
          <p:nvPr>
            <p:ph type="sldNum" sz="quarter" idx="12"/>
          </p:nvPr>
        </p:nvSpPr>
        <p:spPr/>
        <p:txBody>
          <a:bodyPr/>
          <a:lstStyle/>
          <a:p>
            <a:fld id="{7C091945-BED8-40C6-A17E-143F3A6898E6}"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96752"/>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988840"/>
            <a:ext cx="4040188" cy="413732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196752"/>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1988840"/>
            <a:ext cx="4041775" cy="413732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9" name="灯片编号占位符 8"/>
          <p:cNvSpPr>
            <a:spLocks noGrp="1"/>
          </p:cNvSpPr>
          <p:nvPr>
            <p:ph type="sldNum" sz="quarter" idx="12"/>
          </p:nvPr>
        </p:nvSpPr>
        <p:spPr/>
        <p:txBody>
          <a:bodyPr/>
          <a:lstStyle/>
          <a:p>
            <a:fld id="{7C091945-BED8-40C6-A17E-143F3A6898E6}"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5" name="灯片编号占位符 4"/>
          <p:cNvSpPr>
            <a:spLocks noGrp="1"/>
          </p:cNvSpPr>
          <p:nvPr>
            <p:ph type="sldNum" sz="quarter" idx="12"/>
          </p:nvPr>
        </p:nvSpPr>
        <p:spPr/>
        <p:txBody>
          <a:bodyPr/>
          <a:lstStyle/>
          <a:p>
            <a:fld id="{7C091945-BED8-40C6-A17E-143F3A6898E6}"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67544" y="1268760"/>
            <a:ext cx="3008313" cy="730002"/>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1268760"/>
            <a:ext cx="5111750" cy="4857403"/>
          </a:xfrm>
        </p:spPr>
        <p:txBody>
          <a:bodyPr>
            <a:normAutofit/>
          </a:bodyPr>
          <a:lstStyle>
            <a:lvl1pPr>
              <a:defRPr sz="2000"/>
            </a:lvl1pPr>
            <a:lvl2pPr>
              <a:defRPr sz="2000"/>
            </a:lvl2pPr>
            <a:lvl3pPr>
              <a:defRPr sz="2000"/>
            </a:lvl3pPr>
            <a:lvl4pPr>
              <a:defRPr sz="2000"/>
            </a:lvl4pPr>
            <a:lvl5pPr>
              <a:defRPr sz="2000"/>
            </a:lvl5pPr>
            <a:lvl6pPr>
              <a:defRPr sz="2000"/>
            </a:lvl6pPr>
            <a:lvl7pPr>
              <a:defRPr sz="2000"/>
            </a:lvl7pPr>
            <a:lvl8pPr>
              <a:defRPr sz="2000"/>
            </a:lvl8pPr>
            <a:lvl9pPr>
              <a:defRPr sz="2000"/>
            </a:lvl9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文本占位符 3"/>
          <p:cNvSpPr>
            <a:spLocks noGrp="1"/>
          </p:cNvSpPr>
          <p:nvPr>
            <p:ph type="body" sz="half" idx="2"/>
          </p:nvPr>
        </p:nvSpPr>
        <p:spPr>
          <a:xfrm>
            <a:off x="457200" y="2060848"/>
            <a:ext cx="3008313" cy="406531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dirty="0" smtClean="0"/>
              <a:t>单击此处编辑母版文本样式</a:t>
            </a:r>
          </a:p>
        </p:txBody>
      </p:sp>
      <p:sp>
        <p:nvSpPr>
          <p:cNvPr id="7" name="灯片编号占位符 6"/>
          <p:cNvSpPr>
            <a:spLocks noGrp="1"/>
          </p:cNvSpPr>
          <p:nvPr>
            <p:ph type="sldNum" sz="quarter" idx="12"/>
          </p:nvPr>
        </p:nvSpPr>
        <p:spPr/>
        <p:txBody>
          <a:bodyPr/>
          <a:lstStyle/>
          <a:p>
            <a:fld id="{7C091945-BED8-40C6-A17E-143F3A6898E6}"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1268759"/>
            <a:ext cx="5486400" cy="345881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7" name="灯片编号占位符 6"/>
          <p:cNvSpPr>
            <a:spLocks noGrp="1"/>
          </p:cNvSpPr>
          <p:nvPr>
            <p:ph type="sldNum" sz="quarter" idx="12"/>
          </p:nvPr>
        </p:nvSpPr>
        <p:spPr/>
        <p:txBody>
          <a:bodyPr/>
          <a:lstStyle/>
          <a:p>
            <a:fld id="{7C091945-BED8-40C6-A17E-143F3A6898E6}"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灯片编号占位符 5"/>
          <p:cNvSpPr>
            <a:spLocks noGrp="1"/>
          </p:cNvSpPr>
          <p:nvPr>
            <p:ph type="sldNum" sz="quarter" idx="12"/>
          </p:nvPr>
        </p:nvSpPr>
        <p:spPr/>
        <p:txBody>
          <a:bodyPr/>
          <a:lstStyle/>
          <a:p>
            <a:fld id="{7C091945-BED8-40C6-A17E-143F3A6898E6}"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image" Target="../media/image1.jpeg"/><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theme" Target="../theme/theme2.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2" cstate="print"/>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188640"/>
            <a:ext cx="8229600" cy="778098"/>
          </a:xfrm>
          <a:prstGeom prst="rect">
            <a:avLst/>
          </a:prstGeom>
        </p:spPr>
        <p:txBody>
          <a:bodyPr vert="horz" lIns="91440" tIns="45720" rIns="91440" bIns="45720" rtlCol="0" anchor="ctr">
            <a:normAutofit/>
          </a:bodyPr>
          <a:lstStyle/>
          <a:p>
            <a:r>
              <a:rPr lang="zh-CN" altLang="en-US" dirty="0" smtClean="0"/>
              <a:t>单击此处编辑母版标题样式</a:t>
            </a:r>
            <a:endParaRPr lang="zh-CN" altLang="en-US" dirty="0"/>
          </a:p>
        </p:txBody>
      </p:sp>
      <p:sp>
        <p:nvSpPr>
          <p:cNvPr id="3" name="文本占位符 2"/>
          <p:cNvSpPr>
            <a:spLocks noGrp="1"/>
          </p:cNvSpPr>
          <p:nvPr>
            <p:ph type="body" idx="1"/>
          </p:nvPr>
        </p:nvSpPr>
        <p:spPr>
          <a:xfrm>
            <a:off x="457200" y="1268760"/>
            <a:ext cx="8229600" cy="4857403"/>
          </a:xfrm>
          <a:prstGeom prst="rect">
            <a:avLst/>
          </a:prstGeom>
        </p:spPr>
        <p:txBody>
          <a:bodyPr vert="horz" lIns="91440" tIns="45720" rIns="91440" bIns="45720" rtlCol="0">
            <a:normAutofit/>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6" name="灯片编号占位符 5"/>
          <p:cNvSpPr>
            <a:spLocks noGrp="1"/>
          </p:cNvSpPr>
          <p:nvPr>
            <p:ph type="sldNum" sz="quarter" idx="4"/>
          </p:nvPr>
        </p:nvSpPr>
        <p:spPr>
          <a:xfrm>
            <a:off x="8532440" y="6356350"/>
            <a:ext cx="370384" cy="365125"/>
          </a:xfrm>
          <a:prstGeom prst="rect">
            <a:avLst/>
          </a:prstGeom>
        </p:spPr>
        <p:txBody>
          <a:bodyPr vert="horz" lIns="91440" tIns="45720" rIns="91440" bIns="45720" rtlCol="0" anchor="ctr"/>
          <a:lstStyle>
            <a:lvl1pPr algn="r">
              <a:defRPr sz="1200">
                <a:solidFill>
                  <a:srgbClr val="1063A2"/>
                </a:solidFill>
                <a:latin typeface="Arial" pitchFamily="34" charset="0"/>
                <a:cs typeface="Arial" pitchFamily="34" charset="0"/>
              </a:defRPr>
            </a:lvl1pPr>
          </a:lstStyle>
          <a:p>
            <a:fld id="{7C091945-BED8-40C6-A17E-143F3A6898E6}" type="slidenum">
              <a:rPr lang="zh-CN" altLang="en-US" smtClean="0"/>
              <a:pPr/>
              <a:t>‹#›</a:t>
            </a:fld>
            <a:endParaRPr lang="zh-CN" altLang="en-US" dirty="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Lst>
  <p:hf hdr="0" ftr="0" dt="0"/>
  <p:txStyles>
    <p:titleStyle>
      <a:lvl1pPr algn="ctr" defTabSz="914400" rtl="0" eaLnBrk="1" latinLnBrk="0" hangingPunct="1">
        <a:spcBef>
          <a:spcPct val="0"/>
        </a:spcBef>
        <a:buNone/>
        <a:defRPr sz="2800" kern="1200">
          <a:solidFill>
            <a:schemeClr val="tx1"/>
          </a:solidFill>
          <a:latin typeface="微软雅黑" pitchFamily="34" charset="-122"/>
          <a:ea typeface="微软雅黑" pitchFamily="34" charset="-122"/>
          <a:cs typeface="+mj-cs"/>
        </a:defRPr>
      </a:lvl1pPr>
    </p:titleStyle>
    <p:bodyStyle>
      <a:lvl1pPr marL="342900" indent="-342900" algn="l" defTabSz="914400" rtl="0" eaLnBrk="1" latinLnBrk="0" hangingPunct="1">
        <a:spcBef>
          <a:spcPct val="20000"/>
        </a:spcBef>
        <a:buFont typeface="Arial" pitchFamily="34" charset="0"/>
        <a:buChar char="•"/>
        <a:defRPr sz="2000" b="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12" cstate="print"/>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188640"/>
            <a:ext cx="8229600" cy="778098"/>
          </a:xfrm>
          <a:prstGeom prst="rect">
            <a:avLst/>
          </a:prstGeom>
        </p:spPr>
        <p:txBody>
          <a:bodyPr vert="horz" lIns="91440" tIns="45720" rIns="91440" bIns="45720" rtlCol="0" anchor="ctr">
            <a:normAutofit/>
          </a:bodyPr>
          <a:lstStyle/>
          <a:p>
            <a:r>
              <a:rPr lang="zh-CN" altLang="en-US" dirty="0" smtClean="0"/>
              <a:t>单击此处编辑母版标题样式</a:t>
            </a:r>
            <a:endParaRPr lang="zh-CN" altLang="en-US" dirty="0"/>
          </a:p>
        </p:txBody>
      </p:sp>
      <p:sp>
        <p:nvSpPr>
          <p:cNvPr id="3" name="文本占位符 2"/>
          <p:cNvSpPr>
            <a:spLocks noGrp="1"/>
          </p:cNvSpPr>
          <p:nvPr>
            <p:ph type="body" idx="1"/>
          </p:nvPr>
        </p:nvSpPr>
        <p:spPr>
          <a:xfrm>
            <a:off x="457200" y="1268760"/>
            <a:ext cx="8229600" cy="4857403"/>
          </a:xfrm>
          <a:prstGeom prst="rect">
            <a:avLst/>
          </a:prstGeom>
        </p:spPr>
        <p:txBody>
          <a:bodyPr vert="horz" lIns="91440" tIns="45720" rIns="91440" bIns="45720" rtlCol="0">
            <a:normAutofit/>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6" name="灯片编号占位符 5"/>
          <p:cNvSpPr>
            <a:spLocks noGrp="1"/>
          </p:cNvSpPr>
          <p:nvPr>
            <p:ph type="sldNum" sz="quarter" idx="4"/>
          </p:nvPr>
        </p:nvSpPr>
        <p:spPr>
          <a:xfrm>
            <a:off x="8532440" y="6356350"/>
            <a:ext cx="370384" cy="365125"/>
          </a:xfrm>
          <a:prstGeom prst="rect">
            <a:avLst/>
          </a:prstGeom>
        </p:spPr>
        <p:txBody>
          <a:bodyPr vert="horz" lIns="91440" tIns="45720" rIns="91440" bIns="45720" rtlCol="0" anchor="ctr"/>
          <a:lstStyle>
            <a:lvl1pPr algn="r">
              <a:defRPr sz="1200">
                <a:solidFill>
                  <a:srgbClr val="1063A2"/>
                </a:solidFill>
                <a:latin typeface="Arial" pitchFamily="34" charset="0"/>
                <a:cs typeface="Arial" pitchFamily="34" charset="0"/>
              </a:defRPr>
            </a:lvl1pPr>
          </a:lstStyle>
          <a:p>
            <a:fld id="{7C091945-BED8-40C6-A17E-143F3A6898E6}" type="slidenum">
              <a:rPr lang="zh-CN" altLang="en-US" smtClean="0"/>
              <a:pPr/>
              <a:t>‹#›</a:t>
            </a:fld>
            <a:endParaRPr lang="zh-CN" altLang="en-US" dirty="0"/>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Lst>
  <p:hf hdr="0" ftr="0" dt="0"/>
  <p:txStyles>
    <p:titleStyle>
      <a:lvl1pPr algn="ctr" defTabSz="914400" rtl="0" eaLnBrk="1" latinLnBrk="0" hangingPunct="1">
        <a:spcBef>
          <a:spcPct val="0"/>
        </a:spcBef>
        <a:buNone/>
        <a:defRPr sz="2800" kern="1200">
          <a:solidFill>
            <a:schemeClr val="tx1"/>
          </a:solidFill>
          <a:latin typeface="黑体" pitchFamily="2" charset="-122"/>
          <a:ea typeface="黑体" pitchFamily="2" charset="-122"/>
          <a:cs typeface="+mj-cs"/>
        </a:defRPr>
      </a:lvl1pPr>
    </p:titleStyle>
    <p:bodyStyle>
      <a:lvl1pPr marL="342900" indent="-342900" algn="l" defTabSz="914400" rtl="0" eaLnBrk="1" latinLnBrk="0" hangingPunct="1">
        <a:spcBef>
          <a:spcPct val="20000"/>
        </a:spcBef>
        <a:buFont typeface="Arial" pitchFamily="34" charset="0"/>
        <a:buChar char="•"/>
        <a:defRPr sz="2000" b="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6.jpeg"/><Relationship Id="rId4" Type="http://schemas.openxmlformats.org/officeDocument/2006/relationships/image" Target="../media/image5.jpe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ctrTitle"/>
          </p:nvPr>
        </p:nvSpPr>
        <p:spPr>
          <a:xfrm>
            <a:off x="971600" y="2247330"/>
            <a:ext cx="7412038" cy="1109662"/>
          </a:xfrm>
        </p:spPr>
        <p:txBody>
          <a:bodyPr rtlCol="0"/>
          <a:lstStyle/>
          <a:p>
            <a:pPr algn="ctr">
              <a:defRPr/>
            </a:pPr>
            <a:r>
              <a:rPr lang="en-US" altLang="zh-CN" sz="2800" dirty="0" smtClean="0">
                <a:latin typeface="Arial" pitchFamily="34" charset="0"/>
                <a:cs typeface="Arial" pitchFamily="34" charset="0"/>
              </a:rPr>
              <a:t>Motivation of </a:t>
            </a:r>
            <a:r>
              <a:rPr lang="en-US" altLang="zh-CN" sz="2800" smtClean="0">
                <a:latin typeface="Arial" pitchFamily="34" charset="0"/>
                <a:cs typeface="Arial" pitchFamily="34" charset="0"/>
              </a:rPr>
              <a:t>D2D </a:t>
            </a:r>
            <a:r>
              <a:rPr lang="en-US" altLang="zh-CN" sz="2800" smtClean="0">
                <a:latin typeface="Arial" pitchFamily="34" charset="0"/>
                <a:cs typeface="Arial" pitchFamily="34" charset="0"/>
              </a:rPr>
              <a:t>support </a:t>
            </a:r>
            <a:r>
              <a:rPr lang="en-US" altLang="zh-CN" sz="2800" dirty="0" smtClean="0">
                <a:latin typeface="Arial" pitchFamily="34" charset="0"/>
                <a:cs typeface="Arial" pitchFamily="34" charset="0"/>
              </a:rPr>
              <a:t>in  Rel-17 </a:t>
            </a:r>
            <a:endParaRPr lang="en-US" altLang="zh-CN" sz="2800" dirty="0">
              <a:latin typeface="Arial" pitchFamily="34" charset="0"/>
              <a:cs typeface="Arial" pitchFamily="34" charset="0"/>
            </a:endParaRPr>
          </a:p>
        </p:txBody>
      </p:sp>
      <p:sp>
        <p:nvSpPr>
          <p:cNvPr id="4099" name="TextBox 2"/>
          <p:cNvSpPr txBox="1">
            <a:spLocks noChangeArrowheads="1"/>
          </p:cNvSpPr>
          <p:nvPr/>
        </p:nvSpPr>
        <p:spPr bwMode="auto">
          <a:xfrm>
            <a:off x="142875" y="4929188"/>
            <a:ext cx="8858250" cy="1015663"/>
          </a:xfrm>
          <a:prstGeom prst="rect">
            <a:avLst/>
          </a:prstGeom>
          <a:noFill/>
          <a:ln w="9525">
            <a:noFill/>
            <a:miter lim="800000"/>
            <a:headEnd/>
            <a:tailEnd/>
          </a:ln>
        </p:spPr>
        <p:txBody>
          <a:bodyPr>
            <a:spAutoFit/>
          </a:bodyPr>
          <a:lstStyle/>
          <a:p>
            <a:r>
              <a:rPr lang="en-US" altLang="zh-CN" sz="2000" dirty="0" smtClean="0">
                <a:solidFill>
                  <a:srgbClr val="0070C0"/>
                </a:solidFill>
                <a:latin typeface="Calibri" pitchFamily="34" charset="0"/>
              </a:rPr>
              <a:t>China </a:t>
            </a:r>
            <a:r>
              <a:rPr lang="en-US" altLang="zh-CN" sz="2000" dirty="0">
                <a:solidFill>
                  <a:srgbClr val="0070C0"/>
                </a:solidFill>
                <a:latin typeface="Calibri" pitchFamily="34" charset="0"/>
              </a:rPr>
              <a:t>Academy of Telecommunications Technology (CATT)</a:t>
            </a:r>
          </a:p>
          <a:p>
            <a:r>
              <a:rPr lang="en-US" altLang="zh-CN" sz="2000" dirty="0">
                <a:solidFill>
                  <a:srgbClr val="0070C0"/>
                </a:solidFill>
                <a:latin typeface="Calibri" pitchFamily="34" charset="0"/>
              </a:rPr>
              <a:t>							</a:t>
            </a:r>
          </a:p>
          <a:p>
            <a:endParaRPr lang="en-US" altLang="zh-CN" sz="2000" dirty="0">
              <a:solidFill>
                <a:srgbClr val="0070C0"/>
              </a:solidFill>
              <a:latin typeface="Calibri" pitchFamily="34" charset="0"/>
            </a:endParaRPr>
          </a:p>
        </p:txBody>
      </p:sp>
      <p:sp>
        <p:nvSpPr>
          <p:cNvPr id="5" name="矩形 4"/>
          <p:cNvSpPr/>
          <p:nvPr/>
        </p:nvSpPr>
        <p:spPr>
          <a:xfrm>
            <a:off x="0" y="836712"/>
            <a:ext cx="9144000" cy="646331"/>
          </a:xfrm>
          <a:prstGeom prst="rect">
            <a:avLst/>
          </a:prstGeom>
        </p:spPr>
        <p:txBody>
          <a:bodyPr wrap="square">
            <a:spAutoFit/>
          </a:bodyPr>
          <a:lstStyle/>
          <a:p>
            <a:pPr lvl="0" fontAlgn="base">
              <a:spcBef>
                <a:spcPct val="0"/>
              </a:spcBef>
              <a:spcAft>
                <a:spcPct val="0"/>
              </a:spcAft>
              <a:tabLst>
                <a:tab pos="360363" algn="l"/>
              </a:tabLst>
            </a:pPr>
            <a:r>
              <a:rPr lang="en-GB" b="1" dirty="0" smtClean="0">
                <a:solidFill>
                  <a:schemeClr val="bg1"/>
                </a:solidFill>
                <a:latin typeface="Arial" pitchFamily="34" charset="0"/>
                <a:ea typeface="Times New Roman" pitchFamily="18" charset="0"/>
                <a:cs typeface="Arial" pitchFamily="34" charset="0"/>
              </a:rPr>
              <a:t>3GPP TSG RAN Meeting #84</a:t>
            </a:r>
            <a:r>
              <a:rPr lang="en-GB" b="1" dirty="0" smtClean="0">
                <a:solidFill>
                  <a:schemeClr val="bg1"/>
                </a:solidFill>
                <a:latin typeface="Arial" pitchFamily="34" charset="0"/>
                <a:ea typeface="MS Mincho" pitchFamily="49" charset="-128"/>
                <a:cs typeface="Arial" pitchFamily="34" charset="0"/>
              </a:rPr>
              <a:t>					</a:t>
            </a:r>
            <a:r>
              <a:rPr lang="en-GB" b="1" dirty="0" smtClean="0">
                <a:solidFill>
                  <a:schemeClr val="bg1"/>
                </a:solidFill>
                <a:latin typeface="Arial" pitchFamily="34" charset="0"/>
                <a:ea typeface="Times New Roman" pitchFamily="18" charset="0"/>
                <a:cs typeface="Arial" pitchFamily="34" charset="0"/>
              </a:rPr>
              <a:t>RP-191143</a:t>
            </a:r>
            <a:endParaRPr lang="en-US" dirty="0" smtClean="0">
              <a:solidFill>
                <a:schemeClr val="bg1"/>
              </a:solidFill>
              <a:latin typeface="Arial" pitchFamily="34" charset="0"/>
              <a:cs typeface="Arial" pitchFamily="34" charset="0"/>
            </a:endParaRPr>
          </a:p>
          <a:p>
            <a:pPr lvl="0" eaLnBrk="0" fontAlgn="base" hangingPunct="0">
              <a:spcBef>
                <a:spcPct val="0"/>
              </a:spcBef>
              <a:spcAft>
                <a:spcPct val="0"/>
              </a:spcAft>
              <a:tabLst>
                <a:tab pos="360363" algn="l"/>
              </a:tabLst>
            </a:pPr>
            <a:r>
              <a:rPr lang="en-GB" b="1" dirty="0" smtClean="0">
                <a:solidFill>
                  <a:schemeClr val="bg1"/>
                </a:solidFill>
                <a:latin typeface="Arial" pitchFamily="34" charset="0"/>
                <a:ea typeface="Times New Roman" pitchFamily="18" charset="0"/>
                <a:cs typeface="Arial" pitchFamily="34" charset="0"/>
              </a:rPr>
              <a:t>Newport Beach, USA, June 3-6, 2019</a:t>
            </a:r>
            <a:endParaRPr lang="en-GB" dirty="0" smtClean="0">
              <a:solidFill>
                <a:schemeClr val="bg1"/>
              </a:solidFill>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Vision of 5G</a:t>
            </a:r>
            <a:endParaRPr lang="zh-CN" altLang="en-US" dirty="0"/>
          </a:p>
        </p:txBody>
      </p:sp>
      <p:sp>
        <p:nvSpPr>
          <p:cNvPr id="3" name="内容占位符 2"/>
          <p:cNvSpPr>
            <a:spLocks noGrp="1"/>
          </p:cNvSpPr>
          <p:nvPr>
            <p:ph idx="1"/>
          </p:nvPr>
        </p:nvSpPr>
        <p:spPr/>
        <p:txBody>
          <a:bodyPr/>
          <a:lstStyle/>
          <a:p>
            <a:r>
              <a:rPr lang="en-US" altLang="zh-CN" dirty="0" smtClean="0"/>
              <a:t>5G is expected to change every aspects of modern society</a:t>
            </a:r>
          </a:p>
          <a:p>
            <a:pPr lvl="1"/>
            <a:r>
              <a:rPr lang="en-US" altLang="zh-CN" dirty="0" smtClean="0"/>
              <a:t>Smart city, education, health, industry, transportation, environment, entertainment, finance, agricultures… </a:t>
            </a:r>
            <a:endParaRPr lang="zh-CN" altLang="en-US" dirty="0"/>
          </a:p>
        </p:txBody>
      </p:sp>
      <p:sp>
        <p:nvSpPr>
          <p:cNvPr id="4" name="灯片编号占位符 3"/>
          <p:cNvSpPr>
            <a:spLocks noGrp="1"/>
          </p:cNvSpPr>
          <p:nvPr>
            <p:ph type="sldNum" sz="quarter" idx="12"/>
          </p:nvPr>
        </p:nvSpPr>
        <p:spPr/>
        <p:txBody>
          <a:bodyPr/>
          <a:lstStyle/>
          <a:p>
            <a:fld id="{7C091945-BED8-40C6-A17E-143F3A6898E6}" type="slidenum">
              <a:rPr lang="zh-CN" altLang="en-US" smtClean="0"/>
              <a:pPr/>
              <a:t>2</a:t>
            </a:fld>
            <a:endParaRPr lang="zh-CN" altLang="en-US" dirty="0"/>
          </a:p>
        </p:txBody>
      </p:sp>
      <p:grpSp>
        <p:nvGrpSpPr>
          <p:cNvPr id="18" name="组合 20"/>
          <p:cNvGrpSpPr/>
          <p:nvPr/>
        </p:nvGrpSpPr>
        <p:grpSpPr>
          <a:xfrm>
            <a:off x="827584" y="2420887"/>
            <a:ext cx="7920880" cy="4104457"/>
            <a:chOff x="899592" y="2348880"/>
            <a:chExt cx="7920880" cy="4104457"/>
          </a:xfrm>
        </p:grpSpPr>
        <p:pic>
          <p:nvPicPr>
            <p:cNvPr id="5" name="图片 4" descr="MacintoshFD:Users:liuyuchao:Desktop:5G愿景.png"/>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99592" y="2348880"/>
              <a:ext cx="7632848" cy="4104457"/>
            </a:xfrm>
            <a:prstGeom prst="rect">
              <a:avLst/>
            </a:prstGeom>
            <a:noFill/>
            <a:ln>
              <a:noFill/>
            </a:ln>
          </p:spPr>
        </p:pic>
        <p:sp>
          <p:nvSpPr>
            <p:cNvPr id="6" name="TextBox 5"/>
            <p:cNvSpPr txBox="1"/>
            <p:nvPr/>
          </p:nvSpPr>
          <p:spPr>
            <a:xfrm>
              <a:off x="5652120" y="2599021"/>
              <a:ext cx="792087" cy="253916"/>
            </a:xfrm>
            <a:prstGeom prst="rect">
              <a:avLst/>
            </a:prstGeom>
            <a:solidFill>
              <a:schemeClr val="bg1"/>
            </a:solidFill>
            <a:ln>
              <a:noFill/>
            </a:ln>
            <a:effectLst>
              <a:softEdge rad="31750"/>
            </a:effectLst>
          </p:spPr>
          <p:style>
            <a:lnRef idx="1">
              <a:schemeClr val="accent1"/>
            </a:lnRef>
            <a:fillRef idx="2">
              <a:schemeClr val="accent1"/>
            </a:fillRef>
            <a:effectRef idx="1">
              <a:schemeClr val="accent1"/>
            </a:effectRef>
            <a:fontRef idx="minor">
              <a:schemeClr val="dk1"/>
            </a:fontRef>
          </p:style>
          <p:txBody>
            <a:bodyPr wrap="square" rtlCol="0">
              <a:spAutoFit/>
            </a:bodyPr>
            <a:lstStyle>
              <a:defPPr>
                <a:defRPr lang="zh-CN"/>
              </a:defPPr>
              <a:lvl1pPr algn="ctr">
                <a:defRPr sz="1000">
                  <a:solidFill>
                    <a:schemeClr val="tx2"/>
                  </a:solidFill>
                </a:defRPr>
              </a:lvl1pPr>
            </a:lstStyle>
            <a:p>
              <a:r>
                <a:rPr lang="en-US" altLang="zh-CN" dirty="0"/>
                <a:t>Agriculture</a:t>
              </a:r>
              <a:endParaRPr lang="zh-CN" altLang="en-US" dirty="0"/>
            </a:p>
          </p:txBody>
        </p:sp>
        <p:sp>
          <p:nvSpPr>
            <p:cNvPr id="7" name="TextBox 6"/>
            <p:cNvSpPr txBox="1"/>
            <p:nvPr/>
          </p:nvSpPr>
          <p:spPr>
            <a:xfrm>
              <a:off x="7164289" y="3686835"/>
              <a:ext cx="648072" cy="246221"/>
            </a:xfrm>
            <a:prstGeom prst="rect">
              <a:avLst/>
            </a:prstGeom>
            <a:solidFill>
              <a:schemeClr val="bg1"/>
            </a:solidFill>
            <a:ln>
              <a:noFill/>
            </a:ln>
            <a:effectLst>
              <a:softEdge rad="31750"/>
            </a:effectLst>
          </p:spPr>
          <p:style>
            <a:lnRef idx="1">
              <a:schemeClr val="accent1"/>
            </a:lnRef>
            <a:fillRef idx="2">
              <a:schemeClr val="accent1"/>
            </a:fillRef>
            <a:effectRef idx="1">
              <a:schemeClr val="accent1"/>
            </a:effectRef>
            <a:fontRef idx="minor">
              <a:schemeClr val="dk1"/>
            </a:fontRef>
          </p:style>
          <p:txBody>
            <a:bodyPr wrap="square" rtlCol="0">
              <a:spAutoFit/>
            </a:bodyPr>
            <a:lstStyle>
              <a:defPPr>
                <a:defRPr lang="zh-CN"/>
              </a:defPPr>
              <a:lvl1pPr algn="ctr">
                <a:defRPr sz="1000">
                  <a:solidFill>
                    <a:schemeClr val="tx2"/>
                  </a:solidFill>
                </a:defRPr>
              </a:lvl1pPr>
            </a:lstStyle>
            <a:p>
              <a:r>
                <a:rPr lang="en-US" altLang="zh-CN" dirty="0"/>
                <a:t>Health</a:t>
              </a:r>
              <a:endParaRPr lang="zh-CN" altLang="en-US" dirty="0"/>
            </a:p>
          </p:txBody>
        </p:sp>
        <p:sp>
          <p:nvSpPr>
            <p:cNvPr id="8" name="TextBox 7"/>
            <p:cNvSpPr txBox="1"/>
            <p:nvPr/>
          </p:nvSpPr>
          <p:spPr>
            <a:xfrm>
              <a:off x="8028384" y="4046875"/>
              <a:ext cx="792088" cy="246221"/>
            </a:xfrm>
            <a:prstGeom prst="rect">
              <a:avLst/>
            </a:prstGeom>
            <a:solidFill>
              <a:schemeClr val="bg1"/>
            </a:solidFill>
            <a:ln>
              <a:noFill/>
            </a:ln>
            <a:effectLst>
              <a:softEdge rad="31750"/>
            </a:effectLst>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a:r>
                <a:rPr lang="en-US" altLang="zh-CN" sz="1000" dirty="0" smtClean="0">
                  <a:solidFill>
                    <a:schemeClr val="tx2"/>
                  </a:solidFill>
                </a:rPr>
                <a:t>Education</a:t>
              </a:r>
              <a:endParaRPr lang="zh-CN" altLang="en-US" sz="900" dirty="0" smtClean="0">
                <a:solidFill>
                  <a:schemeClr val="tx2"/>
                </a:solidFill>
              </a:endParaRPr>
            </a:p>
          </p:txBody>
        </p:sp>
        <p:sp>
          <p:nvSpPr>
            <p:cNvPr id="9" name="TextBox 8"/>
            <p:cNvSpPr txBox="1"/>
            <p:nvPr/>
          </p:nvSpPr>
          <p:spPr>
            <a:xfrm>
              <a:off x="7740352" y="5013176"/>
              <a:ext cx="1061104" cy="246221"/>
            </a:xfrm>
            <a:prstGeom prst="rect">
              <a:avLst/>
            </a:prstGeom>
            <a:solidFill>
              <a:schemeClr val="bg1"/>
            </a:solidFill>
            <a:ln>
              <a:noFill/>
            </a:ln>
            <a:effectLst>
              <a:softEdge rad="31750"/>
            </a:effectLst>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a:r>
                <a:rPr lang="en-US" altLang="zh-CN" sz="1000" dirty="0" smtClean="0">
                  <a:solidFill>
                    <a:schemeClr val="tx2"/>
                  </a:solidFill>
                </a:rPr>
                <a:t>Transportation</a:t>
              </a:r>
              <a:endParaRPr lang="zh-CN" altLang="en-US" sz="900" dirty="0" smtClean="0">
                <a:solidFill>
                  <a:schemeClr val="tx2"/>
                </a:solidFill>
              </a:endParaRPr>
            </a:p>
          </p:txBody>
        </p:sp>
        <p:sp>
          <p:nvSpPr>
            <p:cNvPr id="10" name="TextBox 9"/>
            <p:cNvSpPr txBox="1"/>
            <p:nvPr/>
          </p:nvSpPr>
          <p:spPr>
            <a:xfrm>
              <a:off x="6679248" y="5631051"/>
              <a:ext cx="809077" cy="246221"/>
            </a:xfrm>
            <a:prstGeom prst="rect">
              <a:avLst/>
            </a:prstGeom>
            <a:solidFill>
              <a:schemeClr val="bg1"/>
            </a:solidFill>
            <a:ln>
              <a:noFill/>
            </a:ln>
            <a:effectLst>
              <a:softEdge rad="31750"/>
            </a:effectLst>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a:r>
                <a:rPr lang="en-US" altLang="zh-CN" sz="1000" dirty="0" smtClean="0">
                  <a:solidFill>
                    <a:schemeClr val="tx2"/>
                  </a:solidFill>
                </a:rPr>
                <a:t>Finance</a:t>
              </a:r>
              <a:endParaRPr lang="zh-CN" altLang="en-US" sz="900" dirty="0" smtClean="0">
                <a:solidFill>
                  <a:schemeClr val="tx2"/>
                </a:solidFill>
              </a:endParaRPr>
            </a:p>
          </p:txBody>
        </p:sp>
        <p:sp>
          <p:nvSpPr>
            <p:cNvPr id="11" name="TextBox 10"/>
            <p:cNvSpPr txBox="1"/>
            <p:nvPr/>
          </p:nvSpPr>
          <p:spPr>
            <a:xfrm>
              <a:off x="4139952" y="6093297"/>
              <a:ext cx="1169117" cy="246221"/>
            </a:xfrm>
            <a:prstGeom prst="rect">
              <a:avLst/>
            </a:prstGeom>
            <a:solidFill>
              <a:schemeClr val="bg1"/>
            </a:solidFill>
            <a:ln>
              <a:noFill/>
            </a:ln>
            <a:effectLst>
              <a:softEdge rad="31750"/>
            </a:effectLst>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a:r>
                <a:rPr lang="en-US" altLang="zh-CN" sz="1000" dirty="0" smtClean="0">
                  <a:solidFill>
                    <a:schemeClr val="tx2"/>
                  </a:solidFill>
                </a:rPr>
                <a:t>Environment</a:t>
              </a:r>
              <a:endParaRPr lang="zh-CN" altLang="en-US" sz="900" dirty="0" smtClean="0">
                <a:solidFill>
                  <a:schemeClr val="tx2"/>
                </a:solidFill>
              </a:endParaRPr>
            </a:p>
          </p:txBody>
        </p:sp>
        <p:sp>
          <p:nvSpPr>
            <p:cNvPr id="12" name="TextBox 11"/>
            <p:cNvSpPr txBox="1"/>
            <p:nvPr/>
          </p:nvSpPr>
          <p:spPr>
            <a:xfrm>
              <a:off x="2123728" y="3563724"/>
              <a:ext cx="1169117" cy="246221"/>
            </a:xfrm>
            <a:prstGeom prst="rect">
              <a:avLst/>
            </a:prstGeom>
            <a:solidFill>
              <a:srgbClr val="FFFF99"/>
            </a:solidFill>
            <a:ln>
              <a:noFill/>
            </a:ln>
            <a:effectLst>
              <a:softEdge rad="31750"/>
            </a:effectLst>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a:r>
                <a:rPr lang="en-US" altLang="zh-CN" sz="1000" dirty="0" smtClean="0">
                  <a:solidFill>
                    <a:schemeClr val="tx2"/>
                  </a:solidFill>
                </a:rPr>
                <a:t>Wearable devices</a:t>
              </a:r>
              <a:endParaRPr lang="zh-CN" altLang="en-US" sz="900" dirty="0" smtClean="0">
                <a:solidFill>
                  <a:schemeClr val="tx2"/>
                </a:solidFill>
              </a:endParaRPr>
            </a:p>
          </p:txBody>
        </p:sp>
        <p:sp>
          <p:nvSpPr>
            <p:cNvPr id="13" name="TextBox 12"/>
            <p:cNvSpPr txBox="1"/>
            <p:nvPr/>
          </p:nvSpPr>
          <p:spPr>
            <a:xfrm>
              <a:off x="2898827" y="3038763"/>
              <a:ext cx="737069" cy="246221"/>
            </a:xfrm>
            <a:prstGeom prst="rect">
              <a:avLst/>
            </a:prstGeom>
            <a:solidFill>
              <a:schemeClr val="accent5">
                <a:lumMod val="40000"/>
                <a:lumOff val="60000"/>
              </a:schemeClr>
            </a:solidFill>
            <a:ln>
              <a:noFill/>
            </a:ln>
            <a:effectLst>
              <a:softEdge rad="31750"/>
            </a:effectLst>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a:r>
                <a:rPr lang="en-US" altLang="zh-CN" sz="1000" dirty="0" smtClean="0">
                  <a:solidFill>
                    <a:schemeClr val="tx2"/>
                  </a:solidFill>
                </a:rPr>
                <a:t>Home</a:t>
              </a:r>
              <a:endParaRPr lang="zh-CN" altLang="en-US" sz="900" dirty="0" smtClean="0">
                <a:solidFill>
                  <a:schemeClr val="tx2"/>
                </a:solidFill>
              </a:endParaRPr>
            </a:p>
          </p:txBody>
        </p:sp>
        <p:sp>
          <p:nvSpPr>
            <p:cNvPr id="14" name="TextBox 13"/>
            <p:cNvSpPr txBox="1"/>
            <p:nvPr/>
          </p:nvSpPr>
          <p:spPr>
            <a:xfrm>
              <a:off x="4067944" y="3800654"/>
              <a:ext cx="648072" cy="246221"/>
            </a:xfrm>
            <a:prstGeom prst="rect">
              <a:avLst/>
            </a:prstGeom>
            <a:solidFill>
              <a:schemeClr val="accent5">
                <a:lumMod val="40000"/>
                <a:lumOff val="60000"/>
              </a:schemeClr>
            </a:solidFill>
            <a:ln>
              <a:noFill/>
            </a:ln>
            <a:effectLst>
              <a:softEdge rad="31750"/>
            </a:effectLst>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a:r>
                <a:rPr lang="en-US" altLang="zh-CN" sz="1000" dirty="0" smtClean="0">
                  <a:solidFill>
                    <a:schemeClr val="tx2"/>
                  </a:solidFill>
                </a:rPr>
                <a:t>AR</a:t>
              </a:r>
              <a:endParaRPr lang="zh-CN" altLang="en-US" sz="900" dirty="0" smtClean="0">
                <a:solidFill>
                  <a:schemeClr val="tx2"/>
                </a:solidFill>
              </a:endParaRPr>
            </a:p>
          </p:txBody>
        </p:sp>
        <p:sp>
          <p:nvSpPr>
            <p:cNvPr id="15" name="TextBox 14"/>
            <p:cNvSpPr txBox="1"/>
            <p:nvPr/>
          </p:nvSpPr>
          <p:spPr>
            <a:xfrm>
              <a:off x="4427984" y="4406915"/>
              <a:ext cx="648072" cy="246221"/>
            </a:xfrm>
            <a:prstGeom prst="rect">
              <a:avLst/>
            </a:prstGeom>
            <a:solidFill>
              <a:schemeClr val="accent5">
                <a:lumMod val="40000"/>
                <a:lumOff val="60000"/>
              </a:schemeClr>
            </a:solidFill>
            <a:ln>
              <a:noFill/>
            </a:ln>
            <a:effectLst>
              <a:softEdge rad="31750"/>
            </a:effectLst>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a:r>
                <a:rPr lang="en-US" altLang="zh-CN" sz="1000" dirty="0" smtClean="0">
                  <a:solidFill>
                    <a:schemeClr val="tx2"/>
                  </a:solidFill>
                </a:rPr>
                <a:t>VR</a:t>
              </a:r>
              <a:endParaRPr lang="zh-CN" altLang="en-US" sz="900" dirty="0" smtClean="0">
                <a:solidFill>
                  <a:schemeClr val="tx2"/>
                </a:solidFill>
              </a:endParaRPr>
            </a:p>
          </p:txBody>
        </p:sp>
        <p:sp>
          <p:nvSpPr>
            <p:cNvPr id="16" name="TextBox 15"/>
            <p:cNvSpPr txBox="1"/>
            <p:nvPr/>
          </p:nvSpPr>
          <p:spPr>
            <a:xfrm>
              <a:off x="5381078" y="4941169"/>
              <a:ext cx="1135138" cy="246221"/>
            </a:xfrm>
            <a:prstGeom prst="rect">
              <a:avLst/>
            </a:prstGeom>
            <a:solidFill>
              <a:schemeClr val="accent5">
                <a:lumMod val="40000"/>
                <a:lumOff val="60000"/>
              </a:schemeClr>
            </a:solidFill>
            <a:ln>
              <a:noFill/>
            </a:ln>
            <a:effectLst>
              <a:softEdge rad="31750"/>
            </a:effectLst>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a:r>
                <a:rPr lang="en-US" altLang="zh-CN" sz="1000" dirty="0" smtClean="0">
                  <a:solidFill>
                    <a:schemeClr val="tx2"/>
                  </a:solidFill>
                </a:rPr>
                <a:t>Entertainment</a:t>
              </a:r>
              <a:endParaRPr lang="zh-CN" altLang="en-US" sz="900" dirty="0" smtClean="0">
                <a:solidFill>
                  <a:schemeClr val="tx2"/>
                </a:solidFill>
              </a:endParaRPr>
            </a:p>
          </p:txBody>
        </p:sp>
        <p:sp>
          <p:nvSpPr>
            <p:cNvPr id="17" name="TextBox 16"/>
            <p:cNvSpPr txBox="1"/>
            <p:nvPr/>
          </p:nvSpPr>
          <p:spPr>
            <a:xfrm>
              <a:off x="2699792" y="5631050"/>
              <a:ext cx="1135138" cy="246221"/>
            </a:xfrm>
            <a:prstGeom prst="rect">
              <a:avLst/>
            </a:prstGeom>
            <a:solidFill>
              <a:schemeClr val="accent5">
                <a:lumMod val="40000"/>
                <a:lumOff val="60000"/>
              </a:schemeClr>
            </a:solidFill>
            <a:ln>
              <a:noFill/>
            </a:ln>
            <a:effectLst>
              <a:softEdge rad="31750"/>
            </a:effectLst>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a:r>
                <a:rPr lang="en-US" altLang="zh-CN" sz="1000" dirty="0" smtClean="0">
                  <a:solidFill>
                    <a:schemeClr val="tx2"/>
                  </a:solidFill>
                </a:rPr>
                <a:t>Cloud</a:t>
              </a:r>
              <a:endParaRPr lang="zh-CN" altLang="en-US" sz="900" dirty="0" smtClean="0">
                <a:solidFill>
                  <a:schemeClr val="tx2"/>
                </a:solidFill>
              </a:endParaRPr>
            </a:p>
          </p:txBody>
        </p:sp>
        <p:sp>
          <p:nvSpPr>
            <p:cNvPr id="19" name="TextBox 18"/>
            <p:cNvSpPr txBox="1"/>
            <p:nvPr/>
          </p:nvSpPr>
          <p:spPr>
            <a:xfrm>
              <a:off x="2970835" y="4046875"/>
              <a:ext cx="1025101" cy="246221"/>
            </a:xfrm>
            <a:prstGeom prst="rect">
              <a:avLst/>
            </a:prstGeom>
            <a:solidFill>
              <a:srgbClr val="FFFF99"/>
            </a:solidFill>
            <a:ln>
              <a:noFill/>
            </a:ln>
            <a:effectLst>
              <a:softEdge rad="31750"/>
            </a:effectLst>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a:r>
                <a:rPr lang="en-US" altLang="zh-CN" sz="1000" dirty="0" smtClean="0">
                  <a:solidFill>
                    <a:schemeClr val="tx2"/>
                  </a:solidFill>
                </a:rPr>
                <a:t>Mobile device</a:t>
              </a:r>
              <a:endParaRPr lang="zh-CN" altLang="en-US" sz="900" dirty="0" smtClean="0">
                <a:solidFill>
                  <a:schemeClr val="tx2"/>
                </a:solidFill>
              </a:endParaRPr>
            </a:p>
          </p:txBody>
        </p:sp>
        <p:sp>
          <p:nvSpPr>
            <p:cNvPr id="20" name="TextBox 19"/>
            <p:cNvSpPr txBox="1"/>
            <p:nvPr/>
          </p:nvSpPr>
          <p:spPr>
            <a:xfrm>
              <a:off x="3743908" y="2527012"/>
              <a:ext cx="792087" cy="253916"/>
            </a:xfrm>
            <a:prstGeom prst="rect">
              <a:avLst/>
            </a:prstGeom>
            <a:solidFill>
              <a:schemeClr val="bg1"/>
            </a:solidFill>
            <a:ln>
              <a:noFill/>
            </a:ln>
            <a:effectLst>
              <a:softEdge rad="31750"/>
            </a:effectLst>
          </p:spPr>
          <p:style>
            <a:lnRef idx="1">
              <a:schemeClr val="accent1"/>
            </a:lnRef>
            <a:fillRef idx="2">
              <a:schemeClr val="accent1"/>
            </a:fillRef>
            <a:effectRef idx="1">
              <a:schemeClr val="accent1"/>
            </a:effectRef>
            <a:fontRef idx="minor">
              <a:schemeClr val="dk1"/>
            </a:fontRef>
          </p:style>
          <p:txBody>
            <a:bodyPr wrap="square" rtlCol="0">
              <a:spAutoFit/>
            </a:bodyPr>
            <a:lstStyle>
              <a:defPPr>
                <a:defRPr lang="zh-CN"/>
              </a:defPPr>
              <a:lvl1pPr algn="ctr">
                <a:defRPr sz="1000">
                  <a:solidFill>
                    <a:schemeClr val="tx2"/>
                  </a:solidFill>
                </a:defRPr>
              </a:lvl1pPr>
            </a:lstStyle>
            <a:p>
              <a:r>
                <a:rPr lang="en-US" altLang="zh-CN" dirty="0" smtClean="0"/>
                <a:t>Industry</a:t>
              </a:r>
              <a:endParaRPr lang="zh-CN" altLang="en-US" dirty="0"/>
            </a:p>
          </p:txBody>
        </p:sp>
      </p:grpSp>
    </p:spTree>
    <p:extLst>
      <p:ext uri="{BB962C8B-B14F-4D97-AF65-F5344CB8AC3E}">
        <p14:creationId xmlns:p14="http://schemas.microsoft.com/office/powerpoint/2010/main" val="48282056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sz="3200" dirty="0" smtClean="0">
                <a:latin typeface="+mj-lt"/>
              </a:rPr>
              <a:t> Rel-17 </a:t>
            </a:r>
            <a:r>
              <a:rPr lang="en-US" dirty="0" smtClean="0">
                <a:latin typeface="+mj-lt"/>
              </a:rPr>
              <a:t>D2D Direct Communication and Discovery</a:t>
            </a:r>
            <a:endParaRPr lang="en-US" sz="3200" dirty="0">
              <a:latin typeface="+mj-lt"/>
            </a:endParaRPr>
          </a:p>
        </p:txBody>
      </p:sp>
      <p:sp>
        <p:nvSpPr>
          <p:cNvPr id="3" name="内容占位符 2"/>
          <p:cNvSpPr>
            <a:spLocks noGrp="1"/>
          </p:cNvSpPr>
          <p:nvPr>
            <p:ph idx="1"/>
          </p:nvPr>
        </p:nvSpPr>
        <p:spPr/>
        <p:txBody>
          <a:bodyPr>
            <a:normAutofit lnSpcReduction="10000"/>
          </a:bodyPr>
          <a:lstStyle/>
          <a:p>
            <a:r>
              <a:rPr lang="en-US" dirty="0" smtClean="0">
                <a:latin typeface="+mn-lt"/>
              </a:rPr>
              <a:t>User-oriented system evolution – </a:t>
            </a:r>
          </a:p>
          <a:p>
            <a:pPr lvl="1"/>
            <a:r>
              <a:rPr lang="en-US" dirty="0" smtClean="0">
                <a:latin typeface="+mn-lt"/>
              </a:rPr>
              <a:t>Better user experience is one important aspects in marketing NR and further development </a:t>
            </a:r>
          </a:p>
          <a:p>
            <a:pPr lvl="1"/>
            <a:r>
              <a:rPr lang="en-US" dirty="0" smtClean="0">
                <a:latin typeface="+mn-lt"/>
              </a:rPr>
              <a:t>Enhancement of Sidelink  for D2D</a:t>
            </a:r>
          </a:p>
          <a:p>
            <a:pPr lvl="2"/>
            <a:r>
              <a:rPr lang="en-US" dirty="0" smtClean="0">
                <a:latin typeface="+mn-lt"/>
              </a:rPr>
              <a:t>Direct communication – </a:t>
            </a:r>
          </a:p>
          <a:p>
            <a:pPr lvl="3"/>
            <a:r>
              <a:rPr lang="en-US" dirty="0" smtClean="0">
                <a:latin typeface="+mn-lt"/>
              </a:rPr>
              <a:t>Achieve high  data rate and low latency</a:t>
            </a:r>
          </a:p>
          <a:p>
            <a:pPr lvl="3"/>
            <a:r>
              <a:rPr lang="en-US" dirty="0" smtClean="0">
                <a:latin typeface="+mn-lt"/>
              </a:rPr>
              <a:t>Increase the radio resource reuse through sidelink</a:t>
            </a:r>
          </a:p>
          <a:p>
            <a:pPr lvl="2"/>
            <a:r>
              <a:rPr lang="en-US" dirty="0" smtClean="0">
                <a:latin typeface="+mn-lt"/>
              </a:rPr>
              <a:t>Discovery –</a:t>
            </a:r>
          </a:p>
          <a:p>
            <a:pPr lvl="3"/>
            <a:r>
              <a:rPr lang="en-US" dirty="0" smtClean="0">
                <a:latin typeface="+mn-lt"/>
              </a:rPr>
              <a:t>Support of applications of proximity services (e.g., social media, peer discovery)</a:t>
            </a:r>
          </a:p>
          <a:p>
            <a:pPr lvl="3"/>
            <a:r>
              <a:rPr lang="en-US" dirty="0" smtClean="0">
                <a:latin typeface="+mn-lt"/>
              </a:rPr>
              <a:t>Assistance in coverage extension of direct communication</a:t>
            </a:r>
          </a:p>
          <a:p>
            <a:r>
              <a:rPr lang="en-US" dirty="0" smtClean="0"/>
              <a:t>Extended 5G vertical domain through sidelink enhancement for D2D</a:t>
            </a:r>
          </a:p>
          <a:p>
            <a:pPr lvl="1"/>
            <a:r>
              <a:rPr lang="en-US" dirty="0" smtClean="0"/>
              <a:t>D2D communications between different devices types</a:t>
            </a:r>
          </a:p>
          <a:p>
            <a:pPr lvl="1"/>
            <a:r>
              <a:rPr lang="en-US" dirty="0" smtClean="0"/>
              <a:t>Extended user applications through D2D direct communication </a:t>
            </a:r>
          </a:p>
          <a:p>
            <a:endParaRPr lang="en-U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17075" y="152400"/>
            <a:ext cx="8092440" cy="902824"/>
          </a:xfrm>
        </p:spPr>
        <p:txBody>
          <a:bodyPr>
            <a:normAutofit/>
          </a:bodyPr>
          <a:lstStyle/>
          <a:p>
            <a:r>
              <a:rPr lang="en-US" altLang="zh-CN" dirty="0" smtClean="0">
                <a:cs typeface="Times New Roman" pitchFamily="18" charset="0"/>
              </a:rPr>
              <a:t>Requirements for D2D</a:t>
            </a:r>
            <a:endParaRPr lang="zh-CN" altLang="en-US" dirty="0">
              <a:cs typeface="Times New Roman" pitchFamily="18" charset="0"/>
            </a:endParaRPr>
          </a:p>
        </p:txBody>
      </p:sp>
      <p:sp>
        <p:nvSpPr>
          <p:cNvPr id="3" name="内容占位符 2"/>
          <p:cNvSpPr>
            <a:spLocks noGrp="1"/>
          </p:cNvSpPr>
          <p:nvPr>
            <p:ph idx="1"/>
          </p:nvPr>
        </p:nvSpPr>
        <p:spPr>
          <a:xfrm>
            <a:off x="321198" y="1157468"/>
            <a:ext cx="8568160" cy="5449072"/>
          </a:xfrm>
        </p:spPr>
        <p:txBody>
          <a:bodyPr>
            <a:normAutofit/>
          </a:bodyPr>
          <a:lstStyle/>
          <a:p>
            <a:pPr marL="457200" lvl="1" indent="0">
              <a:buNone/>
            </a:pPr>
            <a:endParaRPr lang="en-US" altLang="zh-CN" sz="1800" dirty="0" smtClean="0"/>
          </a:p>
          <a:p>
            <a:pPr marL="457200" lvl="1" indent="0">
              <a:buNone/>
            </a:pPr>
            <a:endParaRPr lang="en-US" altLang="zh-CN" sz="1800" dirty="0"/>
          </a:p>
          <a:p>
            <a:pPr marL="457200" lvl="1" indent="0">
              <a:buNone/>
            </a:pPr>
            <a:endParaRPr lang="en-US" altLang="zh-CN" sz="1800" dirty="0" smtClean="0"/>
          </a:p>
          <a:p>
            <a:pPr marL="457200" lvl="1" indent="0">
              <a:buNone/>
            </a:pPr>
            <a:endParaRPr lang="en-US" altLang="zh-CN" sz="1800" dirty="0"/>
          </a:p>
          <a:p>
            <a:pPr marL="457200" lvl="1" indent="0">
              <a:buNone/>
            </a:pPr>
            <a:endParaRPr lang="en-US" altLang="zh-CN" sz="1800" dirty="0" smtClean="0"/>
          </a:p>
          <a:p>
            <a:pPr marL="457200" lvl="1" indent="0">
              <a:buNone/>
            </a:pPr>
            <a:endParaRPr lang="en-US" altLang="zh-CN" sz="1800" dirty="0"/>
          </a:p>
          <a:p>
            <a:pPr lvl="1"/>
            <a:endParaRPr lang="en-US" altLang="zh-CN" sz="1800" dirty="0" smtClean="0"/>
          </a:p>
          <a:p>
            <a:pPr marL="457200" lvl="1" indent="0">
              <a:buNone/>
            </a:pPr>
            <a:endParaRPr lang="en-US" altLang="zh-CN" sz="1800" dirty="0"/>
          </a:p>
          <a:p>
            <a:pPr marL="457200" lvl="1" indent="0">
              <a:buNone/>
            </a:pPr>
            <a:endParaRPr lang="en-US" altLang="zh-CN" sz="1800" dirty="0" smtClean="0"/>
          </a:p>
          <a:p>
            <a:pPr marL="457200" lvl="1" indent="0">
              <a:buNone/>
            </a:pPr>
            <a:endParaRPr lang="en-US" altLang="zh-CN" sz="1800" dirty="0" smtClean="0"/>
          </a:p>
          <a:p>
            <a:pPr marL="0" lvl="3" indent="0">
              <a:lnSpc>
                <a:spcPct val="110000"/>
              </a:lnSpc>
              <a:spcBef>
                <a:spcPts val="1000"/>
              </a:spcBef>
              <a:buNone/>
            </a:pPr>
            <a:endParaRPr lang="en-US" altLang="zh-CN" sz="2000" b="1" dirty="0" smtClean="0"/>
          </a:p>
          <a:p>
            <a:pPr marL="0" lvl="3" indent="0">
              <a:lnSpc>
                <a:spcPct val="110000"/>
              </a:lnSpc>
              <a:spcBef>
                <a:spcPts val="1000"/>
              </a:spcBef>
              <a:buNone/>
            </a:pPr>
            <a:endParaRPr lang="en-US" altLang="zh-CN" sz="2000" b="1" dirty="0"/>
          </a:p>
          <a:p>
            <a:pPr marL="0" lvl="3" indent="0">
              <a:lnSpc>
                <a:spcPct val="110000"/>
              </a:lnSpc>
              <a:spcBef>
                <a:spcPts val="1000"/>
              </a:spcBef>
              <a:buNone/>
            </a:pPr>
            <a:endParaRPr lang="zh-CN" altLang="zh-CN" sz="2000" b="1" dirty="0"/>
          </a:p>
        </p:txBody>
      </p:sp>
      <p:graphicFrame>
        <p:nvGraphicFramePr>
          <p:cNvPr id="4" name="表格 3"/>
          <p:cNvGraphicFramePr>
            <a:graphicFrameLocks noGrp="1"/>
          </p:cNvGraphicFramePr>
          <p:nvPr>
            <p:extLst>
              <p:ext uri="{D42A27DB-BD31-4B8C-83A1-F6EECF244321}">
                <p14:modId xmlns:p14="http://schemas.microsoft.com/office/powerpoint/2010/main" val="2736801025"/>
              </p:ext>
            </p:extLst>
          </p:nvPr>
        </p:nvGraphicFramePr>
        <p:xfrm>
          <a:off x="275743" y="1216934"/>
          <a:ext cx="8363432" cy="5015402"/>
        </p:xfrm>
        <a:graphic>
          <a:graphicData uri="http://schemas.openxmlformats.org/drawingml/2006/table">
            <a:tbl>
              <a:tblPr firstRow="1" bandRow="1">
                <a:tableStyleId>{5C22544A-7EE6-4342-B048-85BDC9FD1C3A}</a:tableStyleId>
              </a:tblPr>
              <a:tblGrid>
                <a:gridCol w="1073679"/>
                <a:gridCol w="7289753"/>
              </a:tblGrid>
              <a:tr h="419873">
                <a:tc>
                  <a:txBody>
                    <a:bodyPr/>
                    <a:lstStyle/>
                    <a:p>
                      <a:r>
                        <a:rPr lang="en-US" altLang="zh-CN" sz="2000" b="1" dirty="0" smtClean="0"/>
                        <a:t>Spec</a:t>
                      </a:r>
                      <a:endParaRPr lang="zh-CN" altLang="en-US" sz="2000" b="1" dirty="0"/>
                    </a:p>
                  </a:txBody>
                  <a:tcPr marL="68580" marR="68580"/>
                </a:tc>
                <a:tc>
                  <a:txBody>
                    <a:bodyPr/>
                    <a:lstStyle/>
                    <a:p>
                      <a:r>
                        <a:rPr lang="en-US" altLang="zh-CN" sz="2000" b="1" dirty="0" smtClean="0"/>
                        <a:t>Requirements</a:t>
                      </a:r>
                      <a:endParaRPr lang="zh-CN" altLang="en-US" sz="2000" b="1" dirty="0"/>
                    </a:p>
                  </a:txBody>
                  <a:tcPr marL="68580" marR="68580"/>
                </a:tc>
              </a:tr>
              <a:tr h="934943">
                <a:tc>
                  <a:txBody>
                    <a:bodyPr/>
                    <a:lstStyle/>
                    <a:p>
                      <a:r>
                        <a:rPr lang="en-US" altLang="zh-CN" sz="1800" dirty="0" smtClean="0"/>
                        <a:t>TS22.278</a:t>
                      </a:r>
                      <a:endParaRPr lang="zh-CN" altLang="en-US" sz="1800" dirty="0"/>
                    </a:p>
                  </a:txBody>
                  <a:tcPr marL="68580" marR="68580"/>
                </a:tc>
                <a:tc>
                  <a:txBody>
                    <a:bodyPr/>
                    <a:lstStyle/>
                    <a:p>
                      <a:pPr marL="285750" indent="-285750">
                        <a:buFont typeface="Wingdings" pitchFamily="2" charset="2"/>
                        <a:buChar char="ü"/>
                      </a:pPr>
                      <a:r>
                        <a:rPr lang="en-US" altLang="zh-CN" sz="1800" dirty="0" smtClean="0"/>
                        <a:t>D2D</a:t>
                      </a:r>
                      <a:r>
                        <a:rPr lang="en-US" altLang="zh-CN" sz="1800" baseline="0" dirty="0" smtClean="0"/>
                        <a:t> discovery for both commercial and PS services should be supported;</a:t>
                      </a:r>
                    </a:p>
                    <a:p>
                      <a:pPr marL="285750" indent="-285750">
                        <a:buFont typeface="Wingdings" pitchFamily="2" charset="2"/>
                        <a:buChar char="ü"/>
                      </a:pPr>
                      <a:r>
                        <a:rPr lang="en-US" altLang="zh-CN" sz="1800" baseline="0" dirty="0" smtClean="0"/>
                        <a:t>D2D communication should be supported at least for PS services.</a:t>
                      </a:r>
                      <a:endParaRPr lang="zh-CN" altLang="en-US" sz="1800" dirty="0"/>
                    </a:p>
                  </a:txBody>
                  <a:tcPr marL="68580" marR="68580"/>
                </a:tc>
              </a:tr>
              <a:tr h="2304638">
                <a:tc>
                  <a:txBody>
                    <a:bodyPr/>
                    <a:lstStyle/>
                    <a:p>
                      <a:r>
                        <a:rPr lang="en-US" altLang="zh-CN" sz="1800" dirty="0" smtClean="0"/>
                        <a:t>TS22.261</a:t>
                      </a:r>
                      <a:endParaRPr lang="zh-CN" altLang="en-US" sz="1800" dirty="0"/>
                    </a:p>
                  </a:txBody>
                  <a:tcPr marL="68580" marR="68580"/>
                </a:tc>
                <a:tc>
                  <a:txBody>
                    <a:bodyPr/>
                    <a:lstStyle/>
                    <a:p>
                      <a:pPr marL="285750" indent="-285750" algn="l" defTabSz="914400" rtl="0" eaLnBrk="1" latinLnBrk="0" hangingPunct="1">
                        <a:buFont typeface="Wingdings" pitchFamily="2" charset="2"/>
                        <a:buChar char="ü"/>
                      </a:pPr>
                      <a:r>
                        <a:rPr lang="en-US" altLang="zh-CN" sz="1800" kern="1200" dirty="0" smtClean="0">
                          <a:solidFill>
                            <a:schemeClr val="dk1"/>
                          </a:solidFill>
                          <a:latin typeface="+mn-lt"/>
                          <a:ea typeface="+mn-ea"/>
                          <a:cs typeface="+mn-cs"/>
                        </a:rPr>
                        <a:t>UE-to-network</a:t>
                      </a:r>
                      <a:r>
                        <a:rPr lang="zh-CN" altLang="en-US" sz="1800" kern="1200" baseline="0" dirty="0" smtClean="0">
                          <a:solidFill>
                            <a:schemeClr val="dk1"/>
                          </a:solidFill>
                          <a:latin typeface="+mn-lt"/>
                          <a:ea typeface="+mn-ea"/>
                          <a:cs typeface="+mn-cs"/>
                        </a:rPr>
                        <a:t> </a:t>
                      </a:r>
                      <a:r>
                        <a:rPr lang="en-US" altLang="zh-CN" sz="1800" kern="1200" baseline="0" dirty="0" smtClean="0">
                          <a:solidFill>
                            <a:schemeClr val="dk1"/>
                          </a:solidFill>
                          <a:latin typeface="+mn-lt"/>
                          <a:ea typeface="+mn-ea"/>
                          <a:cs typeface="+mn-cs"/>
                        </a:rPr>
                        <a:t>relay should be supported:</a:t>
                      </a:r>
                    </a:p>
                    <a:p>
                      <a:pPr marL="742950" lvl="1" indent="-285750" algn="l" defTabSz="914400" rtl="0" eaLnBrk="1" latinLnBrk="0" hangingPunct="1">
                        <a:buFont typeface="Arial" pitchFamily="34" charset="0"/>
                        <a:buChar char="•"/>
                      </a:pPr>
                      <a:r>
                        <a:rPr lang="en-US" altLang="zh-CN" sz="1600" kern="1200" baseline="0" dirty="0" smtClean="0">
                          <a:solidFill>
                            <a:schemeClr val="dk1"/>
                          </a:solidFill>
                          <a:latin typeface="+mn-lt"/>
                          <a:ea typeface="+mn-ea"/>
                          <a:cs typeface="+mn-cs"/>
                        </a:rPr>
                        <a:t>Connection between remote UE and relay UE can be 3GPP RAT or non-3GPP RAT</a:t>
                      </a:r>
                      <a:r>
                        <a:rPr lang="zh-CN" altLang="en-US" sz="1600" kern="1200" baseline="0" dirty="0" smtClean="0">
                          <a:solidFill>
                            <a:schemeClr val="dk1"/>
                          </a:solidFill>
                          <a:latin typeface="+mn-lt"/>
                          <a:ea typeface="+mn-ea"/>
                          <a:cs typeface="+mn-cs"/>
                        </a:rPr>
                        <a:t>；</a:t>
                      </a:r>
                      <a:endParaRPr lang="en-US" altLang="zh-CN" sz="1600" kern="1200" baseline="0" dirty="0" smtClean="0">
                        <a:solidFill>
                          <a:schemeClr val="dk1"/>
                        </a:solidFill>
                        <a:latin typeface="+mn-lt"/>
                        <a:ea typeface="+mn-ea"/>
                        <a:cs typeface="+mn-cs"/>
                      </a:endParaRPr>
                    </a:p>
                    <a:p>
                      <a:pPr marL="742950" lvl="1" indent="-285750" algn="l" defTabSz="914400" rtl="0" eaLnBrk="1" latinLnBrk="0" hangingPunct="1">
                        <a:buFont typeface="Arial" pitchFamily="34" charset="0"/>
                        <a:buChar char="•"/>
                      </a:pPr>
                      <a:r>
                        <a:rPr lang="en-US" altLang="zh-CN" sz="1600" kern="1200" baseline="0" dirty="0" smtClean="0">
                          <a:solidFill>
                            <a:schemeClr val="dk1"/>
                          </a:solidFill>
                          <a:latin typeface="+mn-lt"/>
                          <a:ea typeface="+mn-ea"/>
                          <a:cs typeface="+mn-cs"/>
                        </a:rPr>
                        <a:t>UE using simultaneous indirect and direct network connection should be supported;</a:t>
                      </a:r>
                    </a:p>
                    <a:p>
                      <a:pPr marL="742950" lvl="1" indent="-285750" algn="l" defTabSz="914400" rtl="0" eaLnBrk="1" latinLnBrk="0" hangingPunct="1">
                        <a:buFont typeface="Arial" pitchFamily="34" charset="0"/>
                        <a:buChar char="•"/>
                      </a:pPr>
                      <a:r>
                        <a:rPr lang="en-US" altLang="zh-CN" sz="1600" kern="1200" baseline="0" dirty="0" smtClean="0">
                          <a:solidFill>
                            <a:schemeClr val="dk1"/>
                          </a:solidFill>
                          <a:latin typeface="+mn-lt"/>
                          <a:ea typeface="+mn-ea"/>
                          <a:cs typeface="+mn-cs"/>
                        </a:rPr>
                        <a:t>Connection between remote UE and relay UE can be licensed or unlicensed band;</a:t>
                      </a:r>
                    </a:p>
                    <a:p>
                      <a:pPr marL="742950" lvl="1" indent="-285750" algn="l" defTabSz="914400" rtl="0" eaLnBrk="1" latinLnBrk="0" hangingPunct="1">
                        <a:buFont typeface="Arial" pitchFamily="34" charset="0"/>
                        <a:buChar char="•"/>
                      </a:pPr>
                      <a:r>
                        <a:rPr lang="en-US" altLang="zh-CN" sz="1600" kern="1200" baseline="0" dirty="0" smtClean="0">
                          <a:solidFill>
                            <a:schemeClr val="dk1"/>
                          </a:solidFill>
                          <a:latin typeface="+mn-lt"/>
                          <a:ea typeface="+mn-ea"/>
                          <a:cs typeface="+mn-cs"/>
                        </a:rPr>
                        <a:t>5G system with satellite access should be considered.</a:t>
                      </a:r>
                      <a:endParaRPr lang="zh-CN" altLang="en-US" sz="1600" kern="1200" dirty="0">
                        <a:solidFill>
                          <a:schemeClr val="dk1"/>
                        </a:solidFill>
                        <a:latin typeface="+mn-lt"/>
                        <a:ea typeface="+mn-ea"/>
                        <a:cs typeface="+mn-cs"/>
                      </a:endParaRPr>
                    </a:p>
                  </a:txBody>
                  <a:tcPr marL="68580" marR="68580"/>
                </a:tc>
              </a:tr>
              <a:tr h="1355948">
                <a:tc>
                  <a:txBody>
                    <a:bodyPr/>
                    <a:lstStyle/>
                    <a:p>
                      <a:r>
                        <a:rPr lang="en-US" altLang="zh-CN" sz="1800" dirty="0" smtClean="0"/>
                        <a:t>TS22.125</a:t>
                      </a:r>
                      <a:endParaRPr lang="zh-CN" altLang="en-US" sz="1800" dirty="0" smtClean="0"/>
                    </a:p>
                  </a:txBody>
                  <a:tcPr marL="68580" marR="68580"/>
                </a:tc>
                <a:tc>
                  <a:txBody>
                    <a:bodyPr/>
                    <a:lstStyle/>
                    <a:p>
                      <a:pPr marL="285750" indent="-285750" algn="l" defTabSz="914400" rtl="0" eaLnBrk="1" latinLnBrk="0" hangingPunct="1">
                        <a:buFont typeface="Wingdings" pitchFamily="2" charset="2"/>
                        <a:buChar char="ü"/>
                      </a:pPr>
                      <a:r>
                        <a:rPr lang="en-US" altLang="zh-CN" sz="1800" kern="1200" dirty="0" smtClean="0">
                          <a:solidFill>
                            <a:schemeClr val="dk1"/>
                          </a:solidFill>
                          <a:latin typeface="+mn-lt"/>
                          <a:ea typeface="+mn-ea"/>
                          <a:cs typeface="+mn-cs"/>
                        </a:rPr>
                        <a:t>D2D broadcast communication should be supported for UAV:</a:t>
                      </a:r>
                    </a:p>
                    <a:p>
                      <a:pPr marL="742950" lvl="1" indent="-285750" algn="l" defTabSz="914400" rtl="0" eaLnBrk="1" latinLnBrk="0" hangingPunct="1">
                        <a:buFont typeface="Arial" pitchFamily="34" charset="0"/>
                        <a:buChar char="•"/>
                      </a:pPr>
                      <a:r>
                        <a:rPr lang="en-US" altLang="zh-CN" sz="1600" kern="1200" baseline="0" dirty="0" smtClean="0">
                          <a:solidFill>
                            <a:schemeClr val="dk1"/>
                          </a:solidFill>
                          <a:latin typeface="+mn-lt"/>
                          <a:ea typeface="+mn-ea"/>
                          <a:cs typeface="+mn-cs"/>
                        </a:rPr>
                        <a:t>Support direct UAV to UAV local broadcast communication at relative speeds of up to 320kmph with variable message payloads of 50-1500 bytes.</a:t>
                      </a:r>
                    </a:p>
                  </a:txBody>
                  <a:tcPr marL="68580" marR="68580"/>
                </a:tc>
              </a:tr>
            </a:tbl>
          </a:graphicData>
        </a:graphic>
      </p:graphicFrame>
      <p:sp>
        <p:nvSpPr>
          <p:cNvPr id="5" name="内容占位符 2"/>
          <p:cNvSpPr txBox="1">
            <a:spLocks/>
          </p:cNvSpPr>
          <p:nvPr/>
        </p:nvSpPr>
        <p:spPr>
          <a:xfrm>
            <a:off x="437668" y="1216934"/>
            <a:ext cx="7886700" cy="5236194"/>
          </a:xfrm>
          <a:prstGeom prst="rect">
            <a:avLst/>
          </a:prstGeom>
        </p:spPr>
        <p:txBody>
          <a:bodyPr vert="horz" lIns="3600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Calibri"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Wingdings" pitchFamily="2" charset="2"/>
              <a:buChar char="ü"/>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altLang="zh-CN" sz="2000" dirty="0"/>
          </a:p>
        </p:txBody>
      </p:sp>
    </p:spTree>
    <p:extLst>
      <p:ext uri="{BB962C8B-B14F-4D97-AF65-F5344CB8AC3E}">
        <p14:creationId xmlns:p14="http://schemas.microsoft.com/office/powerpoint/2010/main" val="358909157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56257" y="123827"/>
            <a:ext cx="8806767" cy="740779"/>
          </a:xfrm>
        </p:spPr>
        <p:txBody>
          <a:bodyPr>
            <a:noAutofit/>
          </a:bodyPr>
          <a:lstStyle/>
          <a:p>
            <a:r>
              <a:rPr lang="en-US" altLang="zh-CN" dirty="0" smtClean="0">
                <a:cs typeface="Times New Roman" pitchFamily="18" charset="0"/>
              </a:rPr>
              <a:t>Sidelink Enhancement for D2D</a:t>
            </a:r>
            <a:endParaRPr lang="zh-CN" altLang="en-US" dirty="0"/>
          </a:p>
        </p:txBody>
      </p:sp>
      <p:sp>
        <p:nvSpPr>
          <p:cNvPr id="3" name="内容占位符 2"/>
          <p:cNvSpPr>
            <a:spLocks noGrp="1"/>
          </p:cNvSpPr>
          <p:nvPr>
            <p:ph idx="1"/>
          </p:nvPr>
        </p:nvSpPr>
        <p:spPr>
          <a:xfrm>
            <a:off x="321197" y="1098092"/>
            <a:ext cx="8958806" cy="5148083"/>
          </a:xfrm>
        </p:spPr>
        <p:txBody>
          <a:bodyPr>
            <a:normAutofit/>
          </a:bodyPr>
          <a:lstStyle/>
          <a:p>
            <a:pPr marL="457200" lvl="1" indent="0">
              <a:buNone/>
            </a:pPr>
            <a:endParaRPr lang="en-US" altLang="zh-CN" sz="1800" dirty="0" smtClean="0"/>
          </a:p>
          <a:p>
            <a:pPr marL="457200" lvl="1" indent="0">
              <a:buNone/>
            </a:pPr>
            <a:endParaRPr lang="en-US" altLang="zh-CN" sz="1800" dirty="0"/>
          </a:p>
          <a:p>
            <a:pPr marL="457200" lvl="1" indent="0">
              <a:buNone/>
            </a:pPr>
            <a:endParaRPr lang="en-US" altLang="zh-CN" sz="1800" dirty="0" smtClean="0"/>
          </a:p>
          <a:p>
            <a:pPr marL="457200" lvl="1" indent="0">
              <a:buNone/>
            </a:pPr>
            <a:endParaRPr lang="en-US" altLang="zh-CN" sz="1800" dirty="0"/>
          </a:p>
          <a:p>
            <a:pPr marL="457200" lvl="1" indent="0">
              <a:buNone/>
            </a:pPr>
            <a:endParaRPr lang="en-US" altLang="zh-CN" sz="1800" dirty="0" smtClean="0"/>
          </a:p>
          <a:p>
            <a:pPr marL="457200" lvl="1" indent="0">
              <a:buNone/>
            </a:pPr>
            <a:endParaRPr lang="en-US" altLang="zh-CN" sz="1800" dirty="0"/>
          </a:p>
          <a:p>
            <a:pPr lvl="1"/>
            <a:endParaRPr lang="en-US" altLang="zh-CN" sz="1800" dirty="0" smtClean="0"/>
          </a:p>
          <a:p>
            <a:pPr marL="457200" lvl="1" indent="0">
              <a:buNone/>
            </a:pPr>
            <a:endParaRPr lang="en-US" altLang="zh-CN" sz="1800" dirty="0"/>
          </a:p>
          <a:p>
            <a:pPr marL="457200" lvl="1" indent="0">
              <a:buNone/>
            </a:pPr>
            <a:endParaRPr lang="en-US" altLang="zh-CN" sz="1800" dirty="0" smtClean="0"/>
          </a:p>
          <a:p>
            <a:pPr marL="457200" lvl="1" indent="0">
              <a:buNone/>
            </a:pPr>
            <a:endParaRPr lang="en-US" altLang="zh-CN" sz="1800" dirty="0" smtClean="0"/>
          </a:p>
          <a:p>
            <a:pPr marL="0" lvl="3" indent="0">
              <a:lnSpc>
                <a:spcPct val="110000"/>
              </a:lnSpc>
              <a:spcBef>
                <a:spcPts val="1000"/>
              </a:spcBef>
              <a:buNone/>
            </a:pPr>
            <a:endParaRPr lang="en-US" altLang="zh-CN" sz="2000" b="1" dirty="0" smtClean="0"/>
          </a:p>
          <a:p>
            <a:pPr marL="0" lvl="3" indent="0">
              <a:lnSpc>
                <a:spcPct val="110000"/>
              </a:lnSpc>
              <a:spcBef>
                <a:spcPts val="1000"/>
              </a:spcBef>
              <a:buNone/>
            </a:pPr>
            <a:endParaRPr lang="en-US" altLang="zh-CN" sz="2000" b="1" dirty="0"/>
          </a:p>
          <a:p>
            <a:pPr marL="0" lvl="3" indent="0">
              <a:lnSpc>
                <a:spcPct val="110000"/>
              </a:lnSpc>
              <a:spcBef>
                <a:spcPts val="1000"/>
              </a:spcBef>
              <a:buNone/>
            </a:pPr>
            <a:endParaRPr lang="en-US" altLang="zh-CN" sz="2000" b="1" dirty="0" smtClean="0"/>
          </a:p>
        </p:txBody>
      </p:sp>
      <p:graphicFrame>
        <p:nvGraphicFramePr>
          <p:cNvPr id="4" name="表格 3"/>
          <p:cNvGraphicFramePr>
            <a:graphicFrameLocks noGrp="1"/>
          </p:cNvGraphicFramePr>
          <p:nvPr>
            <p:extLst>
              <p:ext uri="{D42A27DB-BD31-4B8C-83A1-F6EECF244321}">
                <p14:modId xmlns:p14="http://schemas.microsoft.com/office/powerpoint/2010/main" val="3447117630"/>
              </p:ext>
            </p:extLst>
          </p:nvPr>
        </p:nvGraphicFramePr>
        <p:xfrm>
          <a:off x="395536" y="1196752"/>
          <a:ext cx="8580458" cy="5096162"/>
        </p:xfrm>
        <a:graphic>
          <a:graphicData uri="http://schemas.openxmlformats.org/drawingml/2006/table">
            <a:tbl>
              <a:tblPr firstRow="1" bandRow="1">
                <a:tableStyleId>{5C22544A-7EE6-4342-B048-85BDC9FD1C3A}</a:tableStyleId>
              </a:tblPr>
              <a:tblGrid>
                <a:gridCol w="1979633"/>
                <a:gridCol w="6600825"/>
              </a:tblGrid>
              <a:tr h="554360">
                <a:tc>
                  <a:txBody>
                    <a:bodyPr/>
                    <a:lstStyle/>
                    <a:p>
                      <a:pPr algn="ctr"/>
                      <a:r>
                        <a:rPr lang="en-US" altLang="zh-CN" sz="1800" dirty="0" smtClean="0">
                          <a:latin typeface="+mn-lt"/>
                        </a:rPr>
                        <a:t>NR proximity</a:t>
                      </a:r>
                      <a:r>
                        <a:rPr lang="en-US" altLang="zh-CN" sz="1800" baseline="0" dirty="0" smtClean="0">
                          <a:latin typeface="+mn-lt"/>
                        </a:rPr>
                        <a:t> service </a:t>
                      </a:r>
                      <a:r>
                        <a:rPr lang="en-US" altLang="zh-CN" sz="1800" dirty="0" smtClean="0">
                          <a:latin typeface="+mn-lt"/>
                        </a:rPr>
                        <a:t>requirements</a:t>
                      </a:r>
                      <a:endParaRPr lang="zh-CN" altLang="en-US" sz="1800" dirty="0">
                        <a:latin typeface="+mn-lt"/>
                      </a:endParaRPr>
                    </a:p>
                  </a:txBody>
                  <a:tcPr marL="68580" marR="68580"/>
                </a:tc>
                <a:tc>
                  <a:txBody>
                    <a:bodyPr/>
                    <a:lstStyle/>
                    <a:p>
                      <a:pPr algn="ctr"/>
                      <a:r>
                        <a:rPr lang="en-US" altLang="zh-CN" sz="1800" dirty="0" smtClean="0">
                          <a:latin typeface="+mn-lt"/>
                        </a:rPr>
                        <a:t>Sidelink</a:t>
                      </a:r>
                      <a:r>
                        <a:rPr lang="en-US" altLang="zh-CN" sz="1800" baseline="0" dirty="0" smtClean="0">
                          <a:latin typeface="+mn-lt"/>
                        </a:rPr>
                        <a:t> Enhancement for D2D</a:t>
                      </a:r>
                      <a:endParaRPr lang="zh-CN" altLang="en-US" sz="1800" dirty="0">
                        <a:latin typeface="+mn-lt"/>
                      </a:endParaRPr>
                    </a:p>
                  </a:txBody>
                  <a:tcPr marL="68580" marR="68580"/>
                </a:tc>
              </a:tr>
              <a:tr h="903833">
                <a:tc>
                  <a:txBody>
                    <a:bodyPr/>
                    <a:lstStyle/>
                    <a:p>
                      <a:r>
                        <a:rPr lang="en-US" altLang="zh-CN" sz="1800" dirty="0" err="1" smtClean="0">
                          <a:latin typeface="+mn-lt"/>
                        </a:rPr>
                        <a:t>Sidelink</a:t>
                      </a:r>
                      <a:r>
                        <a:rPr lang="en-US" altLang="zh-CN" sz="1800" dirty="0" smtClean="0">
                          <a:latin typeface="+mn-lt"/>
                        </a:rPr>
                        <a:t> discovery </a:t>
                      </a:r>
                      <a:endParaRPr lang="zh-CN" altLang="en-US" sz="1800" dirty="0">
                        <a:latin typeface="+mn-lt"/>
                      </a:endParaRPr>
                    </a:p>
                  </a:txBody>
                  <a:tcPr marL="68580" marR="68580"/>
                </a:tc>
                <a:tc>
                  <a:txBody>
                    <a:bodyPr/>
                    <a:lstStyle/>
                    <a:p>
                      <a:pPr marL="0" indent="0">
                        <a:buFont typeface="+mj-lt"/>
                        <a:buNone/>
                      </a:pPr>
                      <a:r>
                        <a:rPr lang="en-US" altLang="zh-CN" sz="1800" dirty="0" smtClean="0">
                          <a:latin typeface="+mn-lt"/>
                        </a:rPr>
                        <a:t>The sidelink discovery requirements in V2X is limited</a:t>
                      </a:r>
                      <a:r>
                        <a:rPr lang="en-US" altLang="zh-CN" sz="1800" baseline="0" dirty="0" smtClean="0">
                          <a:latin typeface="+mn-lt"/>
                        </a:rPr>
                        <a:t> to application triggered peer discovery for </a:t>
                      </a:r>
                      <a:r>
                        <a:rPr lang="en-US" altLang="zh-CN" sz="1800" baseline="0" dirty="0" err="1" smtClean="0">
                          <a:latin typeface="+mn-lt"/>
                        </a:rPr>
                        <a:t>unicast</a:t>
                      </a:r>
                      <a:r>
                        <a:rPr lang="en-US" altLang="zh-CN" sz="1800" baseline="0" dirty="0" smtClean="0">
                          <a:latin typeface="+mn-lt"/>
                        </a:rPr>
                        <a:t> and </a:t>
                      </a:r>
                      <a:r>
                        <a:rPr lang="en-US" altLang="zh-CN" sz="1800" baseline="0" dirty="0" err="1" smtClean="0">
                          <a:latin typeface="+mn-lt"/>
                        </a:rPr>
                        <a:t>groupcast</a:t>
                      </a:r>
                      <a:endParaRPr lang="en-US" altLang="zh-CN" sz="1800" baseline="0" dirty="0" smtClean="0">
                        <a:latin typeface="+mn-lt"/>
                      </a:endParaRPr>
                    </a:p>
                    <a:p>
                      <a:pPr marL="0" indent="0">
                        <a:buFont typeface="+mj-lt"/>
                        <a:buNone/>
                      </a:pPr>
                      <a:r>
                        <a:rPr lang="en-US" altLang="zh-CN" sz="1800" baseline="0" dirty="0" smtClean="0">
                          <a:latin typeface="+mn-lt"/>
                        </a:rPr>
                        <a:t>For commercial cases (e.g. advertisements) or public safety cases (e.g., disaster alarm), the discovery message needs to be transmitted frequently.    Efficient resource utilization is essential. </a:t>
                      </a:r>
                      <a:endParaRPr lang="zh-CN" altLang="en-US" sz="1800" dirty="0">
                        <a:latin typeface="+mn-lt"/>
                      </a:endParaRPr>
                    </a:p>
                  </a:txBody>
                  <a:tcPr marL="68580" marR="68580"/>
                </a:tc>
              </a:tr>
              <a:tr h="981362">
                <a:tc>
                  <a:txBody>
                    <a:bodyPr/>
                    <a:lstStyle/>
                    <a:p>
                      <a:r>
                        <a:rPr lang="en-US" altLang="zh-CN" sz="1800" dirty="0" smtClean="0">
                          <a:latin typeface="+mn-lt"/>
                        </a:rPr>
                        <a:t>UE-to-network and UE-to-UE</a:t>
                      </a:r>
                      <a:r>
                        <a:rPr lang="zh-CN" altLang="en-US" sz="1800" baseline="0" dirty="0" smtClean="0">
                          <a:latin typeface="+mn-lt"/>
                        </a:rPr>
                        <a:t> </a:t>
                      </a:r>
                      <a:r>
                        <a:rPr lang="en-US" altLang="zh-CN" sz="1800" baseline="0" dirty="0" smtClean="0">
                          <a:latin typeface="+mn-lt"/>
                        </a:rPr>
                        <a:t>relay</a:t>
                      </a:r>
                      <a:endParaRPr lang="zh-CN" altLang="en-US" sz="1800" dirty="0">
                        <a:latin typeface="+mn-lt"/>
                      </a:endParaRPr>
                    </a:p>
                  </a:txBody>
                  <a:tcPr marL="68580" marR="6858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800" kern="1200" baseline="0" dirty="0" smtClean="0">
                          <a:solidFill>
                            <a:schemeClr val="dk1"/>
                          </a:solidFill>
                          <a:latin typeface="+mn-lt"/>
                          <a:ea typeface="+mn-ea"/>
                          <a:cs typeface="+mn-cs"/>
                        </a:rPr>
                        <a:t>UE-to-network and UE-to-UE relay are essential in extending the range of the communication.    There is clear requirement of relay from SA2.  </a:t>
                      </a:r>
                    </a:p>
                  </a:txBody>
                  <a:tcPr marL="68580" marR="68580"/>
                </a:tc>
              </a:tr>
              <a:tr h="1272827">
                <a:tc>
                  <a:txBody>
                    <a:bodyPr/>
                    <a:lstStyle/>
                    <a:p>
                      <a:r>
                        <a:rPr lang="en-US" altLang="zh-CN" sz="1800" dirty="0" err="1" smtClean="0">
                          <a:latin typeface="+mn-lt"/>
                        </a:rPr>
                        <a:t>Sidelink</a:t>
                      </a:r>
                      <a:r>
                        <a:rPr lang="en-US" altLang="zh-CN" sz="1800" baseline="0" dirty="0" smtClean="0">
                          <a:latin typeface="+mn-lt"/>
                        </a:rPr>
                        <a:t> communication</a:t>
                      </a:r>
                      <a:endParaRPr lang="zh-CN" altLang="en-US" sz="1800" dirty="0" smtClean="0">
                        <a:latin typeface="+mn-lt"/>
                      </a:endParaRPr>
                    </a:p>
                  </a:txBody>
                  <a:tcPr marL="68580" marR="68580"/>
                </a:tc>
                <a:tc>
                  <a:txBody>
                    <a:bodyPr/>
                    <a:lstStyle/>
                    <a:p>
                      <a:r>
                        <a:rPr lang="en-US" altLang="zh-CN" sz="1800" dirty="0" smtClean="0">
                          <a:latin typeface="+mn-lt"/>
                        </a:rPr>
                        <a:t>D2D</a:t>
                      </a:r>
                      <a:r>
                        <a:rPr lang="en-US" altLang="zh-CN" sz="1800" baseline="0" dirty="0" smtClean="0">
                          <a:latin typeface="+mn-lt"/>
                        </a:rPr>
                        <a:t> has different deployment scenarios and requirements compared with those of V2X.  The D2D deployment scenarios are mostly indoor with low mobility and high penetration loss.   The power consumption needs to be low for D2D comparing to that of V2X.   The sidelink link adaptation and interference management for D2D are different to those of V2X.</a:t>
                      </a:r>
                      <a:endParaRPr lang="zh-CN" altLang="en-US" sz="1800" dirty="0">
                        <a:latin typeface="+mn-lt"/>
                      </a:endParaRPr>
                    </a:p>
                  </a:txBody>
                  <a:tcPr marL="68580" marR="68580"/>
                </a:tc>
              </a:tr>
            </a:tbl>
          </a:graphicData>
        </a:graphic>
      </p:graphicFrame>
    </p:spTree>
    <p:extLst>
      <p:ext uri="{BB962C8B-B14F-4D97-AF65-F5344CB8AC3E}">
        <p14:creationId xmlns:p14="http://schemas.microsoft.com/office/powerpoint/2010/main" val="296800923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dirty="0" smtClean="0"/>
              <a:t>Motivation of NR sidelink for D2D</a:t>
            </a:r>
            <a:endParaRPr lang="zh-CN" altLang="en-US" dirty="0"/>
          </a:p>
        </p:txBody>
      </p:sp>
      <p:sp>
        <p:nvSpPr>
          <p:cNvPr id="3" name="内容占位符 2"/>
          <p:cNvSpPr>
            <a:spLocks noGrp="1"/>
          </p:cNvSpPr>
          <p:nvPr>
            <p:ph idx="1"/>
          </p:nvPr>
        </p:nvSpPr>
        <p:spPr>
          <a:xfrm>
            <a:off x="467544" y="1268760"/>
            <a:ext cx="8219256" cy="4032448"/>
          </a:xfrm>
        </p:spPr>
        <p:txBody>
          <a:bodyPr>
            <a:normAutofit fontScale="85000" lnSpcReduction="10000"/>
          </a:bodyPr>
          <a:lstStyle/>
          <a:p>
            <a:pPr>
              <a:lnSpc>
                <a:spcPct val="110000"/>
              </a:lnSpc>
              <a:spcBef>
                <a:spcPts val="0"/>
              </a:spcBef>
            </a:pPr>
            <a:r>
              <a:rPr lang="en-US" altLang="zh-CN" sz="2000" dirty="0" smtClean="0"/>
              <a:t>SA2 requirements of sidelink enhancement for D2D</a:t>
            </a:r>
          </a:p>
          <a:p>
            <a:pPr lvl="1">
              <a:lnSpc>
                <a:spcPct val="110000"/>
              </a:lnSpc>
              <a:spcBef>
                <a:spcPts val="0"/>
              </a:spcBef>
            </a:pPr>
            <a:r>
              <a:rPr lang="en-US" altLang="zh-CN" sz="1800" dirty="0" smtClean="0"/>
              <a:t>TS22.278 defined requirements on discovery </a:t>
            </a:r>
            <a:r>
              <a:rPr lang="en-US" altLang="zh-CN" sz="1800" dirty="0"/>
              <a:t>for both commercial and </a:t>
            </a:r>
            <a:r>
              <a:rPr lang="en-US" altLang="zh-CN" sz="1800" dirty="0" smtClean="0"/>
              <a:t>PS</a:t>
            </a:r>
            <a:endParaRPr lang="en-US" altLang="zh-CN" sz="1800" dirty="0"/>
          </a:p>
          <a:p>
            <a:pPr lvl="2">
              <a:lnSpc>
                <a:spcPct val="110000"/>
              </a:lnSpc>
              <a:spcBef>
                <a:spcPts val="0"/>
              </a:spcBef>
            </a:pPr>
            <a:r>
              <a:rPr lang="en-US" altLang="zh-CN" sz="1600" dirty="0" smtClean="0"/>
              <a:t>Discovery </a:t>
            </a:r>
            <a:r>
              <a:rPr lang="en-US" altLang="zh-CN" sz="1600" dirty="0"/>
              <a:t>procedure and related messages are up to upper </a:t>
            </a:r>
            <a:r>
              <a:rPr lang="en-US" altLang="zh-CN" sz="1600" dirty="0" smtClean="0"/>
              <a:t>layers in NR V2X</a:t>
            </a:r>
            <a:endParaRPr lang="en-US" altLang="zh-CN" sz="1600" dirty="0"/>
          </a:p>
          <a:p>
            <a:pPr lvl="1">
              <a:lnSpc>
                <a:spcPct val="110000"/>
              </a:lnSpc>
              <a:spcBef>
                <a:spcPts val="0"/>
              </a:spcBef>
            </a:pPr>
            <a:r>
              <a:rPr lang="en-US" altLang="zh-CN" sz="1800" dirty="0"/>
              <a:t>TS22.261 </a:t>
            </a:r>
            <a:r>
              <a:rPr lang="en-US" altLang="zh-CN" sz="1800" dirty="0" smtClean="0"/>
              <a:t>defines requirement on support of UE-to-Network </a:t>
            </a:r>
            <a:r>
              <a:rPr lang="en-US" altLang="zh-CN" sz="1800" dirty="0"/>
              <a:t>relay</a:t>
            </a:r>
          </a:p>
          <a:p>
            <a:pPr lvl="2">
              <a:lnSpc>
                <a:spcPct val="110000"/>
              </a:lnSpc>
              <a:spcBef>
                <a:spcPts val="0"/>
              </a:spcBef>
            </a:pPr>
            <a:r>
              <a:rPr lang="en-GB" altLang="zh-CN" sz="1600" dirty="0" smtClean="0"/>
              <a:t>UE </a:t>
            </a:r>
            <a:r>
              <a:rPr lang="en-GB" altLang="zh-CN" sz="1600" dirty="0"/>
              <a:t>relaying </a:t>
            </a:r>
            <a:r>
              <a:rPr lang="en-GB" altLang="zh-CN" sz="1600" dirty="0" smtClean="0"/>
              <a:t>resource (pool) configuration is </a:t>
            </a:r>
            <a:r>
              <a:rPr lang="en-GB" altLang="zh-CN" sz="1600" dirty="0"/>
              <a:t>not supported in </a:t>
            </a:r>
            <a:r>
              <a:rPr lang="en-GB" altLang="zh-CN" sz="1600" dirty="0" smtClean="0"/>
              <a:t>Rel-16 V2X work</a:t>
            </a:r>
          </a:p>
          <a:p>
            <a:pPr>
              <a:lnSpc>
                <a:spcPct val="110000"/>
              </a:lnSpc>
              <a:spcBef>
                <a:spcPts val="0"/>
              </a:spcBef>
            </a:pPr>
            <a:r>
              <a:rPr lang="en-GB" altLang="zh-CN" sz="2000" dirty="0" smtClean="0"/>
              <a:t>Sidelink Enhancement </a:t>
            </a:r>
          </a:p>
          <a:p>
            <a:pPr lvl="1">
              <a:lnSpc>
                <a:spcPct val="110000"/>
              </a:lnSpc>
              <a:spcBef>
                <a:spcPts val="0"/>
              </a:spcBef>
            </a:pPr>
            <a:r>
              <a:rPr lang="en-US" altLang="zh-CN" sz="1800" dirty="0" smtClean="0"/>
              <a:t>Evaluation of deployment scenarios of D2D for public safety and commercial services</a:t>
            </a:r>
          </a:p>
          <a:p>
            <a:pPr lvl="2">
              <a:lnSpc>
                <a:spcPct val="110000"/>
              </a:lnSpc>
              <a:spcBef>
                <a:spcPts val="0"/>
              </a:spcBef>
            </a:pPr>
            <a:r>
              <a:rPr lang="en-US" altLang="zh-CN" sz="1600" dirty="0" smtClean="0"/>
              <a:t>Indoor scenarios with large penetration loss</a:t>
            </a:r>
          </a:p>
          <a:p>
            <a:pPr lvl="2">
              <a:lnSpc>
                <a:spcPct val="110000"/>
              </a:lnSpc>
              <a:spcBef>
                <a:spcPts val="0"/>
              </a:spcBef>
            </a:pPr>
            <a:r>
              <a:rPr lang="en-US" altLang="zh-CN" sz="1600" dirty="0" smtClean="0"/>
              <a:t>Outdoor scenarios with extended coverage</a:t>
            </a:r>
            <a:endParaRPr lang="zh-CN" altLang="zh-CN" sz="1400" dirty="0" smtClean="0"/>
          </a:p>
          <a:p>
            <a:pPr lvl="1">
              <a:lnSpc>
                <a:spcPct val="110000"/>
              </a:lnSpc>
              <a:spcBef>
                <a:spcPts val="0"/>
              </a:spcBef>
            </a:pPr>
            <a:r>
              <a:rPr lang="en-US" altLang="zh-CN" sz="1800" dirty="0" smtClean="0"/>
              <a:t>Sidelink enhancement in support of D2D communication –</a:t>
            </a:r>
          </a:p>
          <a:p>
            <a:pPr lvl="2">
              <a:lnSpc>
                <a:spcPct val="110000"/>
              </a:lnSpc>
              <a:spcBef>
                <a:spcPts val="0"/>
              </a:spcBef>
            </a:pPr>
            <a:r>
              <a:rPr lang="en-US" altLang="zh-CN" sz="1600" dirty="0" smtClean="0"/>
              <a:t>Coverage extension – PSSCH beamforming</a:t>
            </a:r>
          </a:p>
          <a:p>
            <a:pPr lvl="2">
              <a:lnSpc>
                <a:spcPct val="110000"/>
              </a:lnSpc>
              <a:spcBef>
                <a:spcPts val="0"/>
              </a:spcBef>
            </a:pPr>
            <a:r>
              <a:rPr lang="en-US" altLang="zh-CN" sz="1600" dirty="0" smtClean="0"/>
              <a:t>Higher data rate -  multi-antenna operation and carrier aggregation </a:t>
            </a:r>
          </a:p>
          <a:p>
            <a:pPr lvl="1">
              <a:lnSpc>
                <a:spcPct val="110000"/>
              </a:lnSpc>
              <a:spcBef>
                <a:spcPts val="0"/>
              </a:spcBef>
            </a:pPr>
            <a:r>
              <a:rPr lang="en-US" altLang="zh-CN" sz="1800" dirty="0" smtClean="0"/>
              <a:t>D2D </a:t>
            </a:r>
            <a:r>
              <a:rPr lang="en-GB" altLang="zh-CN" sz="1800" dirty="0" smtClean="0"/>
              <a:t>proximity </a:t>
            </a:r>
            <a:r>
              <a:rPr lang="en-US" altLang="zh-CN" sz="1800" dirty="0" smtClean="0"/>
              <a:t>discovery</a:t>
            </a:r>
          </a:p>
          <a:p>
            <a:pPr lvl="2">
              <a:lnSpc>
                <a:spcPct val="110000"/>
              </a:lnSpc>
              <a:spcBef>
                <a:spcPts val="0"/>
              </a:spcBef>
            </a:pPr>
            <a:r>
              <a:rPr lang="en-US" altLang="zh-CN" sz="1600" dirty="0" smtClean="0"/>
              <a:t>D2D discovery in support of applications (e.g., social media)</a:t>
            </a:r>
          </a:p>
          <a:p>
            <a:pPr lvl="2">
              <a:lnSpc>
                <a:spcPct val="110000"/>
              </a:lnSpc>
              <a:spcBef>
                <a:spcPts val="0"/>
              </a:spcBef>
            </a:pPr>
            <a:r>
              <a:rPr lang="en-US" altLang="zh-CN" sz="1600" dirty="0" smtClean="0"/>
              <a:t>D2D discovery to assist direct communication – network-to-UE and UE-to-UE relay</a:t>
            </a:r>
          </a:p>
          <a:p>
            <a:pPr lvl="2">
              <a:lnSpc>
                <a:spcPct val="110000"/>
              </a:lnSpc>
              <a:spcBef>
                <a:spcPts val="0"/>
              </a:spcBef>
            </a:pPr>
            <a:r>
              <a:rPr lang="en-US" altLang="zh-CN" sz="1600" dirty="0" smtClean="0"/>
              <a:t>Multi-carrier discovery – NR and LTE discovery</a:t>
            </a:r>
          </a:p>
          <a:p>
            <a:pPr lvl="1">
              <a:lnSpc>
                <a:spcPct val="110000"/>
              </a:lnSpc>
              <a:spcBef>
                <a:spcPts val="0"/>
              </a:spcBef>
            </a:pPr>
            <a:r>
              <a:rPr lang="en-US" altLang="zh-CN" dirty="0" smtClean="0"/>
              <a:t>Device power saving </a:t>
            </a:r>
          </a:p>
          <a:p>
            <a:pPr lvl="1">
              <a:lnSpc>
                <a:spcPct val="110000"/>
              </a:lnSpc>
              <a:spcBef>
                <a:spcPts val="0"/>
              </a:spcBef>
              <a:buNone/>
            </a:pPr>
            <a:endParaRPr lang="en-US" altLang="zh-CN" sz="2200" dirty="0" smtClean="0"/>
          </a:p>
          <a:p>
            <a:pPr marL="457200" lvl="1" indent="0">
              <a:lnSpc>
                <a:spcPct val="110000"/>
              </a:lnSpc>
              <a:buNone/>
            </a:pPr>
            <a:endParaRPr lang="en-US" altLang="zh-CN" sz="1800" dirty="0" smtClean="0"/>
          </a:p>
          <a:p>
            <a:pPr marL="457200" lvl="1" indent="0">
              <a:lnSpc>
                <a:spcPct val="110000"/>
              </a:lnSpc>
              <a:buNone/>
            </a:pPr>
            <a:endParaRPr lang="en-US" altLang="zh-CN" sz="1800" dirty="0"/>
          </a:p>
          <a:p>
            <a:pPr lvl="1">
              <a:lnSpc>
                <a:spcPct val="110000"/>
              </a:lnSpc>
            </a:pPr>
            <a:endParaRPr lang="en-US" altLang="zh-CN" sz="1800" dirty="0" smtClean="0"/>
          </a:p>
          <a:p>
            <a:pPr marL="457200" lvl="1" indent="0">
              <a:lnSpc>
                <a:spcPct val="110000"/>
              </a:lnSpc>
              <a:buNone/>
            </a:pPr>
            <a:endParaRPr lang="en-US" altLang="zh-CN" sz="1800" dirty="0"/>
          </a:p>
          <a:p>
            <a:pPr marL="457200" lvl="1" indent="0">
              <a:lnSpc>
                <a:spcPct val="110000"/>
              </a:lnSpc>
              <a:buNone/>
            </a:pPr>
            <a:endParaRPr lang="en-US" altLang="zh-CN" sz="1800" dirty="0" smtClean="0"/>
          </a:p>
          <a:p>
            <a:pPr marL="457200" lvl="1" indent="0">
              <a:lnSpc>
                <a:spcPct val="110000"/>
              </a:lnSpc>
              <a:buNone/>
            </a:pPr>
            <a:endParaRPr lang="en-US" altLang="zh-CN" sz="1800" dirty="0" smtClean="0"/>
          </a:p>
          <a:p>
            <a:pPr marL="0" lvl="3" indent="0">
              <a:lnSpc>
                <a:spcPct val="110000"/>
              </a:lnSpc>
              <a:spcBef>
                <a:spcPts val="1000"/>
              </a:spcBef>
              <a:buNone/>
            </a:pPr>
            <a:endParaRPr lang="en-US" altLang="zh-CN" sz="2000" b="1" dirty="0" smtClean="0"/>
          </a:p>
          <a:p>
            <a:pPr marL="0" lvl="3" indent="0">
              <a:lnSpc>
                <a:spcPct val="110000"/>
              </a:lnSpc>
              <a:spcBef>
                <a:spcPts val="1000"/>
              </a:spcBef>
              <a:buNone/>
            </a:pPr>
            <a:endParaRPr lang="en-US" altLang="zh-CN" sz="2000" b="1" dirty="0"/>
          </a:p>
          <a:p>
            <a:pPr marL="0" lvl="3" indent="0">
              <a:lnSpc>
                <a:spcPct val="110000"/>
              </a:lnSpc>
              <a:spcBef>
                <a:spcPts val="1000"/>
              </a:spcBef>
              <a:buNone/>
            </a:pPr>
            <a:endParaRPr lang="en-US" altLang="zh-CN" sz="2000" b="1" dirty="0" smtClean="0"/>
          </a:p>
          <a:p>
            <a:pPr marL="0" lvl="3" indent="0">
              <a:lnSpc>
                <a:spcPct val="110000"/>
              </a:lnSpc>
              <a:spcBef>
                <a:spcPts val="1000"/>
              </a:spcBef>
              <a:buNone/>
            </a:pPr>
            <a:endParaRPr lang="zh-CN" altLang="zh-CN" sz="2000" b="1" dirty="0"/>
          </a:p>
        </p:txBody>
      </p:sp>
      <p:pic>
        <p:nvPicPr>
          <p:cNvPr id="9" name="Picture 2" descr="Image result for basestation images"/>
          <p:cNvPicPr>
            <a:picLocks noChangeAspect="1" noChangeArrowheads="1"/>
          </p:cNvPicPr>
          <p:nvPr/>
        </p:nvPicPr>
        <p:blipFill>
          <a:blip r:embed="rId3" cstate="print"/>
          <a:srcRect/>
          <a:stretch>
            <a:fillRect/>
          </a:stretch>
        </p:blipFill>
        <p:spPr bwMode="auto">
          <a:xfrm flipH="1">
            <a:off x="6732240" y="5057643"/>
            <a:ext cx="630957" cy="630957"/>
          </a:xfrm>
          <a:prstGeom prst="rect">
            <a:avLst/>
          </a:prstGeom>
          <a:noFill/>
        </p:spPr>
      </p:pic>
      <p:pic>
        <p:nvPicPr>
          <p:cNvPr id="10" name="Picture 2" descr="Image result for basestation images"/>
          <p:cNvPicPr>
            <a:picLocks noChangeAspect="1" noChangeArrowheads="1"/>
          </p:cNvPicPr>
          <p:nvPr/>
        </p:nvPicPr>
        <p:blipFill>
          <a:blip r:embed="rId4" cstate="print"/>
          <a:srcRect/>
          <a:stretch>
            <a:fillRect/>
          </a:stretch>
        </p:blipFill>
        <p:spPr bwMode="auto">
          <a:xfrm flipH="1">
            <a:off x="2555776" y="5157192"/>
            <a:ext cx="414933" cy="414933"/>
          </a:xfrm>
          <a:prstGeom prst="rect">
            <a:avLst/>
          </a:prstGeom>
          <a:noFill/>
        </p:spPr>
      </p:pic>
      <p:pic>
        <p:nvPicPr>
          <p:cNvPr id="11" name="Picture 6" descr="Image result for cellular phone images"/>
          <p:cNvPicPr>
            <a:picLocks noChangeAspect="1" noChangeArrowheads="1"/>
          </p:cNvPicPr>
          <p:nvPr/>
        </p:nvPicPr>
        <p:blipFill>
          <a:blip r:embed="rId5" cstate="print"/>
          <a:srcRect/>
          <a:stretch>
            <a:fillRect/>
          </a:stretch>
        </p:blipFill>
        <p:spPr bwMode="auto">
          <a:xfrm>
            <a:off x="3923928" y="5669806"/>
            <a:ext cx="504056" cy="808768"/>
          </a:xfrm>
          <a:prstGeom prst="rect">
            <a:avLst/>
          </a:prstGeom>
          <a:noFill/>
        </p:spPr>
      </p:pic>
      <p:cxnSp>
        <p:nvCxnSpPr>
          <p:cNvPr id="12" name="Straight Arrow Connector 23"/>
          <p:cNvCxnSpPr>
            <a:stCxn id="10" idx="1"/>
          </p:cNvCxnSpPr>
          <p:nvPr/>
        </p:nvCxnSpPr>
        <p:spPr>
          <a:xfrm>
            <a:off x="2970709" y="5364659"/>
            <a:ext cx="894934" cy="519802"/>
          </a:xfrm>
          <a:prstGeom prst="straightConnector1">
            <a:avLst/>
          </a:prstGeom>
          <a:ln>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pic>
        <p:nvPicPr>
          <p:cNvPr id="13" name="Picture 6" descr="Image result for cellular phone images"/>
          <p:cNvPicPr>
            <a:picLocks noChangeAspect="1" noChangeArrowheads="1"/>
          </p:cNvPicPr>
          <p:nvPr/>
        </p:nvPicPr>
        <p:blipFill>
          <a:blip r:embed="rId5" cstate="print"/>
          <a:srcRect/>
          <a:stretch>
            <a:fillRect/>
          </a:stretch>
        </p:blipFill>
        <p:spPr bwMode="auto">
          <a:xfrm>
            <a:off x="5148064" y="5669806"/>
            <a:ext cx="504056" cy="808768"/>
          </a:xfrm>
          <a:prstGeom prst="rect">
            <a:avLst/>
          </a:prstGeom>
          <a:noFill/>
        </p:spPr>
      </p:pic>
      <p:cxnSp>
        <p:nvCxnSpPr>
          <p:cNvPr id="14" name="Straight Arrow Connector 23"/>
          <p:cNvCxnSpPr/>
          <p:nvPr/>
        </p:nvCxnSpPr>
        <p:spPr>
          <a:xfrm>
            <a:off x="4427984" y="5885830"/>
            <a:ext cx="792088" cy="12261"/>
          </a:xfrm>
          <a:prstGeom prst="straightConnector1">
            <a:avLst/>
          </a:prstGeom>
          <a:ln>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5" name="Straight Arrow Connector 23"/>
          <p:cNvCxnSpPr/>
          <p:nvPr/>
        </p:nvCxnSpPr>
        <p:spPr>
          <a:xfrm flipV="1">
            <a:off x="5724128" y="5250019"/>
            <a:ext cx="975929" cy="563803"/>
          </a:xfrm>
          <a:prstGeom prst="straightConnector1">
            <a:avLst/>
          </a:prstGeom>
          <a:ln>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803889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dirty="0" smtClean="0"/>
              <a:t>Objectives of NR Support of D2D</a:t>
            </a:r>
            <a:endParaRPr lang="zh-CN" altLang="en-US" dirty="0"/>
          </a:p>
        </p:txBody>
      </p:sp>
      <p:sp>
        <p:nvSpPr>
          <p:cNvPr id="3" name="内容占位符 2"/>
          <p:cNvSpPr>
            <a:spLocks noGrp="1"/>
          </p:cNvSpPr>
          <p:nvPr>
            <p:ph idx="1"/>
          </p:nvPr>
        </p:nvSpPr>
        <p:spPr>
          <a:xfrm>
            <a:off x="395536" y="1268760"/>
            <a:ext cx="8291264" cy="5040560"/>
          </a:xfrm>
        </p:spPr>
        <p:txBody>
          <a:bodyPr>
            <a:normAutofit fontScale="85000" lnSpcReduction="10000"/>
          </a:bodyPr>
          <a:lstStyle/>
          <a:p>
            <a:pPr>
              <a:lnSpc>
                <a:spcPct val="110000"/>
              </a:lnSpc>
              <a:spcBef>
                <a:spcPts val="0"/>
              </a:spcBef>
            </a:pPr>
            <a:r>
              <a:rPr lang="en-GB" altLang="zh-CN" sz="2000" dirty="0" smtClean="0"/>
              <a:t>Objectives of NR support of D2D</a:t>
            </a:r>
            <a:endParaRPr lang="en-US" altLang="zh-CN" sz="1800" dirty="0" smtClean="0"/>
          </a:p>
          <a:p>
            <a:pPr lvl="1">
              <a:lnSpc>
                <a:spcPct val="110000"/>
              </a:lnSpc>
              <a:spcBef>
                <a:spcPts val="0"/>
              </a:spcBef>
            </a:pPr>
            <a:r>
              <a:rPr lang="en-US" altLang="zh-CN" sz="1800" dirty="0" smtClean="0"/>
              <a:t>Evaluation of deployment scenarios of D2D for public safety and commercial  services</a:t>
            </a:r>
          </a:p>
          <a:p>
            <a:pPr lvl="2">
              <a:lnSpc>
                <a:spcPct val="110000"/>
              </a:lnSpc>
              <a:spcBef>
                <a:spcPts val="0"/>
              </a:spcBef>
            </a:pPr>
            <a:r>
              <a:rPr lang="en-US" altLang="zh-CN" sz="1600" dirty="0" smtClean="0"/>
              <a:t>Indoor scenarios with large penetration loss</a:t>
            </a:r>
          </a:p>
          <a:p>
            <a:pPr lvl="2">
              <a:lnSpc>
                <a:spcPct val="110000"/>
              </a:lnSpc>
              <a:spcBef>
                <a:spcPts val="0"/>
              </a:spcBef>
            </a:pPr>
            <a:r>
              <a:rPr lang="en-US" altLang="zh-CN" sz="1600" dirty="0" smtClean="0"/>
              <a:t>Outdoor scenarios with extended coverage</a:t>
            </a:r>
            <a:endParaRPr lang="zh-CN" altLang="zh-CN" sz="1400" dirty="0" smtClean="0"/>
          </a:p>
          <a:p>
            <a:pPr lvl="1">
              <a:lnSpc>
                <a:spcPct val="110000"/>
              </a:lnSpc>
              <a:spcBef>
                <a:spcPts val="0"/>
              </a:spcBef>
            </a:pPr>
            <a:r>
              <a:rPr lang="en-US" altLang="zh-CN" sz="1800" dirty="0" smtClean="0"/>
              <a:t>Extend </a:t>
            </a:r>
            <a:r>
              <a:rPr lang="en-US" altLang="zh-CN" sz="1800" dirty="0"/>
              <a:t>the V2X </a:t>
            </a:r>
            <a:r>
              <a:rPr lang="en-US" altLang="zh-CN" sz="1800" dirty="0" smtClean="0"/>
              <a:t>SL framework to support D2D </a:t>
            </a:r>
            <a:r>
              <a:rPr lang="en-US" altLang="zh-CN" sz="1800" dirty="0"/>
              <a:t>services for </a:t>
            </a:r>
            <a:r>
              <a:rPr lang="en-US" altLang="zh-CN" sz="1800" dirty="0" smtClean="0"/>
              <a:t>PS </a:t>
            </a:r>
            <a:r>
              <a:rPr lang="en-US" altLang="zh-CN" sz="1800" dirty="0"/>
              <a:t>and </a:t>
            </a:r>
            <a:r>
              <a:rPr lang="en-US" altLang="zh-CN" sz="1800" dirty="0" smtClean="0"/>
              <a:t>commercial use cases</a:t>
            </a:r>
          </a:p>
          <a:p>
            <a:pPr lvl="2">
              <a:lnSpc>
                <a:spcPct val="110000"/>
              </a:lnSpc>
              <a:spcBef>
                <a:spcPts val="0"/>
              </a:spcBef>
            </a:pPr>
            <a:r>
              <a:rPr lang="en-US" altLang="zh-CN" sz="1600" dirty="0" smtClean="0"/>
              <a:t>Optimization of NR resource utilization through direct communication</a:t>
            </a:r>
          </a:p>
          <a:p>
            <a:pPr lvl="1">
              <a:lnSpc>
                <a:spcPct val="110000"/>
              </a:lnSpc>
              <a:spcBef>
                <a:spcPts val="0"/>
              </a:spcBef>
            </a:pPr>
            <a:r>
              <a:rPr lang="en-US" altLang="zh-CN" sz="1800" dirty="0" smtClean="0"/>
              <a:t>Study the sidelink enhancement in support of coverage extension of D2D direct communication</a:t>
            </a:r>
          </a:p>
          <a:p>
            <a:pPr lvl="2">
              <a:lnSpc>
                <a:spcPct val="110000"/>
              </a:lnSpc>
              <a:spcBef>
                <a:spcPts val="0"/>
              </a:spcBef>
            </a:pPr>
            <a:r>
              <a:rPr lang="en-US" altLang="zh-CN" sz="1600" dirty="0" smtClean="0"/>
              <a:t>UE-to-network relay -</a:t>
            </a:r>
            <a:endParaRPr lang="en-US" altLang="zh-CN" sz="1600" dirty="0"/>
          </a:p>
          <a:p>
            <a:pPr lvl="3">
              <a:lnSpc>
                <a:spcPct val="110000"/>
              </a:lnSpc>
              <a:spcBef>
                <a:spcPts val="0"/>
              </a:spcBef>
            </a:pPr>
            <a:r>
              <a:rPr lang="en-US" altLang="zh-CN" sz="1400" dirty="0" smtClean="0"/>
              <a:t>Multiple </a:t>
            </a:r>
            <a:r>
              <a:rPr lang="en-US" altLang="zh-CN" sz="1400" dirty="0"/>
              <a:t>connectivity of UE-to-Network </a:t>
            </a:r>
            <a:r>
              <a:rPr lang="en-US" altLang="zh-CN" sz="1400" dirty="0" smtClean="0"/>
              <a:t>relay</a:t>
            </a:r>
          </a:p>
          <a:p>
            <a:pPr lvl="2">
              <a:lnSpc>
                <a:spcPct val="110000"/>
              </a:lnSpc>
              <a:spcBef>
                <a:spcPts val="0"/>
              </a:spcBef>
            </a:pPr>
            <a:r>
              <a:rPr lang="en-US" altLang="zh-CN" sz="1600" dirty="0" smtClean="0"/>
              <a:t>UE-to-UE relay </a:t>
            </a:r>
          </a:p>
          <a:p>
            <a:pPr lvl="2">
              <a:lnSpc>
                <a:spcPct val="110000"/>
              </a:lnSpc>
              <a:spcBef>
                <a:spcPts val="0"/>
              </a:spcBef>
            </a:pPr>
            <a:r>
              <a:rPr lang="en-US" altLang="zh-CN" sz="1600" dirty="0" smtClean="0"/>
              <a:t>Sidelink beamforming and beam management for FR1 and FR2</a:t>
            </a:r>
            <a:endParaRPr lang="zh-CN" altLang="zh-CN" dirty="0"/>
          </a:p>
          <a:p>
            <a:pPr lvl="1">
              <a:lnSpc>
                <a:spcPct val="110000"/>
              </a:lnSpc>
              <a:spcBef>
                <a:spcPts val="0"/>
              </a:spcBef>
            </a:pPr>
            <a:r>
              <a:rPr lang="en-US" altLang="zh-CN" sz="1800" dirty="0" smtClean="0"/>
              <a:t>Study the enhancements of sidelink MIMO schemes for high data rate D2D direct communication</a:t>
            </a:r>
          </a:p>
          <a:p>
            <a:pPr lvl="1">
              <a:lnSpc>
                <a:spcPct val="110000"/>
              </a:lnSpc>
              <a:spcBef>
                <a:spcPts val="0"/>
              </a:spcBef>
            </a:pPr>
            <a:r>
              <a:rPr lang="en-US" altLang="zh-CN" sz="1800" dirty="0" smtClean="0"/>
              <a:t>Study D2D </a:t>
            </a:r>
            <a:r>
              <a:rPr lang="en-GB" altLang="zh-CN" sz="1800" dirty="0"/>
              <a:t>proximity </a:t>
            </a:r>
            <a:r>
              <a:rPr lang="en-US" altLang="zh-CN" sz="1800" dirty="0" smtClean="0"/>
              <a:t>discovery</a:t>
            </a:r>
            <a:endParaRPr lang="en-US" altLang="zh-CN" sz="1800" dirty="0"/>
          </a:p>
          <a:p>
            <a:pPr lvl="2">
              <a:lnSpc>
                <a:spcPct val="110000"/>
              </a:lnSpc>
              <a:spcBef>
                <a:spcPts val="0"/>
              </a:spcBef>
            </a:pPr>
            <a:r>
              <a:rPr lang="en-US" altLang="zh-CN" sz="1600" dirty="0"/>
              <a:t>Study NR </a:t>
            </a:r>
            <a:r>
              <a:rPr lang="en-GB" altLang="zh-CN" sz="1600" dirty="0"/>
              <a:t>sidelink physical layer </a:t>
            </a:r>
            <a:r>
              <a:rPr lang="en-GB" altLang="zh-CN" sz="1600" dirty="0" smtClean="0"/>
              <a:t>structures, procedure(s), and L2/L3 protocols </a:t>
            </a:r>
            <a:r>
              <a:rPr lang="en-GB" altLang="zh-CN" sz="1600" dirty="0"/>
              <a:t>for D2D proximity </a:t>
            </a:r>
            <a:r>
              <a:rPr lang="en-GB" altLang="zh-CN" sz="1600" dirty="0" smtClean="0"/>
              <a:t>discovery in single and multi-carrier </a:t>
            </a:r>
          </a:p>
          <a:p>
            <a:pPr lvl="2">
              <a:lnSpc>
                <a:spcPct val="110000"/>
              </a:lnSpc>
              <a:spcBef>
                <a:spcPts val="0"/>
              </a:spcBef>
            </a:pPr>
            <a:r>
              <a:rPr lang="en-GB" altLang="zh-CN" sz="1600" dirty="0" smtClean="0"/>
              <a:t>Study the interaction between NR D2D discovery and LTE D2D discovery</a:t>
            </a:r>
          </a:p>
          <a:p>
            <a:pPr lvl="2">
              <a:lnSpc>
                <a:spcPct val="110000"/>
              </a:lnSpc>
              <a:spcBef>
                <a:spcPts val="0"/>
              </a:spcBef>
            </a:pPr>
            <a:r>
              <a:rPr lang="en-GB" altLang="zh-CN" sz="1600" dirty="0" smtClean="0"/>
              <a:t>Study the D2D proximity discovery in assistance of UE-to-network relay and UE-to-UE relay</a:t>
            </a:r>
          </a:p>
          <a:p>
            <a:pPr lvl="1">
              <a:lnSpc>
                <a:spcPct val="110000"/>
              </a:lnSpc>
              <a:spcBef>
                <a:spcPts val="0"/>
              </a:spcBef>
            </a:pPr>
            <a:r>
              <a:rPr lang="en-GB" altLang="zh-CN" dirty="0" smtClean="0"/>
              <a:t>Study the device power saving  techniques for D2D discovery and directly communication </a:t>
            </a:r>
          </a:p>
          <a:p>
            <a:pPr lvl="1">
              <a:lnSpc>
                <a:spcPct val="110000"/>
              </a:lnSpc>
              <a:spcBef>
                <a:spcPts val="0"/>
              </a:spcBef>
            </a:pPr>
            <a:endParaRPr lang="en-GB" altLang="zh-CN" dirty="0" smtClean="0"/>
          </a:p>
          <a:p>
            <a:pPr lvl="1">
              <a:lnSpc>
                <a:spcPct val="110000"/>
              </a:lnSpc>
              <a:spcBef>
                <a:spcPts val="0"/>
              </a:spcBef>
            </a:pPr>
            <a:endParaRPr lang="en-US" altLang="zh-CN" dirty="0"/>
          </a:p>
          <a:p>
            <a:pPr marL="457200" lvl="1" indent="0">
              <a:lnSpc>
                <a:spcPct val="110000"/>
              </a:lnSpc>
              <a:buNone/>
            </a:pPr>
            <a:endParaRPr lang="en-US" altLang="zh-CN" sz="1800" dirty="0" smtClean="0"/>
          </a:p>
          <a:p>
            <a:pPr marL="457200" lvl="1" indent="0">
              <a:lnSpc>
                <a:spcPct val="110000"/>
              </a:lnSpc>
              <a:buNone/>
            </a:pPr>
            <a:endParaRPr lang="en-US" altLang="zh-CN" sz="1800" dirty="0"/>
          </a:p>
          <a:p>
            <a:pPr lvl="1">
              <a:lnSpc>
                <a:spcPct val="110000"/>
              </a:lnSpc>
            </a:pPr>
            <a:endParaRPr lang="en-US" altLang="zh-CN" sz="1800" dirty="0" smtClean="0"/>
          </a:p>
          <a:p>
            <a:pPr marL="457200" lvl="1" indent="0">
              <a:lnSpc>
                <a:spcPct val="110000"/>
              </a:lnSpc>
              <a:buNone/>
            </a:pPr>
            <a:endParaRPr lang="en-US" altLang="zh-CN" sz="1800" dirty="0"/>
          </a:p>
          <a:p>
            <a:pPr marL="457200" lvl="1" indent="0">
              <a:lnSpc>
                <a:spcPct val="110000"/>
              </a:lnSpc>
              <a:buNone/>
            </a:pPr>
            <a:endParaRPr lang="en-US" altLang="zh-CN" sz="1800" dirty="0" smtClean="0"/>
          </a:p>
          <a:p>
            <a:pPr marL="457200" lvl="1" indent="0">
              <a:lnSpc>
                <a:spcPct val="110000"/>
              </a:lnSpc>
              <a:buNone/>
            </a:pPr>
            <a:endParaRPr lang="en-US" altLang="zh-CN" sz="1800" dirty="0" smtClean="0"/>
          </a:p>
          <a:p>
            <a:pPr marL="0" lvl="3" indent="0">
              <a:lnSpc>
                <a:spcPct val="110000"/>
              </a:lnSpc>
              <a:spcBef>
                <a:spcPts val="1000"/>
              </a:spcBef>
              <a:buNone/>
            </a:pPr>
            <a:endParaRPr lang="en-US" altLang="zh-CN" sz="2000" b="1" dirty="0" smtClean="0"/>
          </a:p>
          <a:p>
            <a:pPr marL="0" lvl="3" indent="0">
              <a:lnSpc>
                <a:spcPct val="110000"/>
              </a:lnSpc>
              <a:spcBef>
                <a:spcPts val="1000"/>
              </a:spcBef>
              <a:buNone/>
            </a:pPr>
            <a:endParaRPr lang="en-US" altLang="zh-CN" sz="2000" b="1" dirty="0"/>
          </a:p>
          <a:p>
            <a:pPr marL="0" lvl="3" indent="0">
              <a:lnSpc>
                <a:spcPct val="110000"/>
              </a:lnSpc>
              <a:spcBef>
                <a:spcPts val="1000"/>
              </a:spcBef>
              <a:buNone/>
            </a:pPr>
            <a:endParaRPr lang="en-US" altLang="zh-CN" sz="2000" b="1" dirty="0" smtClean="0"/>
          </a:p>
          <a:p>
            <a:pPr marL="0" lvl="3" indent="0">
              <a:lnSpc>
                <a:spcPct val="110000"/>
              </a:lnSpc>
              <a:spcBef>
                <a:spcPts val="1000"/>
              </a:spcBef>
              <a:buNone/>
            </a:pPr>
            <a:endParaRPr lang="zh-CN" altLang="zh-CN" sz="2000" b="1" dirty="0"/>
          </a:p>
        </p:txBody>
      </p:sp>
    </p:spTree>
    <p:extLst>
      <p:ext uri="{BB962C8B-B14F-4D97-AF65-F5344CB8AC3E}">
        <p14:creationId xmlns:p14="http://schemas.microsoft.com/office/powerpoint/2010/main" val="15803889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srcRect/>
          <a:stretch>
            <a:fillRect/>
          </a:stretch>
        </a:blipFill>
        <a:effectLst/>
      </p:bgPr>
    </p:bg>
    <p:spTree>
      <p:nvGrpSpPr>
        <p:cNvPr id="1" name=""/>
        <p:cNvGrpSpPr/>
        <p:nvPr/>
      </p:nvGrpSpPr>
      <p:grpSpPr>
        <a:xfrm>
          <a:off x="0" y="0"/>
          <a:ext cx="0" cy="0"/>
          <a:chOff x="0" y="0"/>
          <a:chExt cx="0" cy="0"/>
        </a:xfrm>
      </p:grpSpPr>
      <p:sp>
        <p:nvSpPr>
          <p:cNvPr id="6" name="灯片编号占位符 5"/>
          <p:cNvSpPr>
            <a:spLocks noGrp="1"/>
          </p:cNvSpPr>
          <p:nvPr>
            <p:ph type="sldNum" sz="quarter" idx="12"/>
          </p:nvPr>
        </p:nvSpPr>
        <p:spPr>
          <a:xfrm>
            <a:off x="8532440" y="6356350"/>
            <a:ext cx="432048" cy="365125"/>
          </a:xfrm>
        </p:spPr>
        <p:txBody>
          <a:bodyPr/>
          <a:lstStyle/>
          <a:p>
            <a:fld id="{7C091945-BED8-40C6-A17E-143F3A6898E6}" type="slidenum">
              <a:rPr lang="zh-CN" altLang="en-US" smtClean="0"/>
              <a:pPr/>
              <a:t>8</a:t>
            </a:fld>
            <a:endParaRPr lang="zh-CN" altLang="en-US"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1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effectLst>
          <a:glow rad="63500">
            <a:schemeClr val="accent1">
              <a:satMod val="175000"/>
              <a:alpha val="40000"/>
            </a:schemeClr>
          </a:glow>
          <a:outerShdw blurRad="40000" dist="20000" dir="5400000" rotWithShape="0">
            <a:srgbClr val="000000">
              <a:alpha val="38000"/>
            </a:srgbClr>
          </a:outerShdw>
        </a:effectLst>
      </a:spPr>
      <a:bodyPr wrap="square" rtlCol="0">
        <a:spAutoFit/>
      </a:bodyPr>
      <a:lstStyle>
        <a:defPPr>
          <a:buFont typeface="Arial" pitchFamily="34" charset="0"/>
          <a:buChar char="•"/>
          <a:defRPr sz="1600" dirty="0" smtClean="0"/>
        </a:defPPr>
      </a:lstStyle>
      <a:style>
        <a:lnRef idx="1">
          <a:schemeClr val="accent1"/>
        </a:lnRef>
        <a:fillRef idx="2">
          <a:schemeClr val="accent1"/>
        </a:fillRef>
        <a:effectRef idx="1">
          <a:schemeClr val="accent1"/>
        </a:effectRef>
        <a:fontRef idx="minor">
          <a:schemeClr val="dk1"/>
        </a:fontRef>
      </a:style>
    </a:txDef>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effectLst>
          <a:glow rad="63500">
            <a:schemeClr val="accent1">
              <a:satMod val="175000"/>
              <a:alpha val="40000"/>
            </a:schemeClr>
          </a:glow>
          <a:outerShdw blurRad="40000" dist="20000" dir="5400000" rotWithShape="0">
            <a:srgbClr val="000000">
              <a:alpha val="38000"/>
            </a:srgbClr>
          </a:outerShdw>
        </a:effectLst>
      </a:spPr>
      <a:bodyPr wrap="square" rtlCol="0">
        <a:spAutoFit/>
      </a:bodyPr>
      <a:lstStyle>
        <a:defPPr>
          <a:defRPr dirty="0" smtClean="0"/>
        </a:defPPr>
      </a:lstStyle>
      <a:style>
        <a:lnRef idx="1">
          <a:schemeClr val="accent1"/>
        </a:lnRef>
        <a:fillRef idx="2">
          <a:schemeClr val="accent1"/>
        </a:fillRef>
        <a:effectRef idx="1">
          <a:schemeClr val="accent1"/>
        </a:effectRef>
        <a:fontRef idx="minor">
          <a:schemeClr val="dk1"/>
        </a:fontRef>
      </a:style>
    </a:txDef>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docProps/app.xml><?xml version="1.0" encoding="utf-8"?>
<Properties xmlns="http://schemas.openxmlformats.org/officeDocument/2006/extended-properties" xmlns:vt="http://schemas.openxmlformats.org/officeDocument/2006/docPropsVTypes">
  <TotalTime>15643</TotalTime>
  <Words>744</Words>
  <Application>Microsoft Office PowerPoint</Application>
  <PresentationFormat>全屏显示(4:3)</PresentationFormat>
  <Paragraphs>145</Paragraphs>
  <Slides>8</Slides>
  <Notes>6</Notes>
  <HiddenSlides>0</HiddenSlides>
  <MMClips>0</MMClips>
  <ScaleCrop>false</ScaleCrop>
  <HeadingPairs>
    <vt:vector size="4" baseType="variant">
      <vt:variant>
        <vt:lpstr>主题</vt:lpstr>
      </vt:variant>
      <vt:variant>
        <vt:i4>2</vt:i4>
      </vt:variant>
      <vt:variant>
        <vt:lpstr>幻灯片标题</vt:lpstr>
      </vt:variant>
      <vt:variant>
        <vt:i4>8</vt:i4>
      </vt:variant>
    </vt:vector>
  </HeadingPairs>
  <TitlesOfParts>
    <vt:vector size="10" baseType="lpstr">
      <vt:lpstr>1_Office 主题</vt:lpstr>
      <vt:lpstr>Office 主题</vt:lpstr>
      <vt:lpstr>Motivation of D2D support in  Rel-17 </vt:lpstr>
      <vt:lpstr>Vision of 5G</vt:lpstr>
      <vt:lpstr> Rel-17 D2D Direct Communication and Discovery</vt:lpstr>
      <vt:lpstr>Requirements for D2D</vt:lpstr>
      <vt:lpstr>Sidelink Enhancement for D2D</vt:lpstr>
      <vt:lpstr>Motivation of NR sidelink for D2D</vt:lpstr>
      <vt:lpstr>Objectives of NR Support of D2D</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catt</dc:creator>
  <cp:lastModifiedBy>CATT</cp:lastModifiedBy>
  <cp:revision>828</cp:revision>
  <dcterms:created xsi:type="dcterms:W3CDTF">2016-07-17T04:57:15Z</dcterms:created>
  <dcterms:modified xsi:type="dcterms:W3CDTF">2019-05-27T15:14:39Z</dcterms:modified>
</cp:coreProperties>
</file>