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96" r:id="rId4"/>
  </p:sldMasterIdLst>
  <p:notesMasterIdLst>
    <p:notesMasterId r:id="rId9"/>
  </p:notesMasterIdLst>
  <p:handoutMasterIdLst>
    <p:handoutMasterId r:id="rId10"/>
  </p:handoutMasterIdLst>
  <p:sldIdLst>
    <p:sldId id="323" r:id="rId5"/>
    <p:sldId id="718" r:id="rId6"/>
    <p:sldId id="4477" r:id="rId7"/>
    <p:sldId id="703" r:id="rId8"/>
  </p:sldIdLst>
  <p:sldSz cx="12192000" cy="6858000"/>
  <p:notesSz cx="6858000" cy="9144000"/>
  <p:embeddedFontLst>
    <p:embeddedFont>
      <p:font typeface="Ericsson Hilda" panose="00000500000000000000" pitchFamily="2" charset="0"/>
      <p:regular r:id="rId11"/>
      <p:bold r:id="rId12"/>
    </p:embeddedFont>
    <p:embeddedFont>
      <p:font typeface="Ericsson Hilda Light" panose="00000400000000000000" pitchFamily="2" charset="0"/>
      <p:regular r:id="rId13"/>
    </p:embeddedFont>
    <p:embeddedFont>
      <p:font typeface="Ericsson Technical Icons" panose="000005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98C4385-49DB-47AD-8EC5-41C5597716A2}">
          <p14:sldIdLst>
            <p14:sldId id="323"/>
            <p14:sldId id="718"/>
            <p14:sldId id="4477"/>
            <p14:sldId id="70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hehzad Ali Ashraf" initials="SAA" lastIdx="24" clrIdx="6">
    <p:extLst>
      <p:ext uri="{19B8F6BF-5375-455C-9EA6-DF929625EA0E}">
        <p15:presenceInfo xmlns:p15="http://schemas.microsoft.com/office/powerpoint/2012/main" userId="S-1-5-21-1538607324-3213881460-940295383-158951" providerId="AD"/>
      </p:ext>
    </p:extLst>
  </p:cmAuthor>
  <p:cmAuthor id="1" name="Hieu Do" initials="HD" lastIdx="4" clrIdx="0">
    <p:extLst>
      <p:ext uri="{19B8F6BF-5375-455C-9EA6-DF929625EA0E}">
        <p15:presenceInfo xmlns:p15="http://schemas.microsoft.com/office/powerpoint/2012/main" userId="S::hieu.do@ericsson.com::c0376ba2-18db-4510-9dac-578e49077c1e" providerId="AD"/>
      </p:ext>
    </p:extLst>
  </p:cmAuthor>
  <p:cmAuthor id="8" name="Ricardo Blasco" initials="RB" lastIdx="33" clrIdx="7">
    <p:extLst>
      <p:ext uri="{19B8F6BF-5375-455C-9EA6-DF929625EA0E}">
        <p15:presenceInfo xmlns:p15="http://schemas.microsoft.com/office/powerpoint/2012/main" userId="S-1-5-21-1538607324-3213881460-940295383-530414" providerId="AD"/>
      </p:ext>
    </p:extLst>
  </p:cmAuthor>
  <p:cmAuthor id="2" name="Peter Hammarberg" initials="PH" lastIdx="2" clrIdx="1">
    <p:extLst>
      <p:ext uri="{19B8F6BF-5375-455C-9EA6-DF929625EA0E}">
        <p15:presenceInfo xmlns:p15="http://schemas.microsoft.com/office/powerpoint/2012/main" userId="S::peter.hammarberg@ericsson.com::c63093d0-1b9a-4499-9c1c-26a1c9480039" providerId="AD"/>
      </p:ext>
    </p:extLst>
  </p:cmAuthor>
  <p:cmAuthor id="9" name="Henrik Sahlin" initials="HS" lastIdx="1" clrIdx="8">
    <p:extLst>
      <p:ext uri="{19B8F6BF-5375-455C-9EA6-DF929625EA0E}">
        <p15:presenceInfo xmlns:p15="http://schemas.microsoft.com/office/powerpoint/2012/main" userId="S-1-5-21-1538607324-3213881460-940295383-472622" providerId="AD"/>
      </p:ext>
    </p:extLst>
  </p:cmAuthor>
  <p:cmAuthor id="3" name="Gabor Fodor" initials="GF" lastIdx="5" clrIdx="2">
    <p:extLst>
      <p:ext uri="{19B8F6BF-5375-455C-9EA6-DF929625EA0E}">
        <p15:presenceInfo xmlns:p15="http://schemas.microsoft.com/office/powerpoint/2012/main" userId="S::gabor.fodor@ericsson.com::2648f20e-0162-47c0-a0c4-8387e00b3681" providerId="AD"/>
      </p:ext>
    </p:extLst>
  </p:cmAuthor>
  <p:cmAuthor id="10" name="Burak Guldogan" initials="BG" lastIdx="3" clrIdx="9">
    <p:extLst>
      <p:ext uri="{19B8F6BF-5375-455C-9EA6-DF929625EA0E}">
        <p15:presenceInfo xmlns:p15="http://schemas.microsoft.com/office/powerpoint/2012/main" userId="S-1-5-21-1538607324-3213881460-940295383-1547976" providerId="AD"/>
      </p:ext>
    </p:extLst>
  </p:cmAuthor>
  <p:cmAuthor id="4" name="Liang Hu" initials="LH" lastIdx="1" clrIdx="3">
    <p:extLst>
      <p:ext uri="{19B8F6BF-5375-455C-9EA6-DF929625EA0E}">
        <p15:presenceInfo xmlns:p15="http://schemas.microsoft.com/office/powerpoint/2012/main" userId="S::liang.hu@ericsson.com::51eb5338-1914-4d2e-a469-bd1d39814411" providerId="AD"/>
      </p:ext>
    </p:extLst>
  </p:cmAuthor>
  <p:cmAuthor id="11" name="Jingya Li" initials="JL" lastIdx="1" clrIdx="10">
    <p:extLst>
      <p:ext uri="{19B8F6BF-5375-455C-9EA6-DF929625EA0E}">
        <p15:presenceInfo xmlns:p15="http://schemas.microsoft.com/office/powerpoint/2012/main" userId="S-1-5-21-1538607324-3213881460-940295383-729800" providerId="AD"/>
      </p:ext>
    </p:extLst>
  </p:cmAuthor>
  <p:cmAuthor id="5" name="Peter Hammarberg" initials="PH [2]" lastIdx="1" clrIdx="4">
    <p:extLst>
      <p:ext uri="{19B8F6BF-5375-455C-9EA6-DF929625EA0E}">
        <p15:presenceInfo xmlns:p15="http://schemas.microsoft.com/office/powerpoint/2012/main" userId="S-1-5-21-1538607324-3213881460-940295383-293938" providerId="AD"/>
      </p:ext>
    </p:extLst>
  </p:cmAuthor>
  <p:cmAuthor id="6" name="Wanlu Sun" initials="WS" lastIdx="5" clrIdx="5">
    <p:extLst>
      <p:ext uri="{19B8F6BF-5375-455C-9EA6-DF929625EA0E}">
        <p15:presenceInfo xmlns:p15="http://schemas.microsoft.com/office/powerpoint/2012/main" userId="S-1-5-21-1538607324-3213881460-940295383-13091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E7297B-DC23-47AE-AE72-E0BD09FB478D}" v="301" dt="2019-05-27T10:41:27.341"/>
    <p1510:client id="{519BE574-6DE6-45DC-A26B-1E648DC234BF}" v="84" dt="2019-05-27T15:15:16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77" autoAdjust="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s Folke" userId="e2325457-4b6e-46d9-b2a9-cda7d9872c4b" providerId="ADAL" clId="{F8E7297B-DC23-47AE-AE72-E0BD09FB478D}"/>
    <pc:docChg chg="custSel addSld delSld modSld modMainMaster modSection modHandout">
      <pc:chgData name="Mats Folke" userId="e2325457-4b6e-46d9-b2a9-cda7d9872c4b" providerId="ADAL" clId="{F8E7297B-DC23-47AE-AE72-E0BD09FB478D}" dt="2019-05-27T10:41:27.341" v="274" actId="20577"/>
      <pc:docMkLst>
        <pc:docMk/>
      </pc:docMkLst>
      <pc:sldChg chg="modSp add modNotes">
        <pc:chgData name="Mats Folke" userId="e2325457-4b6e-46d9-b2a9-cda7d9872c4b" providerId="ADAL" clId="{F8E7297B-DC23-47AE-AE72-E0BD09FB478D}" dt="2019-05-27T07:11:00.715" v="225" actId="20577"/>
        <pc:sldMkLst>
          <pc:docMk/>
          <pc:sldMk cId="875711474" sldId="323"/>
        </pc:sldMkLst>
        <pc:spChg chg="mod">
          <ac:chgData name="Mats Folke" userId="e2325457-4b6e-46d9-b2a9-cda7d9872c4b" providerId="ADAL" clId="{F8E7297B-DC23-47AE-AE72-E0BD09FB478D}" dt="2019-05-27T07:11:00.715" v="225" actId="20577"/>
          <ac:spMkLst>
            <pc:docMk/>
            <pc:sldMk cId="875711474" sldId="323"/>
            <ac:spMk id="2" creationId="{8EE0CDFB-A205-4DBA-9B6F-A0DD9BB30B74}"/>
          </ac:spMkLst>
        </pc:spChg>
      </pc:sldChg>
      <pc:sldChg chg="del">
        <pc:chgData name="Mats Folke" userId="e2325457-4b6e-46d9-b2a9-cda7d9872c4b" providerId="ADAL" clId="{F8E7297B-DC23-47AE-AE72-E0BD09FB478D}" dt="2019-05-27T07:01:23.043" v="45" actId="2696"/>
        <pc:sldMkLst>
          <pc:docMk/>
          <pc:sldMk cId="1774489635" sldId="651"/>
        </pc:sldMkLst>
      </pc:sldChg>
      <pc:sldChg chg="modNotes">
        <pc:chgData name="Mats Folke" userId="e2325457-4b6e-46d9-b2a9-cda7d9872c4b" providerId="ADAL" clId="{F8E7297B-DC23-47AE-AE72-E0BD09FB478D}" dt="2019-05-27T07:08:28.206" v="217" actId="20577"/>
        <pc:sldMkLst>
          <pc:docMk/>
          <pc:sldMk cId="1641907809" sldId="703"/>
        </pc:sldMkLst>
      </pc:sldChg>
      <pc:sldChg chg="addSp delSp modSp modNotes">
        <pc:chgData name="Mats Folke" userId="e2325457-4b6e-46d9-b2a9-cda7d9872c4b" providerId="ADAL" clId="{F8E7297B-DC23-47AE-AE72-E0BD09FB478D}" dt="2019-05-27T07:08:28.199" v="209" actId="20577"/>
        <pc:sldMkLst>
          <pc:docMk/>
          <pc:sldMk cId="1898959172" sldId="718"/>
        </pc:sldMkLst>
        <pc:spChg chg="del mod">
          <ac:chgData name="Mats Folke" userId="e2325457-4b6e-46d9-b2a9-cda7d9872c4b" providerId="ADAL" clId="{F8E7297B-DC23-47AE-AE72-E0BD09FB478D}" dt="2019-05-27T07:06:22.667" v="156" actId="478"/>
          <ac:spMkLst>
            <pc:docMk/>
            <pc:sldMk cId="1898959172" sldId="718"/>
            <ac:spMk id="3" creationId="{84B27FDE-9F3C-41B6-999C-6BBBB70BCCB7}"/>
          </ac:spMkLst>
        </pc:spChg>
        <pc:spChg chg="mod">
          <ac:chgData name="Mats Folke" userId="e2325457-4b6e-46d9-b2a9-cda7d9872c4b" providerId="ADAL" clId="{F8E7297B-DC23-47AE-AE72-E0BD09FB478D}" dt="2019-05-27T07:01:25.547" v="47" actId="20577"/>
          <ac:spMkLst>
            <pc:docMk/>
            <pc:sldMk cId="1898959172" sldId="718"/>
            <ac:spMk id="5" creationId="{3A91DC10-C9DD-4F0E-8764-C871B3E8B1FF}"/>
          </ac:spMkLst>
        </pc:spChg>
        <pc:spChg chg="add mod">
          <ac:chgData name="Mats Folke" userId="e2325457-4b6e-46d9-b2a9-cda7d9872c4b" providerId="ADAL" clId="{F8E7297B-DC23-47AE-AE72-E0BD09FB478D}" dt="2019-05-27T07:06:13.925" v="155" actId="20577"/>
          <ac:spMkLst>
            <pc:docMk/>
            <pc:sldMk cId="1898959172" sldId="718"/>
            <ac:spMk id="6" creationId="{0E522DB0-B964-4B8E-8E10-2E4E02B08E18}"/>
          </ac:spMkLst>
        </pc:spChg>
        <pc:picChg chg="mod">
          <ac:chgData name="Mats Folke" userId="e2325457-4b6e-46d9-b2a9-cda7d9872c4b" providerId="ADAL" clId="{F8E7297B-DC23-47AE-AE72-E0BD09FB478D}" dt="2019-05-27T07:06:38.050" v="158" actId="1076"/>
          <ac:picMkLst>
            <pc:docMk/>
            <pc:sldMk cId="1898959172" sldId="718"/>
            <ac:picMk id="2" creationId="{A7AF6EE3-DF98-439A-BB34-3137E28A150D}"/>
          </ac:picMkLst>
        </pc:picChg>
        <pc:picChg chg="mod">
          <ac:chgData name="Mats Folke" userId="e2325457-4b6e-46d9-b2a9-cda7d9872c4b" providerId="ADAL" clId="{F8E7297B-DC23-47AE-AE72-E0BD09FB478D}" dt="2019-05-27T07:06:32.770" v="157" actId="1076"/>
          <ac:picMkLst>
            <pc:docMk/>
            <pc:sldMk cId="1898959172" sldId="718"/>
            <ac:picMk id="4" creationId="{979F7768-4132-4E5F-807C-83F77069C8BE}"/>
          </ac:picMkLst>
        </pc:picChg>
      </pc:sldChg>
      <pc:sldChg chg="addSp delSp modSp modNotes">
        <pc:chgData name="Mats Folke" userId="e2325457-4b6e-46d9-b2a9-cda7d9872c4b" providerId="ADAL" clId="{F8E7297B-DC23-47AE-AE72-E0BD09FB478D}" dt="2019-05-27T10:41:27.341" v="274" actId="20577"/>
        <pc:sldMkLst>
          <pc:docMk/>
          <pc:sldMk cId="2753973991" sldId="4477"/>
        </pc:sldMkLst>
        <pc:spChg chg="mod">
          <ac:chgData name="Mats Folke" userId="e2325457-4b6e-46d9-b2a9-cda7d9872c4b" providerId="ADAL" clId="{F8E7297B-DC23-47AE-AE72-E0BD09FB478D}" dt="2019-05-27T10:41:27.341" v="274" actId="20577"/>
          <ac:spMkLst>
            <pc:docMk/>
            <pc:sldMk cId="2753973991" sldId="4477"/>
            <ac:spMk id="2" creationId="{73898030-F08E-4E7E-AD08-DAD1685B4DF1}"/>
          </ac:spMkLst>
        </pc:spChg>
        <pc:spChg chg="add mod">
          <ac:chgData name="Mats Folke" userId="e2325457-4b6e-46d9-b2a9-cda7d9872c4b" providerId="ADAL" clId="{F8E7297B-DC23-47AE-AE72-E0BD09FB478D}" dt="2019-05-27T07:08:58.126" v="223" actId="27636"/>
          <ac:spMkLst>
            <pc:docMk/>
            <pc:sldMk cId="2753973991" sldId="4477"/>
            <ac:spMk id="3" creationId="{526192A9-DD30-483E-AFF1-B1D49932E88A}"/>
          </ac:spMkLst>
        </pc:spChg>
        <pc:spChg chg="mod">
          <ac:chgData name="Mats Folke" userId="e2325457-4b6e-46d9-b2a9-cda7d9872c4b" providerId="ADAL" clId="{F8E7297B-DC23-47AE-AE72-E0BD09FB478D}" dt="2019-05-27T07:03:06.562" v="122" actId="1076"/>
          <ac:spMkLst>
            <pc:docMk/>
            <pc:sldMk cId="2753973991" sldId="4477"/>
            <ac:spMk id="4" creationId="{EC06FDDB-0B6F-43F1-B24B-8D044F3AD9F6}"/>
          </ac:spMkLst>
        </pc:spChg>
        <pc:spChg chg="del">
          <ac:chgData name="Mats Folke" userId="e2325457-4b6e-46d9-b2a9-cda7d9872c4b" providerId="ADAL" clId="{F8E7297B-DC23-47AE-AE72-E0BD09FB478D}" dt="2019-05-27T07:02:38.442" v="61" actId="478"/>
          <ac:spMkLst>
            <pc:docMk/>
            <pc:sldMk cId="2753973991" sldId="4477"/>
            <ac:spMk id="5" creationId="{083177B4-23C1-42C2-9E51-294139C42CA7}"/>
          </ac:spMkLst>
        </pc:spChg>
        <pc:spChg chg="add del mod">
          <ac:chgData name="Mats Folke" userId="e2325457-4b6e-46d9-b2a9-cda7d9872c4b" providerId="ADAL" clId="{F8E7297B-DC23-47AE-AE72-E0BD09FB478D}" dt="2019-05-27T07:08:46.836" v="221"/>
          <ac:spMkLst>
            <pc:docMk/>
            <pc:sldMk cId="2753973991" sldId="4477"/>
            <ac:spMk id="7" creationId="{096A431D-9960-4C4D-BBD5-7D80796C3786}"/>
          </ac:spMkLst>
        </pc:spChg>
        <pc:spChg chg="del mod">
          <ac:chgData name="Mats Folke" userId="e2325457-4b6e-46d9-b2a9-cda7d9872c4b" providerId="ADAL" clId="{F8E7297B-DC23-47AE-AE72-E0BD09FB478D}" dt="2019-05-27T07:01:39.059" v="48" actId="478"/>
          <ac:spMkLst>
            <pc:docMk/>
            <pc:sldMk cId="2753973991" sldId="4477"/>
            <ac:spMk id="8" creationId="{677A20E6-E00F-4024-A176-A280BC372376}"/>
          </ac:spMkLst>
        </pc:spChg>
        <pc:spChg chg="add del mod">
          <ac:chgData name="Mats Folke" userId="e2325457-4b6e-46d9-b2a9-cda7d9872c4b" providerId="ADAL" clId="{F8E7297B-DC23-47AE-AE72-E0BD09FB478D}" dt="2019-05-27T07:08:46.836" v="221"/>
          <ac:spMkLst>
            <pc:docMk/>
            <pc:sldMk cId="2753973991" sldId="4477"/>
            <ac:spMk id="9" creationId="{F0233048-A2F0-4D2D-8CC8-4E5F050195E3}"/>
          </ac:spMkLst>
        </pc:spChg>
        <pc:spChg chg="del mod">
          <ac:chgData name="Mats Folke" userId="e2325457-4b6e-46d9-b2a9-cda7d9872c4b" providerId="ADAL" clId="{F8E7297B-DC23-47AE-AE72-E0BD09FB478D}" dt="2019-05-27T07:02:29.283" v="56" actId="478"/>
          <ac:spMkLst>
            <pc:docMk/>
            <pc:sldMk cId="2753973991" sldId="4477"/>
            <ac:spMk id="35" creationId="{02D4A95C-7EEF-4515-8248-34179C21C791}"/>
          </ac:spMkLst>
        </pc:spChg>
        <pc:spChg chg="mod">
          <ac:chgData name="Mats Folke" userId="e2325457-4b6e-46d9-b2a9-cda7d9872c4b" providerId="ADAL" clId="{F8E7297B-DC23-47AE-AE72-E0BD09FB478D}" dt="2019-05-27T07:02:59.418" v="72" actId="164"/>
          <ac:spMkLst>
            <pc:docMk/>
            <pc:sldMk cId="2753973991" sldId="4477"/>
            <ac:spMk id="61" creationId="{E8AA167A-4ED4-43F0-BA9D-58F192EA0ADD}"/>
          </ac:spMkLst>
        </pc:spChg>
        <pc:grpChg chg="add mod">
          <ac:chgData name="Mats Folke" userId="e2325457-4b6e-46d9-b2a9-cda7d9872c4b" providerId="ADAL" clId="{F8E7297B-DC23-47AE-AE72-E0BD09FB478D}" dt="2019-05-27T07:03:12.819" v="123" actId="1076"/>
          <ac:grpSpMkLst>
            <pc:docMk/>
            <pc:sldMk cId="2753973991" sldId="4477"/>
            <ac:grpSpMk id="6" creationId="{F32C0DA6-0B37-4E03-8457-A09FB5A72450}"/>
          </ac:grpSpMkLst>
        </pc:grpChg>
        <pc:grpChg chg="del">
          <ac:chgData name="Mats Folke" userId="e2325457-4b6e-46d9-b2a9-cda7d9872c4b" providerId="ADAL" clId="{F8E7297B-DC23-47AE-AE72-E0BD09FB478D}" dt="2019-05-27T07:02:42.315" v="65" actId="478"/>
          <ac:grpSpMkLst>
            <pc:docMk/>
            <pc:sldMk cId="2753973991" sldId="4477"/>
            <ac:grpSpMk id="45" creationId="{671E487C-B362-4D54-B0CE-C6115396D9A8}"/>
          </ac:grpSpMkLst>
        </pc:grpChg>
        <pc:grpChg chg="del">
          <ac:chgData name="Mats Folke" userId="e2325457-4b6e-46d9-b2a9-cda7d9872c4b" providerId="ADAL" clId="{F8E7297B-DC23-47AE-AE72-E0BD09FB478D}" dt="2019-05-27T07:02:34.107" v="57" actId="478"/>
          <ac:grpSpMkLst>
            <pc:docMk/>
            <pc:sldMk cId="2753973991" sldId="4477"/>
            <ac:grpSpMk id="46" creationId="{60C2D032-AC29-4E7E-AFEA-07D8DB4E1F37}"/>
          </ac:grpSpMkLst>
        </pc:grpChg>
        <pc:picChg chg="del">
          <ac:chgData name="Mats Folke" userId="e2325457-4b6e-46d9-b2a9-cda7d9872c4b" providerId="ADAL" clId="{F8E7297B-DC23-47AE-AE72-E0BD09FB478D}" dt="2019-05-27T07:02:47.028" v="69" actId="478"/>
          <ac:picMkLst>
            <pc:docMk/>
            <pc:sldMk cId="2753973991" sldId="4477"/>
            <ac:picMk id="28" creationId="{F8F7C56C-4721-4AF9-8D9F-42D38567B5BB}"/>
          </ac:picMkLst>
        </pc:picChg>
        <pc:picChg chg="del">
          <ac:chgData name="Mats Folke" userId="e2325457-4b6e-46d9-b2a9-cda7d9872c4b" providerId="ADAL" clId="{F8E7297B-DC23-47AE-AE72-E0BD09FB478D}" dt="2019-05-27T07:02:39.186" v="62" actId="478"/>
          <ac:picMkLst>
            <pc:docMk/>
            <pc:sldMk cId="2753973991" sldId="4477"/>
            <ac:picMk id="29" creationId="{59F1777C-A850-4EBA-A9E5-4ACB235BE35E}"/>
          </ac:picMkLst>
        </pc:picChg>
        <pc:picChg chg="del">
          <ac:chgData name="Mats Folke" userId="e2325457-4b6e-46d9-b2a9-cda7d9872c4b" providerId="ADAL" clId="{F8E7297B-DC23-47AE-AE72-E0BD09FB478D}" dt="2019-05-27T07:02:47.907" v="70" actId="478"/>
          <ac:picMkLst>
            <pc:docMk/>
            <pc:sldMk cId="2753973991" sldId="4477"/>
            <ac:picMk id="30" creationId="{28082134-3015-4E77-A07F-942FB6323E96}"/>
          </ac:picMkLst>
        </pc:picChg>
        <pc:picChg chg="del">
          <ac:chgData name="Mats Folke" userId="e2325457-4b6e-46d9-b2a9-cda7d9872c4b" providerId="ADAL" clId="{F8E7297B-DC23-47AE-AE72-E0BD09FB478D}" dt="2019-05-27T07:02:36.811" v="60" actId="478"/>
          <ac:picMkLst>
            <pc:docMk/>
            <pc:sldMk cId="2753973991" sldId="4477"/>
            <ac:picMk id="39" creationId="{4F697113-95F8-4AC5-B98E-0D3FA09F05E4}"/>
          </ac:picMkLst>
        </pc:picChg>
        <pc:picChg chg="mod">
          <ac:chgData name="Mats Folke" userId="e2325457-4b6e-46d9-b2a9-cda7d9872c4b" providerId="ADAL" clId="{F8E7297B-DC23-47AE-AE72-E0BD09FB478D}" dt="2019-05-27T07:02:59.418" v="72" actId="164"/>
          <ac:picMkLst>
            <pc:docMk/>
            <pc:sldMk cId="2753973991" sldId="4477"/>
            <ac:picMk id="53" creationId="{31BC8499-82DE-42F5-9E8F-293228A02D32}"/>
          </ac:picMkLst>
        </pc:picChg>
        <pc:picChg chg="mod">
          <ac:chgData name="Mats Folke" userId="e2325457-4b6e-46d9-b2a9-cda7d9872c4b" providerId="ADAL" clId="{F8E7297B-DC23-47AE-AE72-E0BD09FB478D}" dt="2019-05-27T07:02:59.418" v="72" actId="164"/>
          <ac:picMkLst>
            <pc:docMk/>
            <pc:sldMk cId="2753973991" sldId="4477"/>
            <ac:picMk id="54" creationId="{D0A354DE-2164-41C2-B8A5-C8E3B47FF4FF}"/>
          </ac:picMkLst>
        </pc:picChg>
        <pc:picChg chg="mod">
          <ac:chgData name="Mats Folke" userId="e2325457-4b6e-46d9-b2a9-cda7d9872c4b" providerId="ADAL" clId="{F8E7297B-DC23-47AE-AE72-E0BD09FB478D}" dt="2019-05-27T07:02:59.418" v="72" actId="164"/>
          <ac:picMkLst>
            <pc:docMk/>
            <pc:sldMk cId="2753973991" sldId="4477"/>
            <ac:picMk id="55" creationId="{2ADB23D7-67A1-4DA1-8E0A-90BDB6EC2EB8}"/>
          </ac:picMkLst>
        </pc:picChg>
        <pc:picChg chg="mod">
          <ac:chgData name="Mats Folke" userId="e2325457-4b6e-46d9-b2a9-cda7d9872c4b" providerId="ADAL" clId="{F8E7297B-DC23-47AE-AE72-E0BD09FB478D}" dt="2019-05-27T07:02:59.418" v="72" actId="164"/>
          <ac:picMkLst>
            <pc:docMk/>
            <pc:sldMk cId="2753973991" sldId="4477"/>
            <ac:picMk id="56" creationId="{F11A2CD3-D811-4792-B7C9-F6BD036B881F}"/>
          </ac:picMkLst>
        </pc:picChg>
        <pc:picChg chg="mod">
          <ac:chgData name="Mats Folke" userId="e2325457-4b6e-46d9-b2a9-cda7d9872c4b" providerId="ADAL" clId="{F8E7297B-DC23-47AE-AE72-E0BD09FB478D}" dt="2019-05-27T07:02:59.418" v="72" actId="164"/>
          <ac:picMkLst>
            <pc:docMk/>
            <pc:sldMk cId="2753973991" sldId="4477"/>
            <ac:picMk id="57" creationId="{DD8C2E1A-EDB8-4AA9-927B-B69C0C826141}"/>
          </ac:picMkLst>
        </pc:picChg>
        <pc:cxnChg chg="del mod">
          <ac:chgData name="Mats Folke" userId="e2325457-4b6e-46d9-b2a9-cda7d9872c4b" providerId="ADAL" clId="{F8E7297B-DC23-47AE-AE72-E0BD09FB478D}" dt="2019-05-27T07:02:41.459" v="64" actId="478"/>
          <ac:cxnSpMkLst>
            <pc:docMk/>
            <pc:sldMk cId="2753973991" sldId="4477"/>
            <ac:cxnSpMk id="36" creationId="{B7DCD30B-E9E0-4FE1-8914-E310F51E3DE8}"/>
          </ac:cxnSpMkLst>
        </pc:cxnChg>
        <pc:cxnChg chg="del">
          <ac:chgData name="Mats Folke" userId="e2325457-4b6e-46d9-b2a9-cda7d9872c4b" providerId="ADAL" clId="{F8E7297B-DC23-47AE-AE72-E0BD09FB478D}" dt="2019-05-27T07:02:45.379" v="67" actId="478"/>
          <ac:cxnSpMkLst>
            <pc:docMk/>
            <pc:sldMk cId="2753973991" sldId="4477"/>
            <ac:cxnSpMk id="40" creationId="{864279A0-821B-4A06-9A53-D9FFB8F09264}"/>
          </ac:cxnSpMkLst>
        </pc:cxnChg>
        <pc:cxnChg chg="del">
          <ac:chgData name="Mats Folke" userId="e2325457-4b6e-46d9-b2a9-cda7d9872c4b" providerId="ADAL" clId="{F8E7297B-DC23-47AE-AE72-E0BD09FB478D}" dt="2019-05-27T07:02:43.948" v="66" actId="478"/>
          <ac:cxnSpMkLst>
            <pc:docMk/>
            <pc:sldMk cId="2753973991" sldId="4477"/>
            <ac:cxnSpMk id="41" creationId="{F3D025A8-6AA6-48F1-A790-22F43BF8F282}"/>
          </ac:cxnSpMkLst>
        </pc:cxnChg>
        <pc:cxnChg chg="del">
          <ac:chgData name="Mats Folke" userId="e2325457-4b6e-46d9-b2a9-cda7d9872c4b" providerId="ADAL" clId="{F8E7297B-DC23-47AE-AE72-E0BD09FB478D}" dt="2019-05-27T07:02:35.115" v="58" actId="478"/>
          <ac:cxnSpMkLst>
            <pc:docMk/>
            <pc:sldMk cId="2753973991" sldId="4477"/>
            <ac:cxnSpMk id="42" creationId="{C2BF0FD6-0B69-4127-8444-168395E68953}"/>
          </ac:cxnSpMkLst>
        </pc:cxnChg>
        <pc:cxnChg chg="del">
          <ac:chgData name="Mats Folke" userId="e2325457-4b6e-46d9-b2a9-cda7d9872c4b" providerId="ADAL" clId="{F8E7297B-DC23-47AE-AE72-E0BD09FB478D}" dt="2019-05-27T07:02:49.410" v="71" actId="478"/>
          <ac:cxnSpMkLst>
            <pc:docMk/>
            <pc:sldMk cId="2753973991" sldId="4477"/>
            <ac:cxnSpMk id="43" creationId="{028C3BAA-0283-41FA-8BB6-1C4014BE9204}"/>
          </ac:cxnSpMkLst>
        </pc:cxnChg>
        <pc:cxnChg chg="del">
          <ac:chgData name="Mats Folke" userId="e2325457-4b6e-46d9-b2a9-cda7d9872c4b" providerId="ADAL" clId="{F8E7297B-DC23-47AE-AE72-E0BD09FB478D}" dt="2019-05-27T07:02:35.963" v="59" actId="478"/>
          <ac:cxnSpMkLst>
            <pc:docMk/>
            <pc:sldMk cId="2753973991" sldId="4477"/>
            <ac:cxnSpMk id="44" creationId="{10F91616-F1F4-43C9-9104-4E80C5C4F3B2}"/>
          </ac:cxnSpMkLst>
        </pc:cxnChg>
        <pc:cxnChg chg="del">
          <ac:chgData name="Mats Folke" userId="e2325457-4b6e-46d9-b2a9-cda7d9872c4b" providerId="ADAL" clId="{F8E7297B-DC23-47AE-AE72-E0BD09FB478D}" dt="2019-05-27T07:02:46.243" v="68" actId="478"/>
          <ac:cxnSpMkLst>
            <pc:docMk/>
            <pc:sldMk cId="2753973991" sldId="4477"/>
            <ac:cxnSpMk id="47" creationId="{FBC417AB-C4A4-46C0-9BE7-23EBBC897FF7}"/>
          </ac:cxnSpMkLst>
        </pc:cxnChg>
        <pc:cxnChg chg="del">
          <ac:chgData name="Mats Folke" userId="e2325457-4b6e-46d9-b2a9-cda7d9872c4b" providerId="ADAL" clId="{F8E7297B-DC23-47AE-AE72-E0BD09FB478D}" dt="2019-05-27T07:02:40.656" v="63" actId="478"/>
          <ac:cxnSpMkLst>
            <pc:docMk/>
            <pc:sldMk cId="2753973991" sldId="4477"/>
            <ac:cxnSpMk id="48" creationId="{AA6E08F3-1E94-4C98-8088-F3E8C7B1DD66}"/>
          </ac:cxnSpMkLst>
        </pc:cxnChg>
        <pc:cxnChg chg="mod">
          <ac:chgData name="Mats Folke" userId="e2325457-4b6e-46d9-b2a9-cda7d9872c4b" providerId="ADAL" clId="{F8E7297B-DC23-47AE-AE72-E0BD09FB478D}" dt="2019-05-27T07:02:59.418" v="72" actId="164"/>
          <ac:cxnSpMkLst>
            <pc:docMk/>
            <pc:sldMk cId="2753973991" sldId="4477"/>
            <ac:cxnSpMk id="58" creationId="{A759FD27-EC2D-4E22-8792-7471F4F45507}"/>
          </ac:cxnSpMkLst>
        </pc:cxnChg>
        <pc:cxnChg chg="mod">
          <ac:chgData name="Mats Folke" userId="e2325457-4b6e-46d9-b2a9-cda7d9872c4b" providerId="ADAL" clId="{F8E7297B-DC23-47AE-AE72-E0BD09FB478D}" dt="2019-05-27T07:02:59.418" v="72" actId="164"/>
          <ac:cxnSpMkLst>
            <pc:docMk/>
            <pc:sldMk cId="2753973991" sldId="4477"/>
            <ac:cxnSpMk id="59" creationId="{AD3B2991-BE23-4C87-A73B-ABA6A282CC71}"/>
          </ac:cxnSpMkLst>
        </pc:cxnChg>
        <pc:cxnChg chg="mod">
          <ac:chgData name="Mats Folke" userId="e2325457-4b6e-46d9-b2a9-cda7d9872c4b" providerId="ADAL" clId="{F8E7297B-DC23-47AE-AE72-E0BD09FB478D}" dt="2019-05-27T07:02:59.418" v="72" actId="164"/>
          <ac:cxnSpMkLst>
            <pc:docMk/>
            <pc:sldMk cId="2753973991" sldId="4477"/>
            <ac:cxnSpMk id="60" creationId="{7998C840-AD16-4CAE-8061-D9FBFDAEAA0D}"/>
          </ac:cxnSpMkLst>
        </pc:cxnChg>
      </pc:sldChg>
      <pc:sldChg chg="del">
        <pc:chgData name="Mats Folke" userId="e2325457-4b6e-46d9-b2a9-cda7d9872c4b" providerId="ADAL" clId="{F8E7297B-DC23-47AE-AE72-E0BD09FB478D}" dt="2019-05-27T07:03:25.378" v="124" actId="2696"/>
        <pc:sldMkLst>
          <pc:docMk/>
          <pc:sldMk cId="3187137618" sldId="4478"/>
        </pc:sldMkLst>
      </pc:sldChg>
      <pc:sldChg chg="delSp modSp del">
        <pc:chgData name="Mats Folke" userId="e2325457-4b6e-46d9-b2a9-cda7d9872c4b" providerId="ADAL" clId="{F8E7297B-DC23-47AE-AE72-E0BD09FB478D}" dt="2019-05-27T07:05:31.052" v="145" actId="2696"/>
        <pc:sldMkLst>
          <pc:docMk/>
          <pc:sldMk cId="1303437467" sldId="4558"/>
        </pc:sldMkLst>
        <pc:spChg chg="del">
          <ac:chgData name="Mats Folke" userId="e2325457-4b6e-46d9-b2a9-cda7d9872c4b" providerId="ADAL" clId="{F8E7297B-DC23-47AE-AE72-E0BD09FB478D}" dt="2019-05-27T07:01:12.476" v="36" actId="478"/>
          <ac:spMkLst>
            <pc:docMk/>
            <pc:sldMk cId="1303437467" sldId="4558"/>
            <ac:spMk id="4" creationId="{85F74BB1-0959-460D-9E4E-6C853C1FF3E5}"/>
          </ac:spMkLst>
        </pc:spChg>
        <pc:spChg chg="mod">
          <ac:chgData name="Mats Folke" userId="e2325457-4b6e-46d9-b2a9-cda7d9872c4b" providerId="ADAL" clId="{F8E7297B-DC23-47AE-AE72-E0BD09FB478D}" dt="2019-05-27T07:01:17.531" v="44" actId="20577"/>
          <ac:spMkLst>
            <pc:docMk/>
            <pc:sldMk cId="1303437467" sldId="4558"/>
            <ac:spMk id="57" creationId="{C431DC0C-EC02-4F12-BCD9-9138A6D078B8}"/>
          </ac:spMkLst>
        </pc:spChg>
      </pc:sldChg>
      <pc:sldMasterChg chg="modSp">
        <pc:chgData name="Mats Folke" userId="e2325457-4b6e-46d9-b2a9-cda7d9872c4b" providerId="ADAL" clId="{F8E7297B-DC23-47AE-AE72-E0BD09FB478D}" dt="2019-05-27T07:08:28.188" v="201" actId="20577"/>
        <pc:sldMasterMkLst>
          <pc:docMk/>
          <pc:sldMasterMk cId="4232414587" sldId="2147483896"/>
        </pc:sldMasterMkLst>
        <pc:spChg chg="mod">
          <ac:chgData name="Mats Folke" userId="e2325457-4b6e-46d9-b2a9-cda7d9872c4b" providerId="ADAL" clId="{F8E7297B-DC23-47AE-AE72-E0BD09FB478D}" dt="2019-05-27T07:08:28.188" v="201" actId="20577"/>
          <ac:spMkLst>
            <pc:docMk/>
            <pc:sldMasterMk cId="4232414587" sldId="2147483896"/>
            <ac:spMk id="2" creationId="{B5D66844-3D70-468C-AC9F-76DF3D537153}"/>
          </ac:spMkLst>
        </pc:spChg>
      </pc:sldMasterChg>
    </pc:docChg>
  </pc:docChgLst>
  <pc:docChgLst>
    <pc:chgData name="Florent Munier" userId="471e52d9-ab3b-4fd7-96fe-d47bf4060275" providerId="ADAL" clId="{551756EF-F0C9-6F43-9697-4E2668BEF61E}"/>
    <pc:docChg chg="modSld">
      <pc:chgData name="Florent Munier" userId="471e52d9-ab3b-4fd7-96fe-d47bf4060275" providerId="ADAL" clId="{551756EF-F0C9-6F43-9697-4E2668BEF61E}" dt="2019-05-22T14:51:09.851" v="0"/>
      <pc:docMkLst>
        <pc:docMk/>
      </pc:docMkLst>
      <pc:sldChg chg="modSp">
        <pc:chgData name="Florent Munier" userId="471e52d9-ab3b-4fd7-96fe-d47bf4060275" providerId="ADAL" clId="{551756EF-F0C9-6F43-9697-4E2668BEF61E}" dt="2019-05-22T14:51:09.851" v="0"/>
        <pc:sldMkLst>
          <pc:docMk/>
          <pc:sldMk cId="1898959172" sldId="718"/>
        </pc:sldMkLst>
        <pc:spChg chg="mod">
          <ac:chgData name="Florent Munier" userId="471e52d9-ab3b-4fd7-96fe-d47bf4060275" providerId="ADAL" clId="{551756EF-F0C9-6F43-9697-4E2668BEF61E}" dt="2019-05-22T14:51:09.851" v="0"/>
          <ac:spMkLst>
            <pc:docMk/>
            <pc:sldMk cId="1898959172" sldId="718"/>
            <ac:spMk id="3" creationId="{84B27FDE-9F3C-41B6-999C-6BBBB70BCCB7}"/>
          </ac:spMkLst>
        </pc:spChg>
      </pc:sldChg>
    </pc:docChg>
  </pc:docChgLst>
  <pc:docChgLst>
    <pc:chgData name="Gabor Fodor" userId="2648f20e-0162-47c0-a0c4-8387e00b3681" providerId="ADAL" clId="{6DD3F545-7B1E-4682-B8D9-8511194BAB88}"/>
    <pc:docChg chg="custSel modSld modMainMaster modHandout">
      <pc:chgData name="Gabor Fodor" userId="2648f20e-0162-47c0-a0c4-8387e00b3681" providerId="ADAL" clId="{6DD3F545-7B1E-4682-B8D9-8511194BAB88}" dt="2019-05-23T10:01:53.022" v="252" actId="20577"/>
      <pc:docMkLst>
        <pc:docMk/>
      </pc:docMkLst>
      <pc:sldChg chg="modNotes">
        <pc:chgData name="Gabor Fodor" userId="2648f20e-0162-47c0-a0c4-8387e00b3681" providerId="ADAL" clId="{6DD3F545-7B1E-4682-B8D9-8511194BAB88}" dt="2019-05-23T10:01:52.959" v="249" actId="20577"/>
        <pc:sldMkLst>
          <pc:docMk/>
          <pc:sldMk cId="1641907809" sldId="703"/>
        </pc:sldMkLst>
      </pc:sldChg>
      <pc:sldChg chg="addSp modSp modNotes">
        <pc:chgData name="Gabor Fodor" userId="2648f20e-0162-47c0-a0c4-8387e00b3681" providerId="ADAL" clId="{6DD3F545-7B1E-4682-B8D9-8511194BAB88}" dt="2019-05-23T10:01:52.845" v="237" actId="20577"/>
        <pc:sldMkLst>
          <pc:docMk/>
          <pc:sldMk cId="1898959172" sldId="718"/>
        </pc:sldMkLst>
        <pc:spChg chg="mod">
          <ac:chgData name="Gabor Fodor" userId="2648f20e-0162-47c0-a0c4-8387e00b3681" providerId="ADAL" clId="{6DD3F545-7B1E-4682-B8D9-8511194BAB88}" dt="2019-05-22T08:15:56.662" v="163" actId="1035"/>
          <ac:spMkLst>
            <pc:docMk/>
            <pc:sldMk cId="1898959172" sldId="718"/>
            <ac:spMk id="3" creationId="{84B27FDE-9F3C-41B6-999C-6BBBB70BCCB7}"/>
          </ac:spMkLst>
        </pc:spChg>
        <pc:spChg chg="mod">
          <ac:chgData name="Gabor Fodor" userId="2648f20e-0162-47c0-a0c4-8387e00b3681" providerId="ADAL" clId="{6DD3F545-7B1E-4682-B8D9-8511194BAB88}" dt="2019-05-23T09:58:52.825" v="187" actId="1035"/>
          <ac:spMkLst>
            <pc:docMk/>
            <pc:sldMk cId="1898959172" sldId="718"/>
            <ac:spMk id="5" creationId="{3A91DC10-C9DD-4F0E-8764-C871B3E8B1FF}"/>
          </ac:spMkLst>
        </pc:spChg>
        <pc:picChg chg="add mod">
          <ac:chgData name="Gabor Fodor" userId="2648f20e-0162-47c0-a0c4-8387e00b3681" providerId="ADAL" clId="{6DD3F545-7B1E-4682-B8D9-8511194BAB88}" dt="2019-05-23T10:00:18.563" v="190" actId="1076"/>
          <ac:picMkLst>
            <pc:docMk/>
            <pc:sldMk cId="1898959172" sldId="718"/>
            <ac:picMk id="2" creationId="{A7AF6EE3-DF98-439A-BB34-3137E28A150D}"/>
          </ac:picMkLst>
        </pc:picChg>
        <pc:picChg chg="add mod">
          <ac:chgData name="Gabor Fodor" userId="2648f20e-0162-47c0-a0c4-8387e00b3681" providerId="ADAL" clId="{6DD3F545-7B1E-4682-B8D9-8511194BAB88}" dt="2019-05-23T10:00:21.650" v="191" actId="14100"/>
          <ac:picMkLst>
            <pc:docMk/>
            <pc:sldMk cId="1898959172" sldId="718"/>
            <ac:picMk id="4" creationId="{979F7768-4132-4E5F-807C-83F77069C8BE}"/>
          </ac:picMkLst>
        </pc:picChg>
      </pc:sldChg>
      <pc:sldChg chg="modSp modNotes">
        <pc:chgData name="Gabor Fodor" userId="2648f20e-0162-47c0-a0c4-8387e00b3681" providerId="ADAL" clId="{6DD3F545-7B1E-4682-B8D9-8511194BAB88}" dt="2019-05-23T10:01:52.878" v="241" actId="20577"/>
        <pc:sldMkLst>
          <pc:docMk/>
          <pc:sldMk cId="2753973991" sldId="4477"/>
        </pc:sldMkLst>
        <pc:spChg chg="mod">
          <ac:chgData name="Gabor Fodor" userId="2648f20e-0162-47c0-a0c4-8387e00b3681" providerId="ADAL" clId="{6DD3F545-7B1E-4682-B8D9-8511194BAB88}" dt="2019-05-23T09:58:06.368" v="177" actId="20577"/>
          <ac:spMkLst>
            <pc:docMk/>
            <pc:sldMk cId="2753973991" sldId="4477"/>
            <ac:spMk id="8" creationId="{677A20E6-E00F-4024-A176-A280BC372376}"/>
          </ac:spMkLst>
        </pc:spChg>
      </pc:sldChg>
      <pc:sldMasterChg chg="modSp">
        <pc:chgData name="Gabor Fodor" userId="2648f20e-0162-47c0-a0c4-8387e00b3681" providerId="ADAL" clId="{6DD3F545-7B1E-4682-B8D9-8511194BAB88}" dt="2019-05-23T10:01:52.570" v="225" actId="20577"/>
        <pc:sldMasterMkLst>
          <pc:docMk/>
          <pc:sldMasterMk cId="4232414587" sldId="2147483896"/>
        </pc:sldMasterMkLst>
        <pc:spChg chg="mod">
          <ac:chgData name="Gabor Fodor" userId="2648f20e-0162-47c0-a0c4-8387e00b3681" providerId="ADAL" clId="{6DD3F545-7B1E-4682-B8D9-8511194BAB88}" dt="2019-05-23T10:01:52.570" v="225" actId="20577"/>
          <ac:spMkLst>
            <pc:docMk/>
            <pc:sldMasterMk cId="4232414587" sldId="2147483896"/>
            <ac:spMk id="2" creationId="{B5D66844-3D70-468C-AC9F-76DF3D537153}"/>
          </ac:spMkLst>
        </pc:spChg>
      </pc:sldMasterChg>
    </pc:docChg>
  </pc:docChgLst>
  <pc:docChgLst>
    <pc:chgData name="Ricardo Blasco" userId="d821bd00-8bde-4570-828e-fe8618e87089" providerId="ADAL" clId="{93B11B22-89A6-4FC0-B6A7-F9C9DDBDA4A1}"/>
    <pc:docChg chg="modSld">
      <pc:chgData name="Ricardo Blasco" userId="d821bd00-8bde-4570-828e-fe8618e87089" providerId="ADAL" clId="{93B11B22-89A6-4FC0-B6A7-F9C9DDBDA4A1}" dt="2019-05-20T09:53:06.351" v="6" actId="798"/>
      <pc:docMkLst>
        <pc:docMk/>
      </pc:docMkLst>
    </pc:docChg>
  </pc:docChgLst>
  <pc:docChgLst>
    <pc:chgData name="Jingya Li" userId="ad447513-643b-4e05-913f-b9d90ec9eee0" providerId="ADAL" clId="{97FB5026-000A-473F-9559-4999B1366BAA}"/>
    <pc:docChg chg="undo custSel modSld">
      <pc:chgData name="Jingya Li" userId="ad447513-643b-4e05-913f-b9d90ec9eee0" providerId="ADAL" clId="{97FB5026-000A-473F-9559-4999B1366BAA}" dt="2019-05-20T08:09:59.915" v="107"/>
      <pc:docMkLst>
        <pc:docMk/>
      </pc:docMkLst>
      <pc:sldChg chg="modSp">
        <pc:chgData name="Jingya Li" userId="ad447513-643b-4e05-913f-b9d90ec9eee0" providerId="ADAL" clId="{97FB5026-000A-473F-9559-4999B1366BAA}" dt="2019-05-20T08:00:06.441" v="106" actId="27636"/>
        <pc:sldMkLst>
          <pc:docMk/>
          <pc:sldMk cId="2753973991" sldId="4477"/>
        </pc:sldMkLst>
        <pc:spChg chg="mod">
          <ac:chgData name="Jingya Li" userId="ad447513-643b-4e05-913f-b9d90ec9eee0" providerId="ADAL" clId="{97FB5026-000A-473F-9559-4999B1366BAA}" dt="2019-05-20T08:00:06.441" v="106" actId="27636"/>
          <ac:spMkLst>
            <pc:docMk/>
            <pc:sldMk cId="2753973991" sldId="4477"/>
            <ac:spMk id="2" creationId="{73898030-F08E-4E7E-AD08-DAD1685B4DF1}"/>
          </ac:spMkLst>
        </pc:spChg>
      </pc:sldChg>
    </pc:docChg>
  </pc:docChgLst>
  <pc:docChgLst>
    <pc:chgData name="Riikka Susitaival" userId="4ac0d92c-5845-46ef-988b-a8f856a9b474" providerId="ADAL" clId="{519BE574-6DE6-45DC-A26B-1E648DC234BF}"/>
    <pc:docChg chg="undo custSel modSld">
      <pc:chgData name="Riikka Susitaival" userId="4ac0d92c-5845-46ef-988b-a8f856a9b474" providerId="ADAL" clId="{519BE574-6DE6-45DC-A26B-1E648DC234BF}" dt="2019-05-27T15:15:16.712" v="82" actId="20577"/>
      <pc:docMkLst>
        <pc:docMk/>
      </pc:docMkLst>
      <pc:sldChg chg="modSp">
        <pc:chgData name="Riikka Susitaival" userId="4ac0d92c-5845-46ef-988b-a8f856a9b474" providerId="ADAL" clId="{519BE574-6DE6-45DC-A26B-1E648DC234BF}" dt="2019-05-27T15:14:48.671" v="69" actId="20577"/>
        <pc:sldMkLst>
          <pc:docMk/>
          <pc:sldMk cId="1898959172" sldId="718"/>
        </pc:sldMkLst>
        <pc:spChg chg="mod">
          <ac:chgData name="Riikka Susitaival" userId="4ac0d92c-5845-46ef-988b-a8f856a9b474" providerId="ADAL" clId="{519BE574-6DE6-45DC-A26B-1E648DC234BF}" dt="2019-05-27T15:14:48.671" v="69" actId="20577"/>
          <ac:spMkLst>
            <pc:docMk/>
            <pc:sldMk cId="1898959172" sldId="718"/>
            <ac:spMk id="6" creationId="{0E522DB0-B964-4B8E-8E10-2E4E02B08E18}"/>
          </ac:spMkLst>
        </pc:spChg>
      </pc:sldChg>
      <pc:sldChg chg="addSp delSp modSp">
        <pc:chgData name="Riikka Susitaival" userId="4ac0d92c-5845-46ef-988b-a8f856a9b474" providerId="ADAL" clId="{519BE574-6DE6-45DC-A26B-1E648DC234BF}" dt="2019-05-27T15:15:16.712" v="82" actId="20577"/>
        <pc:sldMkLst>
          <pc:docMk/>
          <pc:sldMk cId="2753973991" sldId="4477"/>
        </pc:sldMkLst>
        <pc:spChg chg="mod">
          <ac:chgData name="Riikka Susitaival" userId="4ac0d92c-5845-46ef-988b-a8f856a9b474" providerId="ADAL" clId="{519BE574-6DE6-45DC-A26B-1E648DC234BF}" dt="2019-05-27T15:15:16.712" v="82" actId="20577"/>
          <ac:spMkLst>
            <pc:docMk/>
            <pc:sldMk cId="2753973991" sldId="4477"/>
            <ac:spMk id="2" creationId="{73898030-F08E-4E7E-AD08-DAD1685B4DF1}"/>
          </ac:spMkLst>
        </pc:spChg>
        <pc:spChg chg="add del">
          <ac:chgData name="Riikka Susitaival" userId="4ac0d92c-5845-46ef-988b-a8f856a9b474" providerId="ADAL" clId="{519BE574-6DE6-45DC-A26B-1E648DC234BF}" dt="2019-05-27T15:15:06.903" v="71"/>
          <ac:spMkLst>
            <pc:docMk/>
            <pc:sldMk cId="2753973991" sldId="4477"/>
            <ac:spMk id="5" creationId="{E4884EAC-5AE5-40A4-AB58-5F4BD667B47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NR Rel-17 Sidelink Features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2019-05-27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RP-191054,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NR Rel-17 Sidelink Features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2019-05-27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RP-191054,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NR Rel-17 Sidelink Features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2019-05-27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RP-191054,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766113-C2F0-4359-B9B6-664C16B216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611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NR Rel-17 Sidelink Features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2019-05-27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RP-191054,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B4B0E-405E-409E-8503-A7BDE617B5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77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NR Rel-17 Sidelink Features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2019-05-27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a-DK"/>
              <a:t>RP-191054, Rev PA1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6B39F10-4FCB-4A5D-882B-C8C2ECD5F9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27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NR Rel-17 Sidelink Features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2019-05-27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RP-191054,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D2792-7C75-4188-9316-FBE50154E0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68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070156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9E8446-0C31-4379-8538-1E38EC57E8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A34E744-6F73-471A-B7B2-EE05B5E3B6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62371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0C4451-CAE6-4BBA-ABDE-2DE93AA590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E18E94B-C725-4235-8C92-0306005D25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352594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46396D-CDFC-4467-B432-3DC965DC287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423EE-12A1-4F09-85F6-A1D005910F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9792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20814588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2432949902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256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299901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55A5E6-9875-45F1-B4D0-8DA3A1755E1E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437FF84-C240-4225-A7ED-FC03D47E32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33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D321088-8C6C-4934-BF91-2DFF9AB450F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6230A5D-DEB8-4F22-9EC6-50838F05BD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43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95C878-96E0-4531-AE1A-26F51403F99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BE4BFD7-F6B0-477E-8638-A7B8B4DBD3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36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EBF527A-B2CC-4A8C-8F5A-B93C72393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4193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C7AD6C-8017-4E8B-9AAD-DF3F7A2D21A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45A1575-09D0-4893-835A-E5D617AF7A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45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379A3C9-AFBC-4F38-94C3-43C0AA2C0BF8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1103BE4-5430-4485-8685-E0D9C004BD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03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48956A-8BAA-487F-BFFE-EC0FA796FDF2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E756230-1A7F-41C2-A70E-C7AA4D2A34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42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AD40BDF-58E5-4DA3-9C06-304BB184648D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D0EE03D-B2B0-48F1-B2CB-2118AA654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10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619140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24291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0902527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4783684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8106126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409413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48FC12C-BA1B-4D06-AE58-D52DBE9305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4409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8425414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0463014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9904286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0705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848253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985594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0431212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329054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9278379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876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371449971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9112813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025183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221464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3223BF0-558E-4480-B8F9-552776AFA5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227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BEBD34-8121-4788-8F14-A9971E350048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1C64C47-4296-49B2-882B-56E0A6ACA7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172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9B68DF-0872-4081-AC5B-1FD22BAF37AA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52928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75B5853-E8BA-45C3-B2B9-4A9F78A6E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42489"/>
      </p:ext>
    </p:extLst>
  </p:cSld>
  <p:clrMapOvr>
    <a:masterClrMapping/>
  </p:clrMapOvr>
  <p:hf sldNum="0" hdr="0" ft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3831D99-1FFE-4CC3-96D0-54667570A8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33851"/>
      </p:ext>
    </p:extLst>
  </p:cSld>
  <p:clrMapOvr>
    <a:masterClrMapping/>
  </p:clrMapOvr>
  <p:hf sldNum="0" hdr="0" ft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59F7078-3F96-4286-BCE3-7AE4AAB88D0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32B59C6-908A-4ED7-89E9-1C049E647E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89845"/>
      </p:ext>
    </p:extLst>
  </p:cSld>
  <p:clrMapOvr>
    <a:masterClrMapping/>
  </p:clrMapOvr>
  <p:hf sldNum="0" hdr="0" ft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234325D-373E-4F4C-BBC6-7B26D1AC52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7B9137A-53FE-4C57-AB2C-07A1943AE9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66845"/>
      </p:ext>
    </p:extLst>
  </p:cSld>
  <p:clrMapOvr>
    <a:masterClrMapping/>
  </p:clrMapOvr>
  <p:hf sldNum="0" hdr="0" ftr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A768F0-1EB2-4C62-8DA0-791CF957236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EDC91BA-9005-4FB7-869D-BD7B9136D9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58926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RP-191054  |  2019-05-27  |  Open  |  Page </a:t>
            </a:r>
            <a:fld id="{75E24E81-4A38-45F9-AD75-E17D0111A62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14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  <p:sldLayoutId id="2147483909" r:id="rId13"/>
    <p:sldLayoutId id="2147483910" r:id="rId14"/>
    <p:sldLayoutId id="2147483911" r:id="rId15"/>
    <p:sldLayoutId id="2147483912" r:id="rId16"/>
    <p:sldLayoutId id="2147483913" r:id="rId17"/>
    <p:sldLayoutId id="2147483914" r:id="rId18"/>
    <p:sldLayoutId id="2147483915" r:id="rId19"/>
    <p:sldLayoutId id="2147483916" r:id="rId20"/>
    <p:sldLayoutId id="2147483917" r:id="rId21"/>
    <p:sldLayoutId id="2147483918" r:id="rId22"/>
    <p:sldLayoutId id="2147483919" r:id="rId23"/>
    <p:sldLayoutId id="2147483920" r:id="rId24"/>
    <p:sldLayoutId id="2147483921" r:id="rId25"/>
    <p:sldLayoutId id="2147483922" r:id="rId26"/>
    <p:sldLayoutId id="2147483923" r:id="rId27"/>
    <p:sldLayoutId id="2147483924" r:id="rId28"/>
    <p:sldLayoutId id="2147483925" r:id="rId29"/>
    <p:sldLayoutId id="2147483926" r:id="rId30"/>
    <p:sldLayoutId id="2147483927" r:id="rId31"/>
    <p:sldLayoutId id="2147483928" r:id="rId32"/>
    <p:sldLayoutId id="2147483929" r:id="rId33"/>
    <p:sldLayoutId id="2147483930" r:id="rId34"/>
    <p:sldLayoutId id="2147483931" r:id="rId35"/>
    <p:sldLayoutId id="2147483932" r:id="rId36"/>
    <p:sldLayoutId id="2147483933" r:id="rId37"/>
    <p:sldLayoutId id="2147483934" r:id="rId38"/>
    <p:sldLayoutId id="2147483935" r:id="rId39"/>
    <p:sldLayoutId id="2147483936" r:id="rId40"/>
    <p:sldLayoutId id="2147483937" r:id="rId41"/>
    <p:sldLayoutId id="2147483938" r:id="rId42"/>
    <p:sldLayoutId id="2147483939" r:id="rId43"/>
    <p:sldLayoutId id="2147483940" r:id="rId44"/>
    <p:sldLayoutId id="2147483941" r:id="rId45"/>
    <p:sldLayoutId id="2147483942" r:id="rId46"/>
    <p:sldLayoutId id="2147483943" r:id="rId47"/>
    <p:sldLayoutId id="2147483944" r:id="rId48"/>
    <p:sldLayoutId id="2147483945" r:id="rId49"/>
    <p:sldLayoutId id="2147483946" r:id="rId50"/>
    <p:sldLayoutId id="2147483947" r:id="rId51"/>
    <p:sldLayoutId id="2147483948" r:id="rId52"/>
    <p:sldLayoutId id="2147483949" r:id="rId53"/>
    <p:sldLayoutId id="2147483950" r:id="rId54"/>
    <p:sldLayoutId id="2147483951" r:id="rId55"/>
    <p:sldLayoutId id="2147483952" r:id="rId56"/>
    <p:sldLayoutId id="2147483953" r:id="rId57"/>
    <p:sldLayoutId id="2147483954" r:id="rId58"/>
    <p:sldLayoutId id="2147483955" r:id="rId59"/>
    <p:sldLayoutId id="2147483956" r:id="rId60"/>
    <p:sldLayoutId id="2147483957" r:id="rId61"/>
    <p:sldLayoutId id="2147483958" r:id="rId62"/>
    <p:sldLayoutId id="2147483959" r:id="rId63"/>
    <p:sldLayoutId id="2147483960" r:id="rId64"/>
    <p:sldLayoutId id="2147483961" r:id="rId65"/>
    <p:sldLayoutId id="2147483962" r:id="rId66"/>
    <p:sldLayoutId id="2147483963" r:id="rId67"/>
    <p:sldLayoutId id="2147483964" r:id="rId68"/>
    <p:sldLayoutId id="2147483965" r:id="rId69"/>
    <p:sldLayoutId id="2147483966" r:id="rId70"/>
    <p:sldLayoutId id="2147483967" r:id="rId71"/>
    <p:sldLayoutId id="2147483968" r:id="rId72"/>
    <p:sldLayoutId id="2147483969" r:id="rId73"/>
    <p:sldLayoutId id="2147483970" r:id="rId74"/>
    <p:sldLayoutId id="2147483971" r:id="rId75"/>
    <p:sldLayoutId id="2147483972" r:id="rId76"/>
    <p:sldLayoutId id="2147483973" r:id="rId77"/>
    <p:sldLayoutId id="2147483974" r:id="rId78"/>
    <p:sldLayoutId id="2147483975" r:id="rId79"/>
    <p:sldLayoutId id="2147483976" r:id="rId80"/>
    <p:sldLayoutId id="2147483977" r:id="rId81"/>
    <p:sldLayoutId id="2147483978" r:id="rId82"/>
    <p:sldLayoutId id="2147483979" r:id="rId83"/>
    <p:sldLayoutId id="2147483980" r:id="rId84"/>
    <p:sldLayoutId id="2147483981" r:id="rId85"/>
    <p:sldLayoutId id="2147483982" r:id="rId86"/>
    <p:sldLayoutId id="2147483983" r:id="rId87"/>
    <p:sldLayoutId id="2147483984" r:id="rId88"/>
    <p:sldLayoutId id="2147483985" r:id="rId89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1" orient="horz" pos="300" userDrawn="1">
          <p15:clr>
            <a:srgbClr val="A4A3A4"/>
          </p15:clr>
        </p15:guide>
        <p15:guide id="22" pos="302" userDrawn="1">
          <p15:clr>
            <a:srgbClr val="A4A3A4"/>
          </p15:clr>
        </p15:guide>
        <p15:guide id="23" pos="1935" userDrawn="1">
          <p15:clr>
            <a:srgbClr val="A4A3A4"/>
          </p15:clr>
        </p15:guide>
        <p15:guide id="24" orient="horz" pos="981" userDrawn="1">
          <p15:clr>
            <a:srgbClr val="A4A3A4"/>
          </p15:clr>
        </p15:guide>
        <p15:guide id="25" pos="2116" userDrawn="1">
          <p15:clr>
            <a:srgbClr val="A4A3A4"/>
          </p15:clr>
        </p15:guide>
        <p15:guide id="26" pos="3931" userDrawn="1">
          <p15:clr>
            <a:srgbClr val="A4A3A4"/>
          </p15:clr>
        </p15:guide>
        <p15:guide id="27" pos="3749" userDrawn="1">
          <p15:clr>
            <a:srgbClr val="A4A3A4"/>
          </p15:clr>
        </p15:guide>
        <p15:guide id="28" pos="5564" userDrawn="1">
          <p15:clr>
            <a:srgbClr val="A4A3A4"/>
          </p15:clr>
        </p15:guide>
        <p15:guide id="29" pos="5745" userDrawn="1">
          <p15:clr>
            <a:srgbClr val="A4A3A4"/>
          </p15:clr>
        </p15:guide>
        <p15:guide id="30" pos="7378" userDrawn="1">
          <p15:clr>
            <a:srgbClr val="A4A3A4"/>
          </p15:clr>
        </p15:guide>
        <p15:guide id="31" orient="horz" pos="2478" userDrawn="1">
          <p15:clr>
            <a:srgbClr val="A4A3A4"/>
          </p15:clr>
        </p15:guide>
        <p15:guide id="32" orient="horz" pos="2614" userDrawn="1">
          <p15:clr>
            <a:srgbClr val="A4A3A4"/>
          </p15:clr>
        </p15:guide>
        <p15:guide id="33" orient="horz" pos="3929" userDrawn="1">
          <p15:clr>
            <a:srgbClr val="A4A3A4"/>
          </p15:clr>
        </p15:guide>
        <p15:guide id="34" orient="horz" pos="4110" userDrawn="1">
          <p15:clr>
            <a:srgbClr val="A4A3A4"/>
          </p15:clr>
        </p15:guide>
        <p15:guide id="35" orient="horz" pos="116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Specs/archive/22_series/22.261/22261-g70.zip" TargetMode="External"/><Relationship Id="rId3" Type="http://schemas.openxmlformats.org/officeDocument/2006/relationships/hyperlink" Target="http://www.3gpp.org/ftp/Specs/archive/22_series/22.179/22179-g50.zip" TargetMode="External"/><Relationship Id="rId7" Type="http://schemas.openxmlformats.org/officeDocument/2006/relationships/hyperlink" Target="http://www.3gpp.org/ftp/Specs/archive/22_series/22.872/22872-g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3gpp.org/ftp/Specs/archive/22_series/22.280/22280-g50.zip" TargetMode="External"/><Relationship Id="rId5" Type="http://schemas.openxmlformats.org/officeDocument/2006/relationships/hyperlink" Target="http://www.3gpp.org/ftp/Specs/archive/22_series/22.282/22282-g40.zip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://www.3gpp.org/ftp/Specs/archive/22_series/22.281/22281-g00.zip" TargetMode="Externa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0CDFB-A205-4DBA-9B6F-A0DD9BB30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261555" cy="5080984"/>
          </a:xfrm>
        </p:spPr>
        <p:txBody>
          <a:bodyPr>
            <a:normAutofit/>
          </a:bodyPr>
          <a:lstStyle/>
          <a:p>
            <a:pPr hangingPunct="0"/>
            <a:r>
              <a:rPr lang="en-US" sz="2400" b="1" noProof="0" dirty="0"/>
              <a:t>3GPP TSG-RAN Meeting #84					</a:t>
            </a:r>
            <a:r>
              <a:rPr lang="en-US" sz="2400" b="1" noProof="0" dirty="0" err="1"/>
              <a:t>Tdoc</a:t>
            </a:r>
            <a:r>
              <a:rPr lang="en-US" sz="2400" b="1" noProof="0" dirty="0"/>
              <a:t> RP-191054</a:t>
            </a:r>
            <a:br>
              <a:rPr lang="en-US" sz="2400" b="1" noProof="0" dirty="0"/>
            </a:br>
            <a:r>
              <a:rPr lang="en-US" sz="2400" b="1" noProof="0" dirty="0"/>
              <a:t>Newport Beach, California, USA, June 3rd – 6th 2019</a:t>
            </a:r>
            <a:br>
              <a:rPr lang="en-US" sz="2400" b="1" noProof="0" dirty="0"/>
            </a:br>
            <a:r>
              <a:rPr lang="en-US" sz="2400" b="1" noProof="0" dirty="0"/>
              <a:t> </a:t>
            </a:r>
            <a:br>
              <a:rPr lang="en-US" sz="2400" b="1" noProof="0" dirty="0"/>
            </a:br>
            <a:r>
              <a:rPr lang="en-US" sz="2400" b="1" noProof="0" dirty="0"/>
              <a:t>Agenda Item:	8</a:t>
            </a:r>
            <a:br>
              <a:rPr lang="en-US" sz="2400" b="1" noProof="0" dirty="0"/>
            </a:br>
            <a:r>
              <a:rPr lang="en-US" sz="2400" b="1" noProof="0" dirty="0"/>
              <a:t>Source:		Ericsson</a:t>
            </a:r>
            <a:br>
              <a:rPr lang="en-US" sz="3200" b="1" noProof="0" dirty="0"/>
            </a:br>
            <a:br>
              <a:rPr lang="en-US" sz="3200" b="1" noProof="0" dirty="0"/>
            </a:br>
            <a:br>
              <a:rPr lang="en-US" sz="3200" b="1" noProof="0" dirty="0"/>
            </a:br>
            <a:r>
              <a:rPr lang="en-US" sz="4000" b="1" noProof="0" dirty="0"/>
              <a:t>NR Rel-17 Sidelink Features</a:t>
            </a:r>
            <a:br>
              <a:rPr lang="en-US" sz="3200" b="1" noProof="0" dirty="0"/>
            </a:br>
            <a:br>
              <a:rPr lang="en-US" sz="3200" b="1" noProof="0" dirty="0"/>
            </a:br>
            <a:br>
              <a:rPr lang="en-US" sz="3200" b="1" noProof="0" dirty="0"/>
            </a:br>
            <a:endParaRPr lang="en-US" sz="2400" b="1" noProof="0" dirty="0"/>
          </a:p>
        </p:txBody>
      </p:sp>
    </p:spTree>
    <p:extLst>
      <p:ext uri="{BB962C8B-B14F-4D97-AF65-F5344CB8AC3E}">
        <p14:creationId xmlns:p14="http://schemas.microsoft.com/office/powerpoint/2010/main" val="87571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>
            <a:extLst>
              <a:ext uri="{FF2B5EF4-FFF2-40B4-BE49-F238E27FC236}">
                <a16:creationId xmlns:a16="http://schemas.microsoft.com/office/drawing/2014/main" id="{3A91DC10-C9DD-4F0E-8764-C871B3E8B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en-US" sz="3200" noProof="0" dirty="0"/>
              <a:t>Background: Scenarios and Requirements for Public Safety</a:t>
            </a:r>
            <a:endParaRPr lang="en-US" sz="3200" noProof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22DB0-B964-4B8E-8E10-2E4E02B08E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endParaRPr lang="en-US" b="1" noProof="0" dirty="0"/>
          </a:p>
          <a:p>
            <a:pPr marL="0" indent="0">
              <a:buNone/>
            </a:pPr>
            <a:r>
              <a:rPr lang="en-US" b="1" noProof="0" dirty="0"/>
              <a:t>Scenarios</a:t>
            </a:r>
          </a:p>
          <a:p>
            <a:pPr marL="709295" lvl="2"/>
            <a:r>
              <a:rPr lang="en-US" sz="1700" noProof="0" dirty="0"/>
              <a:t>Within terrestrial cellular network coverage or partially network coverage</a:t>
            </a:r>
          </a:p>
          <a:p>
            <a:pPr marL="1064895" lvl="3"/>
            <a:r>
              <a:rPr lang="en-US" sz="1700" noProof="0" dirty="0"/>
              <a:t>E.g., urban indoor fire fighting</a:t>
            </a:r>
          </a:p>
          <a:p>
            <a:pPr marL="709295" lvl="2"/>
            <a:r>
              <a:rPr lang="en-US" sz="1700" noProof="0" dirty="0"/>
              <a:t>Without terrestrial cellular network coverage</a:t>
            </a:r>
          </a:p>
          <a:p>
            <a:pPr marL="1064895" lvl="3"/>
            <a:r>
              <a:rPr lang="en-US" sz="1700" noProof="0" dirty="0"/>
              <a:t>E.g., forest fire fighting in a remote mountain area 20 miles </a:t>
            </a:r>
            <a:br>
              <a:rPr lang="en-US" sz="1700" noProof="0" dirty="0"/>
            </a:br>
            <a:r>
              <a:rPr lang="en-US" sz="1700" noProof="0" dirty="0"/>
              <a:t>from the nearest network, search and rescue in a disaster area</a:t>
            </a:r>
          </a:p>
          <a:p>
            <a:pPr marL="0" indent="0">
              <a:buNone/>
            </a:pPr>
            <a:endParaRPr lang="en-US" sz="1688" b="1" noProof="0" dirty="0"/>
          </a:p>
          <a:p>
            <a:pPr marL="0" indent="0">
              <a:buNone/>
            </a:pPr>
            <a:r>
              <a:rPr lang="en-US" b="1" noProof="0" dirty="0"/>
              <a:t>Requirements </a:t>
            </a:r>
          </a:p>
          <a:p>
            <a:pPr marL="712470" lvl="1"/>
            <a:r>
              <a:rPr lang="en-US" sz="1600" noProof="0" dirty="0"/>
              <a:t>Mission Critical Service Requirements </a:t>
            </a:r>
            <a:br>
              <a:rPr lang="en-US" sz="1600" noProof="0" dirty="0"/>
            </a:br>
            <a:r>
              <a:rPr lang="en-US" sz="1600" noProof="0" dirty="0"/>
              <a:t>[</a:t>
            </a:r>
            <a:r>
              <a:rPr lang="en-US" sz="1600" noProof="0" dirty="0">
                <a:hlinkClick r:id="rId3"/>
              </a:rPr>
              <a:t>MCPTT (TS 22.179)</a:t>
            </a:r>
            <a:r>
              <a:rPr lang="en-US" sz="1600" noProof="0" dirty="0"/>
              <a:t>, </a:t>
            </a:r>
            <a:r>
              <a:rPr lang="en-US" sz="1600" noProof="0" dirty="0" err="1">
                <a:hlinkClick r:id="rId4"/>
              </a:rPr>
              <a:t>MCData</a:t>
            </a:r>
            <a:r>
              <a:rPr lang="en-US" sz="1600" noProof="0" dirty="0">
                <a:hlinkClick r:id="rId4"/>
              </a:rPr>
              <a:t> (TS 22.281)</a:t>
            </a:r>
            <a:r>
              <a:rPr lang="en-US" sz="1600" noProof="0" dirty="0"/>
              <a:t>, </a:t>
            </a:r>
            <a:r>
              <a:rPr lang="en-US" sz="1600" noProof="0" dirty="0" err="1">
                <a:hlinkClick r:id="rId5"/>
              </a:rPr>
              <a:t>MCVideo</a:t>
            </a:r>
            <a:r>
              <a:rPr lang="en-US" sz="1600" noProof="0" dirty="0">
                <a:hlinkClick r:id="rId5"/>
              </a:rPr>
              <a:t> (TS 22.282)</a:t>
            </a:r>
            <a:r>
              <a:rPr lang="en-US" sz="1600" noProof="0" dirty="0"/>
              <a:t> </a:t>
            </a:r>
            <a:br>
              <a:rPr lang="en-US" sz="1600" noProof="0" dirty="0"/>
            </a:br>
            <a:r>
              <a:rPr lang="en-US" sz="1600" noProof="0" dirty="0"/>
              <a:t>and </a:t>
            </a:r>
            <a:r>
              <a:rPr lang="en-US" sz="1600" noProof="0" dirty="0" err="1">
                <a:hlinkClick r:id="rId6"/>
              </a:rPr>
              <a:t>MCCoRe</a:t>
            </a:r>
            <a:r>
              <a:rPr lang="en-US" sz="1600" noProof="0" dirty="0">
                <a:hlinkClick r:id="rId6"/>
              </a:rPr>
              <a:t> (TS 22.280)</a:t>
            </a:r>
            <a:r>
              <a:rPr lang="en-US" sz="1600" noProof="0" dirty="0"/>
              <a:t>]</a:t>
            </a:r>
            <a:endParaRPr lang="en-US" sz="1700" noProof="0" dirty="0"/>
          </a:p>
          <a:p>
            <a:pPr lvl="2"/>
            <a:r>
              <a:rPr lang="en-US" sz="1700" noProof="0" dirty="0"/>
              <a:t>One-to-one and one-to-many communications </a:t>
            </a:r>
          </a:p>
          <a:p>
            <a:pPr lvl="2"/>
            <a:r>
              <a:rPr lang="en-US" sz="1700" noProof="0" dirty="0"/>
              <a:t>Low latency, high availability and reliability</a:t>
            </a:r>
          </a:p>
          <a:p>
            <a:pPr lvl="2"/>
            <a:r>
              <a:rPr lang="en-US" sz="1700" noProof="0" dirty="0"/>
              <a:t>Priority and pre-emption</a:t>
            </a:r>
          </a:p>
          <a:p>
            <a:pPr lvl="2"/>
            <a:r>
              <a:rPr lang="en-US" sz="1700" noProof="0" dirty="0"/>
              <a:t>In-coverage and out-of-coverage operation modes</a:t>
            </a:r>
          </a:p>
          <a:p>
            <a:pPr marL="712470" lvl="1"/>
            <a:r>
              <a:rPr lang="en-US" sz="1700" noProof="0" dirty="0"/>
              <a:t>Accurate positioning [</a:t>
            </a:r>
            <a:r>
              <a:rPr lang="en-US" sz="1700" noProof="0" dirty="0">
                <a:hlinkClick r:id="rId7"/>
              </a:rPr>
              <a:t>TR 22.872</a:t>
            </a:r>
            <a:r>
              <a:rPr lang="en-US" sz="1700" noProof="0" dirty="0"/>
              <a:t>, </a:t>
            </a:r>
            <a:r>
              <a:rPr lang="en-US" sz="1700" noProof="0" dirty="0">
                <a:hlinkClick r:id="rId8"/>
              </a:rPr>
              <a:t>TS 22.261</a:t>
            </a:r>
            <a:r>
              <a:rPr lang="en-US" sz="1700" noProof="0" dirty="0"/>
              <a:t>]</a:t>
            </a:r>
          </a:p>
          <a:p>
            <a:pPr marL="712470" lvl="1"/>
            <a:r>
              <a:rPr lang="en-US" sz="1700" noProof="0" dirty="0"/>
              <a:t>Energy efficiency [</a:t>
            </a:r>
            <a:r>
              <a:rPr lang="en-US" sz="1700" noProof="0" dirty="0">
                <a:hlinkClick r:id="rId8"/>
              </a:rPr>
              <a:t>TS 22.261</a:t>
            </a:r>
            <a:r>
              <a:rPr lang="en-US" sz="1700" noProof="0" dirty="0"/>
              <a:t>]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AF6EE3-DF98-439A-BB34-3137E28A15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0611" y="4465231"/>
            <a:ext cx="2451964" cy="1801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9F7768-4132-4E5F-807C-83F77069C8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9337" y="1873619"/>
            <a:ext cx="2603238" cy="175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5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898030-F08E-4E7E-AD08-DAD1685B4D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Continuous evolution for </a:t>
            </a:r>
            <a:r>
              <a:rPr lang="en-US" dirty="0" err="1"/>
              <a:t>sidelink</a:t>
            </a:r>
            <a:r>
              <a:rPr lang="en-US" dirty="0"/>
              <a:t> for V2X fragments the market and should be avoided</a:t>
            </a:r>
          </a:p>
          <a:p>
            <a:r>
              <a:rPr lang="en-US" dirty="0"/>
              <a:t>Instead</a:t>
            </a:r>
            <a:r>
              <a:rPr lang="en-US"/>
              <a:t>, enable </a:t>
            </a:r>
            <a:r>
              <a:rPr lang="en-US" noProof="0" dirty="0"/>
              <a:t>5G to meet the PS requirements</a:t>
            </a:r>
            <a:endParaRPr lang="en-US" strike="sngStrike" noProof="0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UE-to-UE relay for NLOS out-of-coverage scenarios</a:t>
            </a:r>
          </a:p>
          <a:p>
            <a:pPr lvl="1"/>
            <a:r>
              <a:rPr lang="en-US" noProof="0" dirty="0"/>
              <a:t>Energy efficient discovery and communications</a:t>
            </a:r>
          </a:p>
          <a:p>
            <a:pPr lvl="1"/>
            <a:endParaRPr lang="en-US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6192A9-DD30-483E-AFF1-B1D49932E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/>
              <a:t>Use Cases for NR Sidelink Features in Rel-17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06FDDB-0B6F-43F1-B24B-8D044F3AD9F6}"/>
              </a:ext>
            </a:extLst>
          </p:cNvPr>
          <p:cNvSpPr/>
          <p:nvPr/>
        </p:nvSpPr>
        <p:spPr bwMode="auto">
          <a:xfrm>
            <a:off x="6240463" y="1844674"/>
            <a:ext cx="5472112" cy="43926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32C0DA6-0B37-4E03-8457-A09FB5A72450}"/>
              </a:ext>
            </a:extLst>
          </p:cNvPr>
          <p:cNvGrpSpPr/>
          <p:nvPr/>
        </p:nvGrpSpPr>
        <p:grpSpPr>
          <a:xfrm>
            <a:off x="6930071" y="2184885"/>
            <a:ext cx="4380234" cy="1569788"/>
            <a:chOff x="7074446" y="4221076"/>
            <a:chExt cx="4380234" cy="1569788"/>
          </a:xfrm>
        </p:grpSpPr>
        <p:pic>
          <p:nvPicPr>
            <p:cNvPr id="53" name="Picture Placeholder 41">
              <a:extLst>
                <a:ext uri="{FF2B5EF4-FFF2-40B4-BE49-F238E27FC236}">
                  <a16:creationId xmlns:a16="http://schemas.microsoft.com/office/drawing/2014/main" id="{31BC8499-82DE-42F5-9E8F-293228A02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7447453" y="4902262"/>
              <a:ext cx="762812" cy="762812"/>
            </a:xfrm>
            <a:prstGeom prst="rect">
              <a:avLst/>
            </a:prstGeom>
          </p:spPr>
        </p:pic>
        <p:pic>
          <p:nvPicPr>
            <p:cNvPr id="54" name="Picture Placeholder 41">
              <a:extLst>
                <a:ext uri="{FF2B5EF4-FFF2-40B4-BE49-F238E27FC236}">
                  <a16:creationId xmlns:a16="http://schemas.microsoft.com/office/drawing/2014/main" id="{D0A354DE-2164-41C2-B8A5-C8E3B47FF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4227622">
              <a:off x="10691868" y="5028052"/>
              <a:ext cx="762812" cy="762812"/>
            </a:xfrm>
            <a:prstGeom prst="rect">
              <a:avLst/>
            </a:prstGeom>
          </p:spPr>
        </p:pic>
        <p:pic>
          <p:nvPicPr>
            <p:cNvPr id="55" name="Picture Placeholder 65">
              <a:extLst>
                <a:ext uri="{FF2B5EF4-FFF2-40B4-BE49-F238E27FC236}">
                  <a16:creationId xmlns:a16="http://schemas.microsoft.com/office/drawing/2014/main" id="{2ADB23D7-67A1-4DA1-8E0A-90BDB6EC2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8292584" y="5234455"/>
              <a:ext cx="442248" cy="442248"/>
            </a:xfrm>
            <a:prstGeom prst="rect">
              <a:avLst/>
            </a:prstGeom>
          </p:spPr>
        </p:pic>
        <p:pic>
          <p:nvPicPr>
            <p:cNvPr id="56" name="Picture Placeholder 65">
              <a:extLst>
                <a:ext uri="{FF2B5EF4-FFF2-40B4-BE49-F238E27FC236}">
                  <a16:creationId xmlns:a16="http://schemas.microsoft.com/office/drawing/2014/main" id="{F11A2CD3-D811-4792-B7C9-F6BD036B8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8909148" y="4812021"/>
              <a:ext cx="442248" cy="442248"/>
            </a:xfrm>
            <a:prstGeom prst="rect">
              <a:avLst/>
            </a:prstGeom>
          </p:spPr>
        </p:pic>
        <p:pic>
          <p:nvPicPr>
            <p:cNvPr id="57" name="Picture Placeholder 65">
              <a:extLst>
                <a:ext uri="{FF2B5EF4-FFF2-40B4-BE49-F238E27FC236}">
                  <a16:creationId xmlns:a16="http://schemas.microsoft.com/office/drawing/2014/main" id="{DD8C2E1A-EDB8-4AA9-927B-B69C0C826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9744484" y="5152846"/>
              <a:ext cx="442248" cy="442248"/>
            </a:xfrm>
            <a:prstGeom prst="rect">
              <a:avLst/>
            </a:prstGeom>
          </p:spPr>
        </p:pic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A759FD27-EC2D-4E22-8792-7471F4F4550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90007" y="5179871"/>
              <a:ext cx="307390" cy="16481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AD3B2991-BE23-4C87-A73B-ABA6A282CC7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27210" y="5116658"/>
              <a:ext cx="374004" cy="22505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7998C840-AD16-4CAE-8061-D9FBFDAEAA0D}"/>
                </a:ext>
              </a:extLst>
            </p:cNvPr>
            <p:cNvCxnSpPr>
              <a:cxnSpLocks/>
              <a:endCxn id="57" idx="1"/>
            </p:cNvCxnSpPr>
            <p:nvPr/>
          </p:nvCxnSpPr>
          <p:spPr bwMode="auto">
            <a:xfrm>
              <a:off x="9338710" y="5189801"/>
              <a:ext cx="405774" cy="18416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8AA167A-4ED4-43F0-BA9D-58F192EA0ADD}"/>
                </a:ext>
              </a:extLst>
            </p:cNvPr>
            <p:cNvSpPr txBox="1"/>
            <p:nvPr/>
          </p:nvSpPr>
          <p:spPr bwMode="auto">
            <a:xfrm>
              <a:off x="7074446" y="4221076"/>
              <a:ext cx="914400" cy="4072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tx1"/>
                </a:buClr>
              </a:pPr>
              <a:r>
                <a:rPr lang="en-US" sz="2000" b="1">
                  <a:solidFill>
                    <a:schemeClr val="bg1"/>
                  </a:solidFill>
                </a:rPr>
                <a:t>Public Safety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397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4481522F-A0E9-4F8A-B537-284ABBB825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4190780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AB87B4-9B7C-4EAB-A326-593601ECC63E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9b239327-9e80-40e4-b1b7-4394fed77a33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2f282d3b-eb4a-4b09-b61f-b9593442e28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9DEF9A8-7110-43DC-BA8D-B0982EEE60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BA6B11-C7E2-410E-9153-28A35C6FED3C}"/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51</TotalTime>
  <Words>133</Words>
  <Application>Microsoft Office PowerPoint</Application>
  <PresentationFormat>Widescreen</PresentationFormat>
  <Paragraphs>40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Ericsson Hilda</vt:lpstr>
      <vt:lpstr>Ericsson Technical Icons</vt:lpstr>
      <vt:lpstr>Ericsson Hilda Light</vt:lpstr>
      <vt:lpstr>PresentationTemplate2017</vt:lpstr>
      <vt:lpstr>3GPP TSG-RAN Meeting #84     Tdoc RP-191054 Newport Beach, California, USA, June 3rd – 6th 2019   Agenda Item: 8 Source:  Ericsson   NR Rel-17 Sidelink Features   </vt:lpstr>
      <vt:lpstr>Background: Scenarios and Requirements for Public Safety</vt:lpstr>
      <vt:lpstr>Use Cases for NR Sidelink Features in Rel-17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Rel-17 Sidelink Features</dc:title>
  <dc:creator>Gabor Fodor, Jingya Li, Ricardo Blasco</dc:creator>
  <cp:keywords/>
  <dc:description>RP-191054_x000d_  Rev PA1</dc:description>
  <cp:lastModifiedBy>Riikka Susitaival</cp:lastModifiedBy>
  <cp:revision>1</cp:revision>
  <dcterms:created xsi:type="dcterms:W3CDTF">2018-10-10T09:38:42Z</dcterms:created>
  <dcterms:modified xsi:type="dcterms:W3CDTF">2019-05-27T15:15:21Z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Open</vt:lpwstr>
  </property>
  <property fmtid="{D5CDD505-2E9C-101B-9397-08002B2CF9AE}" pid="19" name="txtConfLabel">
    <vt:lpwstr>Open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RP-191054, Rev PA1</vt:lpwstr>
  </property>
  <property fmtid="{D5CDD505-2E9C-101B-9397-08002B2CF9AE}" pid="33" name="MiddleFooterField">
    <vt:lpwstr>Open</vt:lpwstr>
  </property>
  <property fmtid="{D5CDD505-2E9C-101B-9397-08002B2CF9AE}" pid="34" name="RightFooterField">
    <vt:lpwstr>NR Rel-17 Sidelink Features</vt:lpwstr>
  </property>
  <property fmtid="{D5CDD505-2E9C-101B-9397-08002B2CF9AE}" pid="35" name="TotalNumb">
    <vt:bool>false</vt:bool>
  </property>
  <property fmtid="{D5CDD505-2E9C-101B-9397-08002B2CF9AE}" pid="36" name="Pages">
    <vt:bool>true</vt:bool>
  </property>
  <property fmtid="{D5CDD505-2E9C-101B-9397-08002B2CF9AE}" pid="37" name="BCategory">
    <vt:lpwstr/>
  </property>
  <property fmtid="{D5CDD505-2E9C-101B-9397-08002B2CF9AE}" pid="38" name="BSubject">
    <vt:lpwstr/>
  </property>
  <property fmtid="{D5CDD505-2E9C-101B-9397-08002B2CF9AE}" pid="39" name="DocType">
    <vt:lpwstr>Presentation</vt:lpwstr>
  </property>
  <property fmtid="{D5CDD505-2E9C-101B-9397-08002B2CF9AE}" pid="40" name="chkShowAll">
    <vt:bool>false</vt:bool>
  </property>
  <property fmtid="{D5CDD505-2E9C-101B-9397-08002B2CF9AE}" pid="41" name="chkOnlyTitle">
    <vt:bool>false</vt:bool>
  </property>
  <property fmtid="{D5CDD505-2E9C-101B-9397-08002B2CF9AE}" pid="42" name="chkPrep">
    <vt:bool>false</vt:bool>
  </property>
  <property fmtid="{D5CDD505-2E9C-101B-9397-08002B2CF9AE}" pid="43" name="chkAppr">
    <vt:bool>false</vt:bool>
  </property>
  <property fmtid="{D5CDD505-2E9C-101B-9397-08002B2CF9AE}" pid="44" name="chkConfClass">
    <vt:bool>true</vt:bool>
  </property>
  <property fmtid="{D5CDD505-2E9C-101B-9397-08002B2CF9AE}" pid="45" name="chkDate">
    <vt:bool>true</vt:bool>
  </property>
  <property fmtid="{D5CDD505-2E9C-101B-9397-08002B2CF9AE}" pid="46" name="chkDocNo">
    <vt:bool>true</vt:bool>
  </property>
  <property fmtid="{D5CDD505-2E9C-101B-9397-08002B2CF9AE}" pid="47" name="chkRev">
    <vt:bool>false</vt:bool>
  </property>
  <property fmtid="{D5CDD505-2E9C-101B-9397-08002B2CF9AE}" pid="48" name="chkTitle">
    <vt:bool>false</vt:bool>
  </property>
  <property fmtid="{D5CDD505-2E9C-101B-9397-08002B2CF9AE}" pid="49" name="UpdateProcess">
    <vt:lpwstr>End</vt:lpwstr>
  </property>
  <property fmtid="{D5CDD505-2E9C-101B-9397-08002B2CF9AE}" pid="50" name="Prepared">
    <vt:lpwstr>Gabor Fodor, Jingya Li, Ricardo Blasco</vt:lpwstr>
  </property>
  <property fmtid="{D5CDD505-2E9C-101B-9397-08002B2CF9AE}" pid="51" name="ApprovedBy">
    <vt:lpwstr/>
  </property>
  <property fmtid="{D5CDD505-2E9C-101B-9397-08002B2CF9AE}" pid="52" name="DocNo">
    <vt:lpwstr>RP-191054</vt:lpwstr>
  </property>
  <property fmtid="{D5CDD505-2E9C-101B-9397-08002B2CF9AE}" pid="53" name="Checked">
    <vt:lpwstr/>
  </property>
  <property fmtid="{D5CDD505-2E9C-101B-9397-08002B2CF9AE}" pid="54" name="Revision">
    <vt:lpwstr>PA1</vt:lpwstr>
  </property>
  <property fmtid="{D5CDD505-2E9C-101B-9397-08002B2CF9AE}" pid="55" name="DocName">
    <vt:lpwstr/>
  </property>
  <property fmtid="{D5CDD505-2E9C-101B-9397-08002B2CF9AE}" pid="56" name="Title">
    <vt:lpwstr>NR Rel-17 Sidelink Features</vt:lpwstr>
  </property>
  <property fmtid="{D5CDD505-2E9C-101B-9397-08002B2CF9AE}" pid="57" name="Reference">
    <vt:lpwstr/>
  </property>
  <property fmtid="{D5CDD505-2E9C-101B-9397-08002B2CF9AE}" pid="58" name="ContentTypeId">
    <vt:lpwstr>0x010100F3E9551B3FDDA24EBF0A209BAAD637CA</vt:lpwstr>
  </property>
  <property fmtid="{D5CDD505-2E9C-101B-9397-08002B2CF9AE}" pid="59" name="RightFooterField2">
    <vt:lpwstr>2019-05-27</vt:lpwstr>
  </property>
  <property fmtid="{D5CDD505-2E9C-101B-9397-08002B2CF9AE}" pid="60" name="Date">
    <vt:lpwstr>2019-05-27</vt:lpwstr>
  </property>
  <property fmtid="{D5CDD505-2E9C-101B-9397-08002B2CF9AE}" pid="61" name="AuthorIds_UIVersion_21504">
    <vt:lpwstr>189</vt:lpwstr>
  </property>
  <property fmtid="{D5CDD505-2E9C-101B-9397-08002B2CF9AE}" pid="62" name="AuthorIds_UIVersion_512">
    <vt:lpwstr>24</vt:lpwstr>
  </property>
  <property fmtid="{D5CDD505-2E9C-101B-9397-08002B2CF9AE}" pid="63" name="chkConf">
    <vt:bool>true</vt:bool>
  </property>
  <property fmtid="{D5CDD505-2E9C-101B-9397-08002B2CF9AE}" pid="64" name="ExtConf">
    <vt:lpwstr>Commercial in Confidence</vt:lpwstr>
  </property>
  <property fmtid="{D5CDD505-2E9C-101B-9397-08002B2CF9AE}" pid="65" name="chkExtConf">
    <vt:bool>false</vt:bool>
  </property>
</Properties>
</file>