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4"/>
  </p:sldMasterIdLst>
  <p:notesMasterIdLst>
    <p:notesMasterId r:id="rId11"/>
  </p:notesMasterIdLst>
  <p:handoutMasterIdLst>
    <p:handoutMasterId r:id="rId12"/>
  </p:handoutMasterIdLst>
  <p:sldIdLst>
    <p:sldId id="323" r:id="rId5"/>
    <p:sldId id="277" r:id="rId6"/>
    <p:sldId id="257" r:id="rId7"/>
    <p:sldId id="258" r:id="rId8"/>
    <p:sldId id="278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155741-C15B-4F9B-A9CC-E76B2A9B0535}" v="704" dt="2019-05-27T15:02:53.287"/>
    <p1510:client id="{D737B5A4-4AA6-4001-B9A5-6D9370E98849}" v="11" dt="2019-05-27T09:19:58.5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728" autoAdjust="0"/>
  </p:normalViewPr>
  <p:slideViewPr>
    <p:cSldViewPr snapToGrid="0">
      <p:cViewPr varScale="1">
        <p:scale>
          <a:sx n="64" d="100"/>
          <a:sy n="64" d="100"/>
        </p:scale>
        <p:origin x="139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ya Li" userId="ad447513-643b-4e05-913f-b9d90ec9eee0" providerId="ADAL" clId="{8CECF06D-F66B-4656-B6EF-7AE91A789200}"/>
    <pc:docChg chg="undo redo custSel addSld delSld modSld">
      <pc:chgData name="Jingya Li" userId="ad447513-643b-4e05-913f-b9d90ec9eee0" providerId="ADAL" clId="{8CECF06D-F66B-4656-B6EF-7AE91A789200}" dt="2019-05-16T14:47:57.438" v="3471" actId="207"/>
      <pc:docMkLst>
        <pc:docMk/>
      </pc:docMkLst>
      <pc:sldChg chg="addSp delSp modSp">
        <pc:chgData name="Jingya Li" userId="ad447513-643b-4e05-913f-b9d90ec9eee0" providerId="ADAL" clId="{8CECF06D-F66B-4656-B6EF-7AE91A789200}" dt="2019-05-16T14:40:41.568" v="3403" actId="20577"/>
        <pc:sldMkLst>
          <pc:docMk/>
          <pc:sldMk cId="1667911830" sldId="257"/>
        </pc:sldMkLst>
        <pc:spChg chg="mod">
          <ac:chgData name="Jingya Li" userId="ad447513-643b-4e05-913f-b9d90ec9eee0" providerId="ADAL" clId="{8CECF06D-F66B-4656-B6EF-7AE91A789200}" dt="2019-05-16T14:40:41.568" v="3403" actId="20577"/>
          <ac:spMkLst>
            <pc:docMk/>
            <pc:sldMk cId="1667911830" sldId="257"/>
            <ac:spMk id="3" creationId="{8345518F-102E-43E6-8E4D-F22A60ECA302}"/>
          </ac:spMkLst>
        </pc:spChg>
        <pc:spChg chg="add del mod">
          <ac:chgData name="Jingya Li" userId="ad447513-643b-4e05-913f-b9d90ec9eee0" providerId="ADAL" clId="{8CECF06D-F66B-4656-B6EF-7AE91A789200}" dt="2019-05-15T11:45:15.115" v="266"/>
          <ac:spMkLst>
            <pc:docMk/>
            <pc:sldMk cId="1667911830" sldId="257"/>
            <ac:spMk id="5" creationId="{2BFC1355-766E-4AC9-B506-4AC653957F7D}"/>
          </ac:spMkLst>
        </pc:spChg>
        <pc:picChg chg="mod">
          <ac:chgData name="Jingya Li" userId="ad447513-643b-4e05-913f-b9d90ec9eee0" providerId="ADAL" clId="{8CECF06D-F66B-4656-B6EF-7AE91A789200}" dt="2019-05-16T11:54:07.630" v="3296" actId="1076"/>
          <ac:picMkLst>
            <pc:docMk/>
            <pc:sldMk cId="1667911830" sldId="257"/>
            <ac:picMk id="4" creationId="{5BEAA4F0-8FA2-4086-B5AA-C46F7169DFDA}"/>
          </ac:picMkLst>
        </pc:picChg>
      </pc:sldChg>
      <pc:sldChg chg="addSp delSp modSp">
        <pc:chgData name="Jingya Li" userId="ad447513-643b-4e05-913f-b9d90ec9eee0" providerId="ADAL" clId="{8CECF06D-F66B-4656-B6EF-7AE91A789200}" dt="2019-05-16T14:43:07.128" v="3418" actId="20577"/>
        <pc:sldMkLst>
          <pc:docMk/>
          <pc:sldMk cId="112775952" sldId="258"/>
        </pc:sldMkLst>
        <pc:spChg chg="mod">
          <ac:chgData name="Jingya Li" userId="ad447513-643b-4e05-913f-b9d90ec9eee0" providerId="ADAL" clId="{8CECF06D-F66B-4656-B6EF-7AE91A789200}" dt="2019-05-15T10:31:46.262" v="175" actId="1076"/>
          <ac:spMkLst>
            <pc:docMk/>
            <pc:sldMk cId="112775952" sldId="258"/>
            <ac:spMk id="2" creationId="{5F47058F-2F31-4C00-8FB3-3A8CB789CAB0}"/>
          </ac:spMkLst>
        </pc:spChg>
        <pc:spChg chg="mod">
          <ac:chgData name="Jingya Li" userId="ad447513-643b-4e05-913f-b9d90ec9eee0" providerId="ADAL" clId="{8CECF06D-F66B-4656-B6EF-7AE91A789200}" dt="2019-05-16T14:43:07.128" v="3418" actId="20577"/>
          <ac:spMkLst>
            <pc:docMk/>
            <pc:sldMk cId="112775952" sldId="258"/>
            <ac:spMk id="3" creationId="{BB4037C1-2556-4644-99EC-0CE8741F70A2}"/>
          </ac:spMkLst>
        </pc:spChg>
        <pc:spChg chg="add del">
          <ac:chgData name="Jingya Li" userId="ad447513-643b-4e05-913f-b9d90ec9eee0" providerId="ADAL" clId="{8CECF06D-F66B-4656-B6EF-7AE91A789200}" dt="2019-05-15T14:10:10.847" v="2055" actId="478"/>
          <ac:spMkLst>
            <pc:docMk/>
            <pc:sldMk cId="112775952" sldId="258"/>
            <ac:spMk id="13" creationId="{DCE6108C-AB4C-4F71-8EB6-A3B6694B346F}"/>
          </ac:spMkLst>
        </pc:spChg>
        <pc:spChg chg="mod ord topLvl">
          <ac:chgData name="Jingya Li" userId="ad447513-643b-4e05-913f-b9d90ec9eee0" providerId="ADAL" clId="{8CECF06D-F66B-4656-B6EF-7AE91A789200}" dt="2019-05-15T10:26:34.225" v="163" actId="338"/>
          <ac:spMkLst>
            <pc:docMk/>
            <pc:sldMk cId="112775952" sldId="258"/>
            <ac:spMk id="16" creationId="{AD2BC3EA-F262-4908-8386-77D7059BB446}"/>
          </ac:spMkLst>
        </pc:spChg>
        <pc:spChg chg="add mod ord">
          <ac:chgData name="Jingya Li" userId="ad447513-643b-4e05-913f-b9d90ec9eee0" providerId="ADAL" clId="{8CECF06D-F66B-4656-B6EF-7AE91A789200}" dt="2019-05-15T10:26:00.515" v="159" actId="166"/>
          <ac:spMkLst>
            <pc:docMk/>
            <pc:sldMk cId="112775952" sldId="258"/>
            <ac:spMk id="19" creationId="{23E0B149-AED8-46A7-83FA-A3662457C53E}"/>
          </ac:spMkLst>
        </pc:spChg>
        <pc:spChg chg="add mod ord topLvl">
          <ac:chgData name="Jingya Li" userId="ad447513-643b-4e05-913f-b9d90ec9eee0" providerId="ADAL" clId="{8CECF06D-F66B-4656-B6EF-7AE91A789200}" dt="2019-05-15T10:26:34.225" v="163" actId="338"/>
          <ac:spMkLst>
            <pc:docMk/>
            <pc:sldMk cId="112775952" sldId="258"/>
            <ac:spMk id="51" creationId="{EF015DEA-B002-44EE-9861-377A9CA7AC37}"/>
          </ac:spMkLst>
        </pc:spChg>
        <pc:spChg chg="add mod ord">
          <ac:chgData name="Jingya Li" userId="ad447513-643b-4e05-913f-b9d90ec9eee0" providerId="ADAL" clId="{8CECF06D-F66B-4656-B6EF-7AE91A789200}" dt="2019-05-15T10:26:56.979" v="167" actId="1076"/>
          <ac:spMkLst>
            <pc:docMk/>
            <pc:sldMk cId="112775952" sldId="258"/>
            <ac:spMk id="52" creationId="{05C5E5B9-75A6-40E7-A1AF-DF473B20588D}"/>
          </ac:spMkLst>
        </pc:spChg>
        <pc:spChg chg="add mod ord">
          <ac:chgData name="Jingya Li" userId="ad447513-643b-4e05-913f-b9d90ec9eee0" providerId="ADAL" clId="{8CECF06D-F66B-4656-B6EF-7AE91A789200}" dt="2019-05-15T10:26:00.515" v="159" actId="166"/>
          <ac:spMkLst>
            <pc:docMk/>
            <pc:sldMk cId="112775952" sldId="258"/>
            <ac:spMk id="54" creationId="{A586A0D0-6C28-4CA5-A28D-F3F61CBE449F}"/>
          </ac:spMkLst>
        </pc:spChg>
        <pc:spChg chg="add mod ord">
          <ac:chgData name="Jingya Li" userId="ad447513-643b-4e05-913f-b9d90ec9eee0" providerId="ADAL" clId="{8CECF06D-F66B-4656-B6EF-7AE91A789200}" dt="2019-05-15T10:26:00.515" v="159" actId="166"/>
          <ac:spMkLst>
            <pc:docMk/>
            <pc:sldMk cId="112775952" sldId="258"/>
            <ac:spMk id="55" creationId="{FD9477EB-187B-4463-9B65-B0103F501D2A}"/>
          </ac:spMkLst>
        </pc:spChg>
        <pc:spChg chg="add mod ord">
          <ac:chgData name="Jingya Li" userId="ad447513-643b-4e05-913f-b9d90ec9eee0" providerId="ADAL" clId="{8CECF06D-F66B-4656-B6EF-7AE91A789200}" dt="2019-05-15T10:26:00.515" v="159" actId="166"/>
          <ac:spMkLst>
            <pc:docMk/>
            <pc:sldMk cId="112775952" sldId="258"/>
            <ac:spMk id="57" creationId="{905C160C-402E-4079-B3F8-2F24BA6381C2}"/>
          </ac:spMkLst>
        </pc:spChg>
        <pc:spChg chg="add del mod">
          <ac:chgData name="Jingya Li" userId="ad447513-643b-4e05-913f-b9d90ec9eee0" providerId="ADAL" clId="{8CECF06D-F66B-4656-B6EF-7AE91A789200}" dt="2019-05-15T10:20:16.665" v="103" actId="478"/>
          <ac:spMkLst>
            <pc:docMk/>
            <pc:sldMk cId="112775952" sldId="258"/>
            <ac:spMk id="58" creationId="{C763924F-0F8D-4843-8A23-66F52E76517D}"/>
          </ac:spMkLst>
        </pc:spChg>
        <pc:spChg chg="add mod ord">
          <ac:chgData name="Jingya Li" userId="ad447513-643b-4e05-913f-b9d90ec9eee0" providerId="ADAL" clId="{8CECF06D-F66B-4656-B6EF-7AE91A789200}" dt="2019-05-15T11:55:29.574" v="478" actId="1076"/>
          <ac:spMkLst>
            <pc:docMk/>
            <pc:sldMk cId="112775952" sldId="258"/>
            <ac:spMk id="59" creationId="{D0255898-9024-4AD4-BC47-2AC67477A92B}"/>
          </ac:spMkLst>
        </pc:spChg>
        <pc:spChg chg="add mod ord topLvl">
          <ac:chgData name="Jingya Li" userId="ad447513-643b-4e05-913f-b9d90ec9eee0" providerId="ADAL" clId="{8CECF06D-F66B-4656-B6EF-7AE91A789200}" dt="2019-05-15T10:26:25.856" v="162" actId="164"/>
          <ac:spMkLst>
            <pc:docMk/>
            <pc:sldMk cId="112775952" sldId="258"/>
            <ac:spMk id="62" creationId="{81860077-3866-48C0-ADAC-0AEF279C1F5E}"/>
          </ac:spMkLst>
        </pc:spChg>
        <pc:grpChg chg="add del mod">
          <ac:chgData name="Jingya Li" userId="ad447513-643b-4e05-913f-b9d90ec9eee0" providerId="ADAL" clId="{8CECF06D-F66B-4656-B6EF-7AE91A789200}" dt="2019-05-15T10:25:53.143" v="158" actId="165"/>
          <ac:grpSpMkLst>
            <pc:docMk/>
            <pc:sldMk cId="112775952" sldId="258"/>
            <ac:grpSpMk id="13" creationId="{F17FACB1-E665-41E2-A40C-CC24D995F6BF}"/>
          </ac:grpSpMkLst>
        </pc:grpChg>
        <pc:grpChg chg="add del mod">
          <ac:chgData name="Jingya Li" userId="ad447513-643b-4e05-913f-b9d90ec9eee0" providerId="ADAL" clId="{8CECF06D-F66B-4656-B6EF-7AE91A789200}" dt="2019-05-15T10:25:53.143" v="158" actId="165"/>
          <ac:grpSpMkLst>
            <pc:docMk/>
            <pc:sldMk cId="112775952" sldId="258"/>
            <ac:grpSpMk id="67" creationId="{333FDC50-0720-43BC-B75C-12E3FDFA8BA8}"/>
          </ac:grpSpMkLst>
        </pc:grpChg>
        <pc:grpChg chg="add del mod">
          <ac:chgData name="Jingya Li" userId="ad447513-643b-4e05-913f-b9d90ec9eee0" providerId="ADAL" clId="{8CECF06D-F66B-4656-B6EF-7AE91A789200}" dt="2019-05-15T10:25:53.143" v="158" actId="165"/>
          <ac:grpSpMkLst>
            <pc:docMk/>
            <pc:sldMk cId="112775952" sldId="258"/>
            <ac:grpSpMk id="68" creationId="{5019F354-4677-4202-B4DA-E2E1BA7026E9}"/>
          </ac:grpSpMkLst>
        </pc:grpChg>
        <pc:grpChg chg="add del mod">
          <ac:chgData name="Jingya Li" userId="ad447513-643b-4e05-913f-b9d90ec9eee0" providerId="ADAL" clId="{8CECF06D-F66B-4656-B6EF-7AE91A789200}" dt="2019-05-15T10:26:21.403" v="161" actId="165"/>
          <ac:grpSpMkLst>
            <pc:docMk/>
            <pc:sldMk cId="112775952" sldId="258"/>
            <ac:grpSpMk id="73" creationId="{7BFE370F-C603-4786-894C-A25D44F23EE3}"/>
          </ac:grpSpMkLst>
        </pc:grpChg>
        <pc:grpChg chg="add del mod">
          <ac:chgData name="Jingya Li" userId="ad447513-643b-4e05-913f-b9d90ec9eee0" providerId="ADAL" clId="{8CECF06D-F66B-4656-B6EF-7AE91A789200}" dt="2019-05-15T10:26:21.403" v="161" actId="165"/>
          <ac:grpSpMkLst>
            <pc:docMk/>
            <pc:sldMk cId="112775952" sldId="258"/>
            <ac:grpSpMk id="74" creationId="{4151D331-474A-4164-A39F-453A28B91208}"/>
          </ac:grpSpMkLst>
        </pc:grpChg>
        <pc:grpChg chg="add del mod">
          <ac:chgData name="Jingya Li" userId="ad447513-643b-4e05-913f-b9d90ec9eee0" providerId="ADAL" clId="{8CECF06D-F66B-4656-B6EF-7AE91A789200}" dt="2019-05-15T10:26:21.403" v="161" actId="165"/>
          <ac:grpSpMkLst>
            <pc:docMk/>
            <pc:sldMk cId="112775952" sldId="258"/>
            <ac:grpSpMk id="75" creationId="{341065E6-1240-488B-9717-AC84563F2D3B}"/>
          </ac:grpSpMkLst>
        </pc:grpChg>
        <pc:grpChg chg="add mod">
          <ac:chgData name="Jingya Li" userId="ad447513-643b-4e05-913f-b9d90ec9eee0" providerId="ADAL" clId="{8CECF06D-F66B-4656-B6EF-7AE91A789200}" dt="2019-05-15T10:26:25.856" v="162" actId="164"/>
          <ac:grpSpMkLst>
            <pc:docMk/>
            <pc:sldMk cId="112775952" sldId="258"/>
            <ac:grpSpMk id="76" creationId="{1A6D6E58-FB7B-40AC-8A99-99896A217D86}"/>
          </ac:grpSpMkLst>
        </pc:grpChg>
        <pc:grpChg chg="add mod">
          <ac:chgData name="Jingya Li" userId="ad447513-643b-4e05-913f-b9d90ec9eee0" providerId="ADAL" clId="{8CECF06D-F66B-4656-B6EF-7AE91A789200}" dt="2019-05-15T10:26:37.049" v="164" actId="1076"/>
          <ac:grpSpMkLst>
            <pc:docMk/>
            <pc:sldMk cId="112775952" sldId="258"/>
            <ac:grpSpMk id="77" creationId="{22C2E00C-8806-460F-A51C-F02D41ACF45C}"/>
          </ac:grpSpMkLst>
        </pc:grpChg>
        <pc:grpChg chg="add mod">
          <ac:chgData name="Jingya Li" userId="ad447513-643b-4e05-913f-b9d90ec9eee0" providerId="ADAL" clId="{8CECF06D-F66B-4656-B6EF-7AE91A789200}" dt="2019-05-15T10:26:34.225" v="163" actId="338"/>
          <ac:grpSpMkLst>
            <pc:docMk/>
            <pc:sldMk cId="112775952" sldId="258"/>
            <ac:grpSpMk id="78" creationId="{3BB8E61E-C670-4002-B611-E665635F4218}"/>
          </ac:grpSpMkLst>
        </pc:grp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5" creationId="{FF7DEED4-A392-40BE-93F6-C04249FA84B3}"/>
          </ac:picMkLst>
        </pc:pic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6" creationId="{27B9456F-21FF-45C4-BCFE-B7D146DF4E19}"/>
          </ac:picMkLst>
        </pc:pic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7" creationId="{3F1ED931-A70B-4D99-8FF3-2C6649D81341}"/>
          </ac:picMkLst>
        </pc:pic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8" creationId="{1CF62057-D6A3-4680-9738-B70B802F95D9}"/>
          </ac:picMkLst>
        </pc:pic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9" creationId="{9FB917EF-0B2C-41F4-BEB3-85B9A9F2EA41}"/>
          </ac:picMkLst>
        </pc:pic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10" creationId="{22D75618-D68C-41D3-A89B-B7C0D1D8CE63}"/>
          </ac:picMkLst>
        </pc:pic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11" creationId="{ED379480-CAAF-4C64-8C4E-3FDB968FDBC9}"/>
          </ac:picMkLst>
        </pc:pic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12" creationId="{8504731D-A712-4FBC-AE3C-1F5FCE1F9D86}"/>
          </ac:picMkLst>
        </pc:picChg>
        <pc:picChg chg="mod ord topLvl">
          <ac:chgData name="Jingya Li" userId="ad447513-643b-4e05-913f-b9d90ec9eee0" providerId="ADAL" clId="{8CECF06D-F66B-4656-B6EF-7AE91A789200}" dt="2019-05-15T10:26:34.225" v="163" actId="338"/>
          <ac:picMkLst>
            <pc:docMk/>
            <pc:sldMk cId="112775952" sldId="258"/>
            <ac:picMk id="14" creationId="{473950B1-17E6-4843-8B44-68C930FE542D}"/>
          </ac:picMkLst>
        </pc:pic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17" creationId="{ED93A79F-6498-4F03-95D6-3E46CFC40A24}"/>
          </ac:picMkLst>
        </pc:picChg>
        <pc:picChg chg="add del mod">
          <ac:chgData name="Jingya Li" userId="ad447513-643b-4e05-913f-b9d90ec9eee0" providerId="ADAL" clId="{8CECF06D-F66B-4656-B6EF-7AE91A789200}" dt="2019-05-15T09:33:57.229" v="33" actId="478"/>
          <ac:picMkLst>
            <pc:docMk/>
            <pc:sldMk cId="112775952" sldId="258"/>
            <ac:picMk id="21" creationId="{EC8C9AC8-6A4E-485A-983C-BD29FD31EC00}"/>
          </ac:picMkLst>
        </pc:picChg>
        <pc:picChg chg="add mod ord">
          <ac:chgData name="Jingya Li" userId="ad447513-643b-4e05-913f-b9d90ec9eee0" providerId="ADAL" clId="{8CECF06D-F66B-4656-B6EF-7AE91A789200}" dt="2019-05-15T10:26:00.515" v="159" actId="166"/>
          <ac:picMkLst>
            <pc:docMk/>
            <pc:sldMk cId="112775952" sldId="258"/>
            <ac:picMk id="31" creationId="{2532A093-61C3-4277-9F8F-A57C5A0EC598}"/>
          </ac:picMkLst>
        </pc:picChg>
        <pc:picChg chg="add mod ord topLvl">
          <ac:chgData name="Jingya Li" userId="ad447513-643b-4e05-913f-b9d90ec9eee0" providerId="ADAL" clId="{8CECF06D-F66B-4656-B6EF-7AE91A789200}" dt="2019-05-15T10:26:34.225" v="163" actId="338"/>
          <ac:picMkLst>
            <pc:docMk/>
            <pc:sldMk cId="112775952" sldId="258"/>
            <ac:picMk id="34" creationId="{6F2E03EE-BB59-4E9C-8A2B-22032CAA496C}"/>
          </ac:picMkLst>
        </pc:picChg>
        <pc:picChg chg="add mod ord">
          <ac:chgData name="Jingya Li" userId="ad447513-643b-4e05-913f-b9d90ec9eee0" providerId="ADAL" clId="{8CECF06D-F66B-4656-B6EF-7AE91A789200}" dt="2019-05-15T10:26:54.011" v="166" actId="1076"/>
          <ac:picMkLst>
            <pc:docMk/>
            <pc:sldMk cId="112775952" sldId="258"/>
            <ac:picMk id="43" creationId="{8F10E2AB-56B4-42E9-890A-C1F09D7BD1E7}"/>
          </ac:picMkLst>
        </pc:picChg>
        <pc:picChg chg="add mod ord topLvl">
          <ac:chgData name="Jingya Li" userId="ad447513-643b-4e05-913f-b9d90ec9eee0" providerId="ADAL" clId="{8CECF06D-F66B-4656-B6EF-7AE91A789200}" dt="2019-05-15T10:26:25.856" v="162" actId="164"/>
          <ac:picMkLst>
            <pc:docMk/>
            <pc:sldMk cId="112775952" sldId="258"/>
            <ac:picMk id="61" creationId="{4838745F-8C6D-4003-82A5-704160DABBBC}"/>
          </ac:picMkLst>
        </pc:picChg>
        <pc:cxnChg chg="add mod ord">
          <ac:chgData name="Jingya Li" userId="ad447513-643b-4e05-913f-b9d90ec9eee0" providerId="ADAL" clId="{8CECF06D-F66B-4656-B6EF-7AE91A789200}" dt="2019-05-15T10:26:37.049" v="164" actId="1076"/>
          <ac:cxnSpMkLst>
            <pc:docMk/>
            <pc:sldMk cId="112775952" sldId="258"/>
            <ac:cxnSpMk id="4" creationId="{D1034741-8626-4980-BB47-8BCC1F8DA1E9}"/>
          </ac:cxnSpMkLst>
        </pc:cxnChg>
        <pc:cxnChg chg="mod ord topLvl">
          <ac:chgData name="Jingya Li" userId="ad447513-643b-4e05-913f-b9d90ec9eee0" providerId="ADAL" clId="{8CECF06D-F66B-4656-B6EF-7AE91A789200}" dt="2019-05-15T10:26:34.225" v="163" actId="338"/>
          <ac:cxnSpMkLst>
            <pc:docMk/>
            <pc:sldMk cId="112775952" sldId="258"/>
            <ac:cxnSpMk id="15" creationId="{ADEFF677-357C-4C73-94B6-A39EF25FE1B3}"/>
          </ac:cxnSpMkLst>
        </pc:cxnChg>
        <pc:cxnChg chg="add mod ord">
          <ac:chgData name="Jingya Li" userId="ad447513-643b-4e05-913f-b9d90ec9eee0" providerId="ADAL" clId="{8CECF06D-F66B-4656-B6EF-7AE91A789200}" dt="2019-05-15T10:26:00.515" v="159" actId="166"/>
          <ac:cxnSpMkLst>
            <pc:docMk/>
            <pc:sldMk cId="112775952" sldId="258"/>
            <ac:cxnSpMk id="18" creationId="{07E95354-F8DD-40DE-BCDA-643F40827111}"/>
          </ac:cxnSpMkLst>
        </pc:cxnChg>
        <pc:cxnChg chg="add del mod">
          <ac:chgData name="Jingya Li" userId="ad447513-643b-4e05-913f-b9d90ec9eee0" providerId="ADAL" clId="{8CECF06D-F66B-4656-B6EF-7AE91A789200}" dt="2019-05-15T09:32:12.225" v="7" actId="478"/>
          <ac:cxnSpMkLst>
            <pc:docMk/>
            <pc:sldMk cId="112775952" sldId="258"/>
            <ac:cxnSpMk id="20" creationId="{8FFD8219-8942-4144-9631-3095468C5640}"/>
          </ac:cxnSpMkLst>
        </pc:cxnChg>
        <pc:cxnChg chg="add mod ord">
          <ac:chgData name="Jingya Li" userId="ad447513-643b-4e05-913f-b9d90ec9eee0" providerId="ADAL" clId="{8CECF06D-F66B-4656-B6EF-7AE91A789200}" dt="2019-05-15T10:26:37.049" v="164" actId="1076"/>
          <ac:cxnSpMkLst>
            <pc:docMk/>
            <pc:sldMk cId="112775952" sldId="258"/>
            <ac:cxnSpMk id="25" creationId="{48ADA245-BA4F-4D01-A1BC-34F646712C03}"/>
          </ac:cxnSpMkLst>
        </pc:cxnChg>
        <pc:cxnChg chg="add mod ord">
          <ac:chgData name="Jingya Li" userId="ad447513-643b-4e05-913f-b9d90ec9eee0" providerId="ADAL" clId="{8CECF06D-F66B-4656-B6EF-7AE91A789200}" dt="2019-05-15T10:26:37.049" v="164" actId="1076"/>
          <ac:cxnSpMkLst>
            <pc:docMk/>
            <pc:sldMk cId="112775952" sldId="258"/>
            <ac:cxnSpMk id="32" creationId="{ECF4CFB7-4B27-4BF4-8705-A4A922FDC553}"/>
          </ac:cxnSpMkLst>
        </pc:cxnChg>
        <pc:cxnChg chg="add mod ord">
          <ac:chgData name="Jingya Li" userId="ad447513-643b-4e05-913f-b9d90ec9eee0" providerId="ADAL" clId="{8CECF06D-F66B-4656-B6EF-7AE91A789200}" dt="2019-05-15T10:26:50.115" v="165" actId="14100"/>
          <ac:cxnSpMkLst>
            <pc:docMk/>
            <pc:sldMk cId="112775952" sldId="258"/>
            <ac:cxnSpMk id="35" creationId="{ABF01ED3-C776-4D59-B0AB-185DBC843410}"/>
          </ac:cxnSpMkLst>
        </pc:cxnChg>
        <pc:cxnChg chg="add mod ord">
          <ac:chgData name="Jingya Li" userId="ad447513-643b-4e05-913f-b9d90ec9eee0" providerId="ADAL" clId="{8CECF06D-F66B-4656-B6EF-7AE91A789200}" dt="2019-05-15T10:26:54.011" v="166" actId="1076"/>
          <ac:cxnSpMkLst>
            <pc:docMk/>
            <pc:sldMk cId="112775952" sldId="258"/>
            <ac:cxnSpMk id="44" creationId="{F14B1861-36AA-4C0E-A68B-723C44538894}"/>
          </ac:cxnSpMkLst>
        </pc:cxnChg>
        <pc:cxnChg chg="add mod ord">
          <ac:chgData name="Jingya Li" userId="ad447513-643b-4e05-913f-b9d90ec9eee0" providerId="ADAL" clId="{8CECF06D-F66B-4656-B6EF-7AE91A789200}" dt="2019-05-15T10:26:00.515" v="159" actId="166"/>
          <ac:cxnSpMkLst>
            <pc:docMk/>
            <pc:sldMk cId="112775952" sldId="258"/>
            <ac:cxnSpMk id="63" creationId="{B78DC07B-ABE9-4374-AE2C-997EFD58DE47}"/>
          </ac:cxnSpMkLst>
        </pc:cxnChg>
      </pc:sldChg>
      <pc:sldChg chg="modSp">
        <pc:chgData name="Jingya Li" userId="ad447513-643b-4e05-913f-b9d90ec9eee0" providerId="ADAL" clId="{8CECF06D-F66B-4656-B6EF-7AE91A789200}" dt="2019-05-16T12:38:24.515" v="3352" actId="14100"/>
        <pc:sldMkLst>
          <pc:docMk/>
          <pc:sldMk cId="3025602588" sldId="277"/>
        </pc:sldMkLst>
        <pc:spChg chg="mod">
          <ac:chgData name="Jingya Li" userId="ad447513-643b-4e05-913f-b9d90ec9eee0" providerId="ADAL" clId="{8CECF06D-F66B-4656-B6EF-7AE91A789200}" dt="2019-05-16T12:38:24.515" v="3352" actId="14100"/>
          <ac:spMkLst>
            <pc:docMk/>
            <pc:sldMk cId="3025602588" sldId="277"/>
            <ac:spMk id="3" creationId="{8F9D9D6A-1860-4F77-9808-F383DCEA49CF}"/>
          </ac:spMkLst>
        </pc:spChg>
      </pc:sldChg>
      <pc:sldChg chg="modSp">
        <pc:chgData name="Jingya Li" userId="ad447513-643b-4e05-913f-b9d90ec9eee0" providerId="ADAL" clId="{8CECF06D-F66B-4656-B6EF-7AE91A789200}" dt="2019-05-16T11:42:57.917" v="3012" actId="20577"/>
        <pc:sldMkLst>
          <pc:docMk/>
          <pc:sldMk cId="1854718344" sldId="278"/>
        </pc:sldMkLst>
        <pc:spChg chg="mod">
          <ac:chgData name="Jingya Li" userId="ad447513-643b-4e05-913f-b9d90ec9eee0" providerId="ADAL" clId="{8CECF06D-F66B-4656-B6EF-7AE91A789200}" dt="2019-05-15T10:31:50.806" v="176" actId="1076"/>
          <ac:spMkLst>
            <pc:docMk/>
            <pc:sldMk cId="1854718344" sldId="278"/>
            <ac:spMk id="2" creationId="{26E10C7A-9D22-4BC3-8165-C262B9985660}"/>
          </ac:spMkLst>
        </pc:spChg>
        <pc:spChg chg="mod">
          <ac:chgData name="Jingya Li" userId="ad447513-643b-4e05-913f-b9d90ec9eee0" providerId="ADAL" clId="{8CECF06D-F66B-4656-B6EF-7AE91A789200}" dt="2019-05-16T11:42:57.917" v="3012" actId="20577"/>
          <ac:spMkLst>
            <pc:docMk/>
            <pc:sldMk cId="1854718344" sldId="278"/>
            <ac:spMk id="3" creationId="{2664E386-06C6-492F-B4DD-3E85AD3D8D5C}"/>
          </ac:spMkLst>
        </pc:spChg>
      </pc:sldChg>
    </pc:docChg>
  </pc:docChgLst>
  <pc:docChgLst>
    <pc:chgData name="Keerthi Kumar Nagalapur" userId="71ae165c-b392-4917-8887-a93aba09f5bc" providerId="ADAL" clId="{7D6CAA7A-780A-40B8-83D7-8D2AC8ACF65A}"/>
    <pc:docChg chg="modSld">
      <pc:chgData name="Keerthi Kumar Nagalapur" userId="71ae165c-b392-4917-8887-a93aba09f5bc" providerId="ADAL" clId="{7D6CAA7A-780A-40B8-83D7-8D2AC8ACF65A}" dt="2019-05-19T20:35:17.802" v="1" actId="20577"/>
      <pc:docMkLst>
        <pc:docMk/>
      </pc:docMkLst>
      <pc:sldChg chg="modSp">
        <pc:chgData name="Keerthi Kumar Nagalapur" userId="71ae165c-b392-4917-8887-a93aba09f5bc" providerId="ADAL" clId="{7D6CAA7A-780A-40B8-83D7-8D2AC8ACF65A}" dt="2019-05-19T20:35:17.802" v="1" actId="20577"/>
        <pc:sldMkLst>
          <pc:docMk/>
          <pc:sldMk cId="3025602588" sldId="277"/>
        </pc:sldMkLst>
        <pc:spChg chg="mod">
          <ac:chgData name="Keerthi Kumar Nagalapur" userId="71ae165c-b392-4917-8887-a93aba09f5bc" providerId="ADAL" clId="{7D6CAA7A-780A-40B8-83D7-8D2AC8ACF65A}" dt="2019-05-19T20:35:17.802" v="1" actId="20577"/>
          <ac:spMkLst>
            <pc:docMk/>
            <pc:sldMk cId="3025602588" sldId="277"/>
            <ac:spMk id="3" creationId="{8F9D9D6A-1860-4F77-9808-F383DCEA49CF}"/>
          </ac:spMkLst>
        </pc:spChg>
      </pc:sldChg>
    </pc:docChg>
  </pc:docChgLst>
  <pc:docChgLst>
    <pc:chgData name="Jingya Li" userId="ad447513-643b-4e05-913f-b9d90ec9eee0" providerId="ADAL" clId="{2E9BF693-95DA-4BC3-A9DB-600334C5271A}"/>
    <pc:docChg chg="undo custSel addSld delSld modSld sldOrd modMainMaster modHandout">
      <pc:chgData name="Jingya Li" userId="ad447513-643b-4e05-913f-b9d90ec9eee0" providerId="ADAL" clId="{2E9BF693-95DA-4BC3-A9DB-600334C5271A}" dt="2019-05-15T09:06:16.067" v="3326" actId="108"/>
      <pc:docMkLst>
        <pc:docMk/>
      </pc:docMkLst>
      <pc:sldChg chg="addSp modSp add ord modTransition modNotes">
        <pc:chgData name="Jingya Li" userId="ad447513-643b-4e05-913f-b9d90ec9eee0" providerId="ADAL" clId="{2E9BF693-95DA-4BC3-A9DB-600334C5271A}" dt="2019-05-15T09:05:02.092" v="3308"/>
        <pc:sldMkLst>
          <pc:docMk/>
          <pc:sldMk cId="1667911830" sldId="257"/>
        </pc:sldMkLst>
        <pc:spChg chg="mod">
          <ac:chgData name="Jingya Li" userId="ad447513-643b-4e05-913f-b9d90ec9eee0" providerId="ADAL" clId="{2E9BF693-95DA-4BC3-A9DB-600334C5271A}" dt="2019-05-15T06:54:57.236" v="2567" actId="20577"/>
          <ac:spMkLst>
            <pc:docMk/>
            <pc:sldMk cId="1667911830" sldId="257"/>
            <ac:spMk id="2" creationId="{CCEE11AA-A3FE-4EDB-946C-B42BF2656B81}"/>
          </ac:spMkLst>
        </pc:spChg>
        <pc:spChg chg="mod">
          <ac:chgData name="Jingya Li" userId="ad447513-643b-4e05-913f-b9d90ec9eee0" providerId="ADAL" clId="{2E9BF693-95DA-4BC3-A9DB-600334C5271A}" dt="2019-05-15T09:03:13.443" v="3300" actId="790"/>
          <ac:spMkLst>
            <pc:docMk/>
            <pc:sldMk cId="1667911830" sldId="257"/>
            <ac:spMk id="3" creationId="{8345518F-102E-43E6-8E4D-F22A60ECA302}"/>
          </ac:spMkLst>
        </pc:spChg>
        <pc:picChg chg="add mod">
          <ac:chgData name="Jingya Li" userId="ad447513-643b-4e05-913f-b9d90ec9eee0" providerId="ADAL" clId="{2E9BF693-95DA-4BC3-A9DB-600334C5271A}" dt="2019-05-15T08:31:51.189" v="2940" actId="1076"/>
          <ac:picMkLst>
            <pc:docMk/>
            <pc:sldMk cId="1667911830" sldId="257"/>
            <ac:picMk id="4" creationId="{5BEAA4F0-8FA2-4086-B5AA-C46F7169DFDA}"/>
          </ac:picMkLst>
        </pc:picChg>
      </pc:sldChg>
      <pc:sldChg chg="modSp add modNotes">
        <pc:chgData name="Jingya Li" userId="ad447513-643b-4e05-913f-b9d90ec9eee0" providerId="ADAL" clId="{2E9BF693-95DA-4BC3-A9DB-600334C5271A}" dt="2019-05-15T09:03:29.273" v="3304" actId="313"/>
        <pc:sldMkLst>
          <pc:docMk/>
          <pc:sldMk cId="112775952" sldId="258"/>
        </pc:sldMkLst>
        <pc:spChg chg="mod">
          <ac:chgData name="Jingya Li" userId="ad447513-643b-4e05-913f-b9d90ec9eee0" providerId="ADAL" clId="{2E9BF693-95DA-4BC3-A9DB-600334C5271A}" dt="2019-05-14T13:19:53.559" v="307" actId="20577"/>
          <ac:spMkLst>
            <pc:docMk/>
            <pc:sldMk cId="112775952" sldId="258"/>
            <ac:spMk id="2" creationId="{5F47058F-2F31-4C00-8FB3-3A8CB789CAB0}"/>
          </ac:spMkLst>
        </pc:spChg>
        <pc:spChg chg="mod">
          <ac:chgData name="Jingya Li" userId="ad447513-643b-4e05-913f-b9d90ec9eee0" providerId="ADAL" clId="{2E9BF693-95DA-4BC3-A9DB-600334C5271A}" dt="2019-05-15T09:03:29.273" v="3304" actId="313"/>
          <ac:spMkLst>
            <pc:docMk/>
            <pc:sldMk cId="112775952" sldId="258"/>
            <ac:spMk id="3" creationId="{BB4037C1-2556-4644-99EC-0CE8741F70A2}"/>
          </ac:spMkLst>
        </pc:spChg>
      </pc:sldChg>
      <pc:sldChg chg="add">
        <pc:chgData name="Jingya Li" userId="ad447513-643b-4e05-913f-b9d90ec9eee0" providerId="ADAL" clId="{2E9BF693-95DA-4BC3-A9DB-600334C5271A}" dt="2019-05-15T06:51:31.572" v="2471"/>
        <pc:sldMkLst>
          <pc:docMk/>
          <pc:sldMk cId="1383928708" sldId="261"/>
        </pc:sldMkLst>
      </pc:sldChg>
      <pc:sldChg chg="modSp add">
        <pc:chgData name="Jingya Li" userId="ad447513-643b-4e05-913f-b9d90ec9eee0" providerId="ADAL" clId="{2E9BF693-95DA-4BC3-A9DB-600334C5271A}" dt="2019-05-15T09:02:25.735" v="3294" actId="790"/>
        <pc:sldMkLst>
          <pc:docMk/>
          <pc:sldMk cId="3025602588" sldId="277"/>
        </pc:sldMkLst>
        <pc:spChg chg="mod">
          <ac:chgData name="Jingya Li" userId="ad447513-643b-4e05-913f-b9d90ec9eee0" providerId="ADAL" clId="{2E9BF693-95DA-4BC3-A9DB-600334C5271A}" dt="2019-05-15T06:43:11.502" v="2311" actId="313"/>
          <ac:spMkLst>
            <pc:docMk/>
            <pc:sldMk cId="3025602588" sldId="277"/>
            <ac:spMk id="2" creationId="{BEB02B9C-6B5A-447F-9985-5FB2CA8F1C70}"/>
          </ac:spMkLst>
        </pc:spChg>
        <pc:spChg chg="mod">
          <ac:chgData name="Jingya Li" userId="ad447513-643b-4e05-913f-b9d90ec9eee0" providerId="ADAL" clId="{2E9BF693-95DA-4BC3-A9DB-600334C5271A}" dt="2019-05-15T09:02:25.735" v="3294" actId="790"/>
          <ac:spMkLst>
            <pc:docMk/>
            <pc:sldMk cId="3025602588" sldId="277"/>
            <ac:spMk id="3" creationId="{8F9D9D6A-1860-4F77-9808-F383DCEA49CF}"/>
          </ac:spMkLst>
        </pc:spChg>
      </pc:sldChg>
      <pc:sldChg chg="modSp add">
        <pc:chgData name="Jingya Li" userId="ad447513-643b-4e05-913f-b9d90ec9eee0" providerId="ADAL" clId="{2E9BF693-95DA-4BC3-A9DB-600334C5271A}" dt="2019-05-15T09:06:16.067" v="3326" actId="108"/>
        <pc:sldMkLst>
          <pc:docMk/>
          <pc:sldMk cId="1854718344" sldId="278"/>
        </pc:sldMkLst>
        <pc:spChg chg="mod">
          <ac:chgData name="Jingya Li" userId="ad447513-643b-4e05-913f-b9d90ec9eee0" providerId="ADAL" clId="{2E9BF693-95DA-4BC3-A9DB-600334C5271A}" dt="2019-05-15T09:05:49.582" v="3323" actId="20577"/>
          <ac:spMkLst>
            <pc:docMk/>
            <pc:sldMk cId="1854718344" sldId="278"/>
            <ac:spMk id="2" creationId="{26E10C7A-9D22-4BC3-8165-C262B9985660}"/>
          </ac:spMkLst>
        </pc:spChg>
        <pc:spChg chg="mod">
          <ac:chgData name="Jingya Li" userId="ad447513-643b-4e05-913f-b9d90ec9eee0" providerId="ADAL" clId="{2E9BF693-95DA-4BC3-A9DB-600334C5271A}" dt="2019-05-15T09:06:16.067" v="3326" actId="108"/>
          <ac:spMkLst>
            <pc:docMk/>
            <pc:sldMk cId="1854718344" sldId="278"/>
            <ac:spMk id="3" creationId="{2664E386-06C6-492F-B4DD-3E85AD3D8D5C}"/>
          </ac:spMkLst>
        </pc:spChg>
      </pc:sldChg>
      <pc:sldMasterChg chg="modSp">
        <pc:chgData name="Jingya Li" userId="ad447513-643b-4e05-913f-b9d90ec9eee0" providerId="ADAL" clId="{2E9BF693-95DA-4BC3-A9DB-600334C5271A}" dt="2019-05-14T12:37:56.215" v="109" actId="20577"/>
        <pc:sldMasterMkLst>
          <pc:docMk/>
          <pc:sldMasterMk cId="1208016691" sldId="2147483674"/>
        </pc:sldMasterMkLst>
        <pc:spChg chg="mod">
          <ac:chgData name="Jingya Li" userId="ad447513-643b-4e05-913f-b9d90ec9eee0" providerId="ADAL" clId="{2E9BF693-95DA-4BC3-A9DB-600334C5271A}" dt="2019-05-14T12:37:56.215" v="109" actId="20577"/>
          <ac:spMkLst>
            <pc:docMk/>
            <pc:sldMasterMk cId="1208016691" sldId="2147483674"/>
            <ac:spMk id="2" creationId="{B5D66844-3D70-468C-AC9F-76DF3D537153}"/>
          </ac:spMkLst>
        </pc:spChg>
      </pc:sldMasterChg>
    </pc:docChg>
  </pc:docChgLst>
  <pc:docChgLst>
    <pc:chgData name="Jingya Li" userId="ad447513-643b-4e05-913f-b9d90ec9eee0" providerId="ADAL" clId="{CBC6B0FD-2B83-4B8E-B434-F4593DC694A3}"/>
    <pc:docChg chg="undo custSel addSld delSld modSld modMainMaster modHandout">
      <pc:chgData name="Jingya Li" userId="ad447513-643b-4e05-913f-b9d90ec9eee0" providerId="ADAL" clId="{CBC6B0FD-2B83-4B8E-B434-F4593DC694A3}" dt="2019-05-17T07:57:26.214" v="624" actId="20577"/>
      <pc:docMkLst>
        <pc:docMk/>
      </pc:docMkLst>
      <pc:sldChg chg="addSp delSp modSp add del modNotes">
        <pc:chgData name="Jingya Li" userId="ad447513-643b-4e05-913f-b9d90ec9eee0" providerId="ADAL" clId="{CBC6B0FD-2B83-4B8E-B434-F4593DC694A3}" dt="2019-05-17T07:52:11.172" v="616" actId="20577"/>
        <pc:sldMkLst>
          <pc:docMk/>
          <pc:sldMk cId="1667911830" sldId="257"/>
        </pc:sldMkLst>
        <pc:spChg chg="mod">
          <ac:chgData name="Jingya Li" userId="ad447513-643b-4e05-913f-b9d90ec9eee0" providerId="ADAL" clId="{CBC6B0FD-2B83-4B8E-B434-F4593DC694A3}" dt="2019-05-17T07:52:11.172" v="616" actId="20577"/>
          <ac:spMkLst>
            <pc:docMk/>
            <pc:sldMk cId="1667911830" sldId="257"/>
            <ac:spMk id="3" creationId="{8345518F-102E-43E6-8E4D-F22A60ECA302}"/>
          </ac:spMkLst>
        </pc:spChg>
        <pc:picChg chg="add del mod">
          <ac:chgData name="Jingya Li" userId="ad447513-643b-4e05-913f-b9d90ec9eee0" providerId="ADAL" clId="{CBC6B0FD-2B83-4B8E-B434-F4593DC694A3}" dt="2019-05-17T07:19:56.376" v="406" actId="478"/>
          <ac:picMkLst>
            <pc:docMk/>
            <pc:sldMk cId="1667911830" sldId="257"/>
            <ac:picMk id="4" creationId="{5BEAA4F0-8FA2-4086-B5AA-C46F7169DFDA}"/>
          </ac:picMkLst>
        </pc:picChg>
      </pc:sldChg>
      <pc:sldChg chg="modSp modNotes">
        <pc:chgData name="Jingya Li" userId="ad447513-643b-4e05-913f-b9d90ec9eee0" providerId="ADAL" clId="{CBC6B0FD-2B83-4B8E-B434-F4593DC694A3}" dt="2019-05-17T07:57:22.546" v="623" actId="20577"/>
        <pc:sldMkLst>
          <pc:docMk/>
          <pc:sldMk cId="112775952" sldId="258"/>
        </pc:sldMkLst>
        <pc:spChg chg="mod">
          <ac:chgData name="Jingya Li" userId="ad447513-643b-4e05-913f-b9d90ec9eee0" providerId="ADAL" clId="{CBC6B0FD-2B83-4B8E-B434-F4593DC694A3}" dt="2019-05-17T07:57:22.546" v="623" actId="20577"/>
          <ac:spMkLst>
            <pc:docMk/>
            <pc:sldMk cId="112775952" sldId="258"/>
            <ac:spMk id="3" creationId="{BB4037C1-2556-4644-99EC-0CE8741F70A2}"/>
          </ac:spMkLst>
        </pc:spChg>
      </pc:sldChg>
      <pc:sldChg chg="modNotes">
        <pc:chgData name="Jingya Li" userId="ad447513-643b-4e05-913f-b9d90ec9eee0" providerId="ADAL" clId="{CBC6B0FD-2B83-4B8E-B434-F4593DC694A3}" dt="2019-05-17T07:07:55.262" v="41" actId="20577"/>
        <pc:sldMkLst>
          <pc:docMk/>
          <pc:sldMk cId="1383928708" sldId="261"/>
        </pc:sldMkLst>
      </pc:sldChg>
      <pc:sldChg chg="modSp modNotes modNotesTx">
        <pc:chgData name="Jingya Li" userId="ad447513-643b-4e05-913f-b9d90ec9eee0" providerId="ADAL" clId="{CBC6B0FD-2B83-4B8E-B434-F4593DC694A3}" dt="2019-05-17T07:48:21.834" v="596" actId="20577"/>
        <pc:sldMkLst>
          <pc:docMk/>
          <pc:sldMk cId="3025602588" sldId="277"/>
        </pc:sldMkLst>
        <pc:spChg chg="mod">
          <ac:chgData name="Jingya Li" userId="ad447513-643b-4e05-913f-b9d90ec9eee0" providerId="ADAL" clId="{CBC6B0FD-2B83-4B8E-B434-F4593DC694A3}" dt="2019-05-17T07:48:21.834" v="596" actId="20577"/>
          <ac:spMkLst>
            <pc:docMk/>
            <pc:sldMk cId="3025602588" sldId="277"/>
            <ac:spMk id="2" creationId="{BEB02B9C-6B5A-447F-9985-5FB2CA8F1C70}"/>
          </ac:spMkLst>
        </pc:spChg>
        <pc:spChg chg="mod">
          <ac:chgData name="Jingya Li" userId="ad447513-643b-4e05-913f-b9d90ec9eee0" providerId="ADAL" clId="{CBC6B0FD-2B83-4B8E-B434-F4593DC694A3}" dt="2019-05-17T07:09:21.753" v="106" actId="13926"/>
          <ac:spMkLst>
            <pc:docMk/>
            <pc:sldMk cId="3025602588" sldId="277"/>
            <ac:spMk id="3" creationId="{8F9D9D6A-1860-4F77-9808-F383DCEA49CF}"/>
          </ac:spMkLst>
        </pc:spChg>
      </pc:sldChg>
      <pc:sldChg chg="modSp modNotes">
        <pc:chgData name="Jingya Li" userId="ad447513-643b-4e05-913f-b9d90ec9eee0" providerId="ADAL" clId="{CBC6B0FD-2B83-4B8E-B434-F4593DC694A3}" dt="2019-05-17T07:57:26.214" v="624" actId="20577"/>
        <pc:sldMkLst>
          <pc:docMk/>
          <pc:sldMk cId="1854718344" sldId="278"/>
        </pc:sldMkLst>
        <pc:spChg chg="mod">
          <ac:chgData name="Jingya Li" userId="ad447513-643b-4e05-913f-b9d90ec9eee0" providerId="ADAL" clId="{CBC6B0FD-2B83-4B8E-B434-F4593DC694A3}" dt="2019-05-17T07:57:26.214" v="624" actId="20577"/>
          <ac:spMkLst>
            <pc:docMk/>
            <pc:sldMk cId="1854718344" sldId="278"/>
            <ac:spMk id="3" creationId="{2664E386-06C6-492F-B4DD-3E85AD3D8D5C}"/>
          </ac:spMkLst>
        </pc:spChg>
      </pc:sldChg>
      <pc:sldChg chg="modSp add modNotes">
        <pc:chgData name="Jingya Li" userId="ad447513-643b-4e05-913f-b9d90ec9eee0" providerId="ADAL" clId="{CBC6B0FD-2B83-4B8E-B434-F4593DC694A3}" dt="2019-05-17T07:08:07.553" v="81" actId="20577"/>
        <pc:sldMkLst>
          <pc:docMk/>
          <pc:sldMk cId="875711474" sldId="323"/>
        </pc:sldMkLst>
        <pc:spChg chg="mod">
          <ac:chgData name="Jingya Li" userId="ad447513-643b-4e05-913f-b9d90ec9eee0" providerId="ADAL" clId="{CBC6B0FD-2B83-4B8E-B434-F4593DC694A3}" dt="2019-05-17T07:08:07.553" v="81" actId="20577"/>
          <ac:spMkLst>
            <pc:docMk/>
            <pc:sldMk cId="875711474" sldId="323"/>
            <ac:spMk id="2" creationId="{8EE0CDFB-A205-4DBA-9B6F-A0DD9BB30B74}"/>
          </ac:spMkLst>
        </pc:spChg>
      </pc:sldChg>
      <pc:sldMasterChg chg="modSp delSldLayout">
        <pc:chgData name="Jingya Li" userId="ad447513-643b-4e05-913f-b9d90ec9eee0" providerId="ADAL" clId="{CBC6B0FD-2B83-4B8E-B434-F4593DC694A3}" dt="2019-05-17T07:07:55.209" v="13" actId="14100"/>
        <pc:sldMasterMkLst>
          <pc:docMk/>
          <pc:sldMasterMk cId="1208016691" sldId="2147483674"/>
        </pc:sldMasterMkLst>
        <pc:spChg chg="mod">
          <ac:chgData name="Jingya Li" userId="ad447513-643b-4e05-913f-b9d90ec9eee0" providerId="ADAL" clId="{CBC6B0FD-2B83-4B8E-B434-F4593DC694A3}" dt="2019-05-17T07:07:55.209" v="13" actId="14100"/>
          <ac:spMkLst>
            <pc:docMk/>
            <pc:sldMasterMk cId="1208016691" sldId="2147483674"/>
            <ac:spMk id="2" creationId="{B5D66844-3D70-468C-AC9F-76DF3D537153}"/>
          </ac:spMkLst>
        </pc:spChg>
      </pc:sldMasterChg>
    </pc:docChg>
  </pc:docChgLst>
  <pc:docChgLst>
    <pc:chgData name="Mats Folke" userId="e2325457-4b6e-46d9-b2a9-cda7d9872c4b" providerId="ADAL" clId="{AC155741-C15B-4F9B-A9CC-E76B2A9B0535}"/>
    <pc:docChg chg="custSel modSld modMainMaster modHandout">
      <pc:chgData name="Mats Folke" userId="e2325457-4b6e-46d9-b2a9-cda7d9872c4b" providerId="ADAL" clId="{AC155741-C15B-4F9B-A9CC-E76B2A9B0535}" dt="2019-05-27T15:02:53.287" v="661" actId="20577"/>
      <pc:docMkLst>
        <pc:docMk/>
      </pc:docMkLst>
      <pc:sldChg chg="modNotes">
        <pc:chgData name="Mats Folke" userId="e2325457-4b6e-46d9-b2a9-cda7d9872c4b" providerId="ADAL" clId="{AC155741-C15B-4F9B-A9CC-E76B2A9B0535}" dt="2019-05-27T15:02:53.264" v="646" actId="20577"/>
        <pc:sldMkLst>
          <pc:docMk/>
          <pc:sldMk cId="1667911830" sldId="257"/>
        </pc:sldMkLst>
      </pc:sldChg>
      <pc:sldChg chg="modSp modNotes">
        <pc:chgData name="Mats Folke" userId="e2325457-4b6e-46d9-b2a9-cda7d9872c4b" providerId="ADAL" clId="{AC155741-C15B-4F9B-A9CC-E76B2A9B0535}" dt="2019-05-27T15:02:53.270" v="650" actId="20577"/>
        <pc:sldMkLst>
          <pc:docMk/>
          <pc:sldMk cId="112775952" sldId="258"/>
        </pc:sldMkLst>
        <pc:spChg chg="mod">
          <ac:chgData name="Mats Folke" userId="e2325457-4b6e-46d9-b2a9-cda7d9872c4b" providerId="ADAL" clId="{AC155741-C15B-4F9B-A9CC-E76B2A9B0535}" dt="2019-05-27T14:54:14.295" v="188" actId="207"/>
          <ac:spMkLst>
            <pc:docMk/>
            <pc:sldMk cId="112775952" sldId="258"/>
            <ac:spMk id="3" creationId="{BB4037C1-2556-4644-99EC-0CE8741F70A2}"/>
          </ac:spMkLst>
        </pc:spChg>
      </pc:sldChg>
      <pc:sldChg chg="modNotes">
        <pc:chgData name="Mats Folke" userId="e2325457-4b6e-46d9-b2a9-cda7d9872c4b" providerId="ADAL" clId="{AC155741-C15B-4F9B-A9CC-E76B2A9B0535}" dt="2019-05-27T15:02:53.282" v="658" actId="20577"/>
        <pc:sldMkLst>
          <pc:docMk/>
          <pc:sldMk cId="1383928708" sldId="261"/>
        </pc:sldMkLst>
      </pc:sldChg>
      <pc:sldChg chg="modNotes">
        <pc:chgData name="Mats Folke" userId="e2325457-4b6e-46d9-b2a9-cda7d9872c4b" providerId="ADAL" clId="{AC155741-C15B-4F9B-A9CC-E76B2A9B0535}" dt="2019-05-27T15:02:53.258" v="642" actId="20577"/>
        <pc:sldMkLst>
          <pc:docMk/>
          <pc:sldMk cId="3025602588" sldId="277"/>
        </pc:sldMkLst>
      </pc:sldChg>
      <pc:sldChg chg="modSp modNotes">
        <pc:chgData name="Mats Folke" userId="e2325457-4b6e-46d9-b2a9-cda7d9872c4b" providerId="ADAL" clId="{AC155741-C15B-4F9B-A9CC-E76B2A9B0535}" dt="2019-05-27T15:02:53.276" v="654" actId="20577"/>
        <pc:sldMkLst>
          <pc:docMk/>
          <pc:sldMk cId="1854718344" sldId="278"/>
        </pc:sldMkLst>
        <pc:spChg chg="mod">
          <ac:chgData name="Mats Folke" userId="e2325457-4b6e-46d9-b2a9-cda7d9872c4b" providerId="ADAL" clId="{AC155741-C15B-4F9B-A9CC-E76B2A9B0535}" dt="2019-05-27T15:00:45.725" v="541" actId="6549"/>
          <ac:spMkLst>
            <pc:docMk/>
            <pc:sldMk cId="1854718344" sldId="278"/>
            <ac:spMk id="3" creationId="{2664E386-06C6-492F-B4DD-3E85AD3D8D5C}"/>
          </ac:spMkLst>
        </pc:spChg>
      </pc:sldChg>
      <pc:sldChg chg="modSp modNotes">
        <pc:chgData name="Mats Folke" userId="e2325457-4b6e-46d9-b2a9-cda7d9872c4b" providerId="ADAL" clId="{AC155741-C15B-4F9B-A9CC-E76B2A9B0535}" dt="2019-05-27T15:02:53.252" v="638" actId="20577"/>
        <pc:sldMkLst>
          <pc:docMk/>
          <pc:sldMk cId="875711474" sldId="323"/>
        </pc:sldMkLst>
        <pc:spChg chg="mod">
          <ac:chgData name="Mats Folke" userId="e2325457-4b6e-46d9-b2a9-cda7d9872c4b" providerId="ADAL" clId="{AC155741-C15B-4F9B-A9CC-E76B2A9B0535}" dt="2019-05-27T14:56:10.418" v="205" actId="13926"/>
          <ac:spMkLst>
            <pc:docMk/>
            <pc:sldMk cId="875711474" sldId="323"/>
            <ac:spMk id="2" creationId="{8EE0CDFB-A205-4DBA-9B6F-A0DD9BB30B74}"/>
          </ac:spMkLst>
        </pc:spChg>
      </pc:sldChg>
      <pc:sldMasterChg chg="modSp">
        <pc:chgData name="Mats Folke" userId="e2325457-4b6e-46d9-b2a9-cda7d9872c4b" providerId="ADAL" clId="{AC155741-C15B-4F9B-A9CC-E76B2A9B0535}" dt="2019-05-27T15:02:53.234" v="634" actId="20577"/>
        <pc:sldMasterMkLst>
          <pc:docMk/>
          <pc:sldMasterMk cId="1208016691" sldId="2147483674"/>
        </pc:sldMasterMkLst>
        <pc:spChg chg="mod">
          <ac:chgData name="Mats Folke" userId="e2325457-4b6e-46d9-b2a9-cda7d9872c4b" providerId="ADAL" clId="{AC155741-C15B-4F9B-A9CC-E76B2A9B0535}" dt="2019-05-27T15:02:53.234" v="634" actId="20577"/>
          <ac:spMkLst>
            <pc:docMk/>
            <pc:sldMasterMk cId="1208016691" sldId="2147483674"/>
            <ac:spMk id="2" creationId="{B5D66844-3D70-468C-AC9F-76DF3D537153}"/>
          </ac:spMkLst>
        </pc:spChg>
      </pc:sldMasterChg>
    </pc:docChg>
  </pc:docChgLst>
  <pc:docChgLst>
    <pc:chgData name="Jingya Li" userId="ad447513-643b-4e05-913f-b9d90ec9eee0" providerId="ADAL" clId="{5434F3D8-A081-440E-8A0F-E524145A2933}"/>
    <pc:docChg chg="undo custSel modSld">
      <pc:chgData name="Jingya Li" userId="ad447513-643b-4e05-913f-b9d90ec9eee0" providerId="ADAL" clId="{5434F3D8-A081-440E-8A0F-E524145A2933}" dt="2019-05-20T06:58:58.661" v="206" actId="6549"/>
      <pc:docMkLst>
        <pc:docMk/>
      </pc:docMkLst>
      <pc:sldChg chg="modSp">
        <pc:chgData name="Jingya Li" userId="ad447513-643b-4e05-913f-b9d90ec9eee0" providerId="ADAL" clId="{5434F3D8-A081-440E-8A0F-E524145A2933}" dt="2019-05-17T08:04:56.660" v="1" actId="20577"/>
        <pc:sldMkLst>
          <pc:docMk/>
          <pc:sldMk cId="1667911830" sldId="257"/>
        </pc:sldMkLst>
        <pc:spChg chg="mod">
          <ac:chgData name="Jingya Li" userId="ad447513-643b-4e05-913f-b9d90ec9eee0" providerId="ADAL" clId="{5434F3D8-A081-440E-8A0F-E524145A2933}" dt="2019-05-17T08:04:56.660" v="1" actId="20577"/>
          <ac:spMkLst>
            <pc:docMk/>
            <pc:sldMk cId="1667911830" sldId="257"/>
            <ac:spMk id="3" creationId="{8345518F-102E-43E6-8E4D-F22A60ECA302}"/>
          </ac:spMkLst>
        </pc:spChg>
      </pc:sldChg>
      <pc:sldChg chg="modSp">
        <pc:chgData name="Jingya Li" userId="ad447513-643b-4e05-913f-b9d90ec9eee0" providerId="ADAL" clId="{5434F3D8-A081-440E-8A0F-E524145A2933}" dt="2019-05-20T06:58:58.661" v="206" actId="6549"/>
        <pc:sldMkLst>
          <pc:docMk/>
          <pc:sldMk cId="112775952" sldId="258"/>
        </pc:sldMkLst>
        <pc:spChg chg="mod">
          <ac:chgData name="Jingya Li" userId="ad447513-643b-4e05-913f-b9d90ec9eee0" providerId="ADAL" clId="{5434F3D8-A081-440E-8A0F-E524145A2933}" dt="2019-05-20T06:58:58.661" v="206" actId="6549"/>
          <ac:spMkLst>
            <pc:docMk/>
            <pc:sldMk cId="112775952" sldId="258"/>
            <ac:spMk id="3" creationId="{BB4037C1-2556-4644-99EC-0CE8741F70A2}"/>
          </ac:spMkLst>
        </pc:spChg>
      </pc:sldChg>
      <pc:sldChg chg="modSp">
        <pc:chgData name="Jingya Li" userId="ad447513-643b-4e05-913f-b9d90ec9eee0" providerId="ADAL" clId="{5434F3D8-A081-440E-8A0F-E524145A2933}" dt="2019-05-17T12:19:56.787" v="145" actId="20577"/>
        <pc:sldMkLst>
          <pc:docMk/>
          <pc:sldMk cId="1854718344" sldId="278"/>
        </pc:sldMkLst>
        <pc:spChg chg="mod">
          <ac:chgData name="Jingya Li" userId="ad447513-643b-4e05-913f-b9d90ec9eee0" providerId="ADAL" clId="{5434F3D8-A081-440E-8A0F-E524145A2933}" dt="2019-05-17T12:19:56.787" v="145" actId="20577"/>
          <ac:spMkLst>
            <pc:docMk/>
            <pc:sldMk cId="1854718344" sldId="278"/>
            <ac:spMk id="3" creationId="{2664E386-06C6-492F-B4DD-3E85AD3D8D5C}"/>
          </ac:spMkLst>
        </pc:spChg>
      </pc:sldChg>
    </pc:docChg>
  </pc:docChgLst>
  <pc:docChgLst>
    <pc:chgData name="Jingya Li" userId="ad447513-643b-4e05-913f-b9d90ec9eee0" providerId="ADAL" clId="{D737B5A4-4AA6-4001-B9A5-6D9370E98849}"/>
    <pc:docChg chg="custSel modSld">
      <pc:chgData name="Jingya Li" userId="ad447513-643b-4e05-913f-b9d90ec9eee0" providerId="ADAL" clId="{D737B5A4-4AA6-4001-B9A5-6D9370E98849}" dt="2019-05-27T09:19:58.575" v="45" actId="27636"/>
      <pc:docMkLst>
        <pc:docMk/>
      </pc:docMkLst>
      <pc:sldChg chg="modSp">
        <pc:chgData name="Jingya Li" userId="ad447513-643b-4e05-913f-b9d90ec9eee0" providerId="ADAL" clId="{D737B5A4-4AA6-4001-B9A5-6D9370E98849}" dt="2019-05-27T09:19:58.575" v="45" actId="27636"/>
        <pc:sldMkLst>
          <pc:docMk/>
          <pc:sldMk cId="112775952" sldId="258"/>
        </pc:sldMkLst>
        <pc:spChg chg="mod">
          <ac:chgData name="Jingya Li" userId="ad447513-643b-4e05-913f-b9d90ec9eee0" providerId="ADAL" clId="{D737B5A4-4AA6-4001-B9A5-6D9370E98849}" dt="2019-05-27T09:19:58.575" v="45" actId="27636"/>
          <ac:spMkLst>
            <pc:docMk/>
            <pc:sldMk cId="112775952" sldId="258"/>
            <ac:spMk id="3" creationId="{BB4037C1-2556-4644-99EC-0CE8741F70A2}"/>
          </ac:spMkLst>
        </pc:spChg>
      </pc:sldChg>
      <pc:sldChg chg="modNotesTx">
        <pc:chgData name="Jingya Li" userId="ad447513-643b-4e05-913f-b9d90ec9eee0" providerId="ADAL" clId="{D737B5A4-4AA6-4001-B9A5-6D9370E98849}" dt="2019-05-24T07:05:29.249" v="33" actId="20577"/>
        <pc:sldMkLst>
          <pc:docMk/>
          <pc:sldMk cId="3025602588" sldId="27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9F5BD21-188D-4D4D-A0B3-83A1EA0D0F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DB6181-A09C-4449-BB1E-DAC2832772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08780C-B827-427F-99B7-D9B54CF557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CFF11A-1FA7-4E51-955F-9125642ECD5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FE28C-5021-480C-817A-25048F0A7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980384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76759-4803-47AC-9650-6134A7849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01414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C6B26-C1F3-42BA-8214-2109EE6ED6C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611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09612" lvl="2"/>
            <a:endParaRPr lang="en-US" sz="140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59F175-1414-4778-B300-EC6A6089C1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086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D6968-9734-4CF6-97CF-F3EB4875BCE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07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339419-0EE7-4037-8795-CDD2869DBE4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82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4D167A-1633-4DBC-9F7C-E4AB93F483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683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2BA8A1C-7BA3-42EE-BA5A-BA5A4856CE1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564632208"/>
      </p:ext>
    </p:extLst>
  </p:cSld>
  <p:clrMapOvr>
    <a:masterClrMapping/>
  </p:clrMapOvr>
  <p:hf sldNum="0" hdr="0" ftr="0" dt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87780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94575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04367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86964558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93173794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031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877435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23345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00668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00767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2436543567"/>
      </p:ext>
    </p:extLst>
  </p:cSld>
  <p:clrMapOvr>
    <a:masterClrMapping/>
  </p:clrMapOvr>
  <p:hf sldNum="0" hdr="0" ftr="0" dt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731783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993237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73216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55814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98904483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28146470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2313617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65693636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992883161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214563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799484562"/>
      </p:ext>
    </p:extLst>
  </p:cSld>
  <p:clrMapOvr>
    <a:masterClrMapping/>
  </p:clrMapOvr>
  <p:hf sldNum="0" hdr="0" ftr="0" dt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79326198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77009597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82164789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81912445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325319874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94246065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55433004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376280919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773173310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06829157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44235233"/>
      </p:ext>
    </p:extLst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01051480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05759981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973451000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426292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89586"/>
      </p:ext>
    </p:extLst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374523"/>
      </p:ext>
    </p:extLst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682DFCC-4E53-4067-A4AD-3AABF5324AA6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976C835-8655-49C7-8301-4B708000E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3300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7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6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64247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6457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40473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65638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5212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8637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RP-191053  |  3GPP RAN Rel-17 Public Safety  |  Open  |  Page </a:t>
            </a:r>
            <a:fld id="{4A1B5D23-065E-46A5-8DD6-0918DCE7E76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(6)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16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08" r:id="rId34"/>
    <p:sldLayoutId id="2147483709" r:id="rId35"/>
    <p:sldLayoutId id="2147483710" r:id="rId36"/>
    <p:sldLayoutId id="2147483711" r:id="rId37"/>
    <p:sldLayoutId id="2147483712" r:id="rId38"/>
    <p:sldLayoutId id="2147483713" r:id="rId39"/>
    <p:sldLayoutId id="2147483714" r:id="rId40"/>
    <p:sldLayoutId id="2147483715" r:id="rId41"/>
    <p:sldLayoutId id="2147483716" r:id="rId42"/>
    <p:sldLayoutId id="2147483717" r:id="rId43"/>
    <p:sldLayoutId id="2147483718" r:id="rId44"/>
    <p:sldLayoutId id="2147483719" r:id="rId45"/>
    <p:sldLayoutId id="2147483721" r:id="rId46"/>
    <p:sldLayoutId id="2147483673" r:id="rId47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Specs/archive/22_series/22.261/22261-g70.zip" TargetMode="External"/><Relationship Id="rId3" Type="http://schemas.openxmlformats.org/officeDocument/2006/relationships/hyperlink" Target="http://www.3gpp.org/ftp/Specs/archive/22_series/22.179/22179-g50.zip" TargetMode="External"/><Relationship Id="rId7" Type="http://schemas.openxmlformats.org/officeDocument/2006/relationships/hyperlink" Target="http://www.3gpp.org/ftp/Specs/archive/22_series/22.872/22872-g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3gpp.org/ftp/Specs/archive/22_series/22.280/22280-g50.zip" TargetMode="External"/><Relationship Id="rId5" Type="http://schemas.openxmlformats.org/officeDocument/2006/relationships/hyperlink" Target="http://www.3gpp.org/ftp/Specs/archive/22_series/22.282/22282-g40.zip" TargetMode="External"/><Relationship Id="rId4" Type="http://schemas.openxmlformats.org/officeDocument/2006/relationships/hyperlink" Target="http://www.3gpp.org/ftp/Specs/archive/22_series/22.281/22281-g00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Meetings_3GPP_SYNC/SA/Docs/SP-190186.zip" TargetMode="External"/><Relationship Id="rId3" Type="http://schemas.openxmlformats.org/officeDocument/2006/relationships/hyperlink" Target="https://www.3gpp.org/ftp/specs/archive/36_series/36.101/36101-g10.zip" TargetMode="External"/><Relationship Id="rId7" Type="http://schemas.openxmlformats.org/officeDocument/2006/relationships/hyperlink" Target="http://www.3gpp.org/ftp/Specs/archive/36_series/36.890/36890-d0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Relationship Id="rId6" Type="http://schemas.openxmlformats.org/officeDocument/2006/relationships/hyperlink" Target="http://www.3gpp.org/ftp/Specs/archive/22_series/22.468/22468-f00.zip" TargetMode="External"/><Relationship Id="rId5" Type="http://schemas.openxmlformats.org/officeDocument/2006/relationships/hyperlink" Target="http://www.3gpp.org/ftp/Specs/archive/23_series/23.303/23303-f10.zip" TargetMode="External"/><Relationship Id="rId4" Type="http://schemas.openxmlformats.org/officeDocument/2006/relationships/hyperlink" Target="https://www.3gpp.org/ftp/specs/archive/36_series/36.837/36837-b00.zip" TargetMode="External"/><Relationship Id="rId9" Type="http://schemas.openxmlformats.org/officeDocument/2006/relationships/hyperlink" Target="https://www.3gpp.org/ftp/meetings_3gpp_sync/SA/Inbox/SP-190253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0CDFB-A205-4DBA-9B6F-A0DD9BB30B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10261555" cy="5080984"/>
          </a:xfrm>
        </p:spPr>
        <p:txBody>
          <a:bodyPr>
            <a:normAutofit/>
          </a:bodyPr>
          <a:lstStyle/>
          <a:p>
            <a:pPr hangingPunct="0"/>
            <a:r>
              <a:rPr lang="en-GB" sz="2400" b="1" dirty="0"/>
              <a:t>3GPP TSG-RAN Meeting #84					</a:t>
            </a:r>
            <a:r>
              <a:rPr lang="en-GB" sz="2400" b="1" dirty="0" err="1"/>
              <a:t>Tdoc</a:t>
            </a:r>
            <a:r>
              <a:rPr lang="en-GB" sz="2400" b="1" dirty="0"/>
              <a:t> RP-191053</a:t>
            </a:r>
            <a:br>
              <a:rPr lang="en-US" sz="2400" b="1" dirty="0"/>
            </a:br>
            <a:r>
              <a:rPr lang="en-GB" sz="2400" b="1" dirty="0"/>
              <a:t>Newport Beach, California, USA, June 3rd – 6th 2019</a:t>
            </a:r>
            <a:br>
              <a:rPr lang="en-US" sz="2400" b="1" dirty="0"/>
            </a:br>
            <a:r>
              <a:rPr lang="en-GB" sz="2400" b="1" dirty="0"/>
              <a:t> </a:t>
            </a:r>
            <a:br>
              <a:rPr lang="en-US" sz="2400" b="1" dirty="0"/>
            </a:br>
            <a:r>
              <a:rPr lang="sv-FI" sz="2400" b="1" dirty="0"/>
              <a:t>Agenda Item:	8</a:t>
            </a:r>
            <a:br>
              <a:rPr lang="en-US" sz="2400" b="1" dirty="0"/>
            </a:br>
            <a:r>
              <a:rPr lang="en-GB" sz="2400" b="1" dirty="0"/>
              <a:t>Source:	Ericsson</a:t>
            </a:r>
            <a:br>
              <a:rPr lang="en-GB" sz="3200" b="1" dirty="0"/>
            </a:br>
            <a:br>
              <a:rPr lang="en-GB" sz="3200" b="1" dirty="0"/>
            </a:br>
            <a:br>
              <a:rPr lang="en-US" sz="3200" b="1" dirty="0"/>
            </a:br>
            <a:r>
              <a:rPr lang="en-GB" sz="4000" b="1" dirty="0"/>
              <a:t>On Rel-17 Public Safety</a:t>
            </a:r>
            <a:br>
              <a:rPr lang="en-GB" sz="3200" b="1" dirty="0"/>
            </a:br>
            <a:br>
              <a:rPr lang="en-GB" sz="3200" b="1" dirty="0"/>
            </a:br>
            <a:br>
              <a:rPr lang="en-US" sz="3200" b="1" dirty="0"/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75711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02B9C-6B5A-447F-9985-5FB2CA8F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991099" cy="1081088"/>
          </a:xfrm>
        </p:spPr>
        <p:txBody>
          <a:bodyPr/>
          <a:lstStyle/>
          <a:p>
            <a:r>
              <a:rPr lang="en-US" dirty="0"/>
              <a:t>Public Safety Scenarios and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D9D6A-1860-4F77-9808-F383DCEA49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19210"/>
            <a:ext cx="11233150" cy="4862539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Scenarios</a:t>
            </a:r>
          </a:p>
          <a:p>
            <a:pPr marL="709612" lvl="2"/>
            <a:r>
              <a:rPr lang="en-US" sz="1700" dirty="0">
                <a:ea typeface="+mn-ea"/>
                <a:cs typeface="+mn-cs"/>
              </a:rPr>
              <a:t>Within terrestrial cellular network coverage </a:t>
            </a:r>
            <a:r>
              <a:rPr lang="en-US" sz="1700">
                <a:ea typeface="+mn-ea"/>
                <a:cs typeface="+mn-cs"/>
              </a:rPr>
              <a:t>or partial </a:t>
            </a:r>
            <a:r>
              <a:rPr lang="en-US" sz="1700" dirty="0">
                <a:ea typeface="+mn-ea"/>
                <a:cs typeface="+mn-cs"/>
              </a:rPr>
              <a:t>network coverage</a:t>
            </a:r>
          </a:p>
          <a:p>
            <a:pPr marL="1065212" lvl="3"/>
            <a:r>
              <a:rPr lang="en-US" sz="1700" dirty="0">
                <a:ea typeface="+mn-ea"/>
                <a:cs typeface="+mn-cs"/>
              </a:rPr>
              <a:t>E.g., urban indoor fire fighting</a:t>
            </a:r>
          </a:p>
          <a:p>
            <a:pPr marL="709612" lvl="2"/>
            <a:r>
              <a:rPr lang="en-US" sz="1700" dirty="0">
                <a:ea typeface="+mn-ea"/>
                <a:cs typeface="+mn-cs"/>
              </a:rPr>
              <a:t>Without </a:t>
            </a:r>
            <a:r>
              <a:rPr lang="en-US" sz="1700" dirty="0"/>
              <a:t>terrestrial cellular network </a:t>
            </a:r>
            <a:r>
              <a:rPr lang="en-US" sz="1700" dirty="0">
                <a:ea typeface="+mn-ea"/>
                <a:cs typeface="+mn-cs"/>
              </a:rPr>
              <a:t>coverage</a:t>
            </a:r>
          </a:p>
          <a:p>
            <a:pPr marL="1065212" lvl="3"/>
            <a:r>
              <a:rPr lang="en-US" sz="1700" dirty="0">
                <a:ea typeface="+mn-ea"/>
                <a:cs typeface="+mn-cs"/>
              </a:rPr>
              <a:t>E.g., forest fire fighting in a remote mountain area 20 miles from the nearest network, search and rescue in a disaster area</a:t>
            </a:r>
          </a:p>
          <a:p>
            <a:pPr marL="0" indent="0">
              <a:buNone/>
            </a:pPr>
            <a:endParaRPr lang="en-US" sz="1688" b="1" dirty="0"/>
          </a:p>
          <a:p>
            <a:pPr marL="0" indent="0">
              <a:buNone/>
            </a:pPr>
            <a:r>
              <a:rPr lang="en-US" sz="1800" b="1" dirty="0"/>
              <a:t>Requirements </a:t>
            </a:r>
          </a:p>
          <a:p>
            <a:pPr lvl="1"/>
            <a:r>
              <a:rPr lang="en-US" sz="1600" dirty="0"/>
              <a:t>Mission Critical Service Requirements [</a:t>
            </a:r>
            <a:r>
              <a:rPr lang="en-US" sz="1600" dirty="0">
                <a:hlinkClick r:id="rId3"/>
              </a:rPr>
              <a:t>MCPTT (TS 22.179)</a:t>
            </a:r>
            <a:r>
              <a:rPr lang="en-US" sz="1600" dirty="0"/>
              <a:t>, </a:t>
            </a:r>
            <a:r>
              <a:rPr lang="en-US" sz="1600" dirty="0" err="1">
                <a:hlinkClick r:id="rId4"/>
              </a:rPr>
              <a:t>MCData</a:t>
            </a:r>
            <a:r>
              <a:rPr lang="en-US" sz="1600" dirty="0">
                <a:hlinkClick r:id="rId4"/>
              </a:rPr>
              <a:t> (TS 22.281)</a:t>
            </a:r>
            <a:r>
              <a:rPr lang="en-US" sz="1600" dirty="0"/>
              <a:t>, </a:t>
            </a:r>
            <a:r>
              <a:rPr lang="en-US" sz="1600" dirty="0" err="1">
                <a:hlinkClick r:id="rId5"/>
              </a:rPr>
              <a:t>MCVideo</a:t>
            </a:r>
            <a:r>
              <a:rPr lang="en-US" sz="1600" dirty="0">
                <a:hlinkClick r:id="rId5"/>
              </a:rPr>
              <a:t> (TS 22.282)</a:t>
            </a:r>
            <a:r>
              <a:rPr lang="en-US" sz="1600" dirty="0"/>
              <a:t> and </a:t>
            </a:r>
            <a:r>
              <a:rPr lang="en-US" sz="1600" dirty="0" err="1">
                <a:hlinkClick r:id="rId6"/>
              </a:rPr>
              <a:t>MCCoRe</a:t>
            </a:r>
            <a:r>
              <a:rPr lang="en-US" sz="1600" dirty="0">
                <a:hlinkClick r:id="rId6"/>
              </a:rPr>
              <a:t> (TS 22.280)</a:t>
            </a:r>
            <a:r>
              <a:rPr lang="en-US" sz="1600" dirty="0"/>
              <a:t>]</a:t>
            </a:r>
            <a:endParaRPr lang="en-US" sz="1700" dirty="0"/>
          </a:p>
          <a:p>
            <a:pPr lvl="2"/>
            <a:r>
              <a:rPr lang="en-US" sz="1700" dirty="0"/>
              <a:t>One-to-one and one-to-many communications </a:t>
            </a:r>
          </a:p>
          <a:p>
            <a:pPr lvl="2"/>
            <a:r>
              <a:rPr lang="en-US" sz="1700" dirty="0"/>
              <a:t>Low latency, high availability and reliability</a:t>
            </a:r>
          </a:p>
          <a:p>
            <a:pPr lvl="2"/>
            <a:r>
              <a:rPr lang="en-US" sz="1700" dirty="0"/>
              <a:t>Priority and pre-emption</a:t>
            </a:r>
          </a:p>
          <a:p>
            <a:pPr lvl="2"/>
            <a:r>
              <a:rPr lang="en-US" sz="1700" dirty="0"/>
              <a:t>In-coverage and out-of-coverage operation modes</a:t>
            </a:r>
          </a:p>
          <a:p>
            <a:pPr lvl="1"/>
            <a:r>
              <a:rPr lang="en-US" sz="1700" dirty="0"/>
              <a:t>Accurate positioning [</a:t>
            </a:r>
            <a:r>
              <a:rPr lang="en-US" sz="1700" dirty="0">
                <a:hlinkClick r:id="rId7"/>
              </a:rPr>
              <a:t>TR 22.872</a:t>
            </a:r>
            <a:r>
              <a:rPr lang="en-US" sz="1700" dirty="0"/>
              <a:t>, </a:t>
            </a:r>
            <a:r>
              <a:rPr lang="en-US" sz="1700" dirty="0">
                <a:hlinkClick r:id="rId8"/>
              </a:rPr>
              <a:t>TS 22.261</a:t>
            </a:r>
            <a:r>
              <a:rPr lang="en-US" sz="1700" dirty="0"/>
              <a:t>]</a:t>
            </a:r>
          </a:p>
          <a:p>
            <a:pPr lvl="1"/>
            <a:r>
              <a:rPr lang="en-US" sz="1700" dirty="0"/>
              <a:t>Energy efficiency [</a:t>
            </a:r>
            <a:r>
              <a:rPr lang="en-US" sz="1700" dirty="0">
                <a:hlinkClick r:id="rId8"/>
              </a:rPr>
              <a:t>TS 22.261</a:t>
            </a:r>
            <a:r>
              <a:rPr lang="en-US" sz="1700" dirty="0"/>
              <a:t>]</a:t>
            </a:r>
            <a:endParaRPr lang="en-US" sz="1700" dirty="0">
              <a:ea typeface="+mn-ea"/>
              <a:cs typeface="+mn-c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602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E11AA-A3FE-4EDB-946C-B42BF2656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577" y="375459"/>
            <a:ext cx="10515600" cy="1325563"/>
          </a:xfrm>
        </p:spPr>
        <p:txBody>
          <a:bodyPr/>
          <a:lstStyle/>
          <a:p>
            <a:r>
              <a:rPr lang="en-US" dirty="0"/>
              <a:t>3GPP for Public Safety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5518F-102E-43E6-8E4D-F22A60ECA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903" y="1283184"/>
            <a:ext cx="10515600" cy="50917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/>
              <a:t>3GPP LTE RAN started adding features to support public safety communication services since Rel-11</a:t>
            </a:r>
          </a:p>
          <a:p>
            <a:pPr marL="709612" lvl="2"/>
            <a:r>
              <a:rPr lang="en-US" sz="1700" dirty="0"/>
              <a:t>High Power UE for Band 14 [</a:t>
            </a:r>
            <a:r>
              <a:rPr lang="en-US" sz="1700" dirty="0">
                <a:hlinkClick r:id="rId3"/>
              </a:rPr>
              <a:t>TS 36.101</a:t>
            </a:r>
            <a:r>
              <a:rPr lang="en-US" sz="1700" dirty="0"/>
              <a:t>, </a:t>
            </a:r>
            <a:r>
              <a:rPr lang="en-US" sz="1700" dirty="0">
                <a:hlinkClick r:id="rId4"/>
              </a:rPr>
              <a:t>TR 36.837</a:t>
            </a:r>
            <a:r>
              <a:rPr lang="en-US" sz="1700" dirty="0"/>
              <a:t>] </a:t>
            </a:r>
          </a:p>
          <a:p>
            <a:pPr marL="709612" lvl="2"/>
            <a:r>
              <a:rPr lang="en-US" sz="1700" dirty="0"/>
              <a:t>D2D (Proximity-based services) [</a:t>
            </a:r>
            <a:r>
              <a:rPr lang="en-US" sz="1700" dirty="0">
                <a:hlinkClick r:id="rId5"/>
              </a:rPr>
              <a:t>TS 23.303</a:t>
            </a:r>
            <a:r>
              <a:rPr lang="en-US" sz="1700" dirty="0"/>
              <a:t>]</a:t>
            </a:r>
          </a:p>
          <a:p>
            <a:pPr marL="709612" lvl="2"/>
            <a:r>
              <a:rPr lang="en-US" sz="1700" dirty="0"/>
              <a:t>Multicast and broadcast [</a:t>
            </a:r>
            <a:r>
              <a:rPr lang="en-US" sz="1700" dirty="0">
                <a:hlinkClick r:id="rId6"/>
              </a:rPr>
              <a:t>TS 22.468 </a:t>
            </a:r>
            <a:r>
              <a:rPr lang="en-US" sz="1700" dirty="0"/>
              <a:t>, </a:t>
            </a:r>
            <a:r>
              <a:rPr lang="en-US" sz="1700" dirty="0">
                <a:hlinkClick r:id="rId7"/>
              </a:rPr>
              <a:t>TR 36.890</a:t>
            </a:r>
            <a:r>
              <a:rPr lang="en-US" sz="1700" dirty="0"/>
              <a:t>]</a:t>
            </a:r>
          </a:p>
          <a:p>
            <a:pPr marL="0" indent="0">
              <a:buNone/>
            </a:pPr>
            <a:endParaRPr lang="en-US" sz="2300" dirty="0"/>
          </a:p>
          <a:p>
            <a:pPr marL="0" lvl="1" indent="0">
              <a:buNone/>
            </a:pPr>
            <a:r>
              <a:rPr lang="en-US" sz="1800" b="1" dirty="0">
                <a:ea typeface="+mn-ea"/>
                <a:cs typeface="+mn-cs"/>
              </a:rPr>
              <a:t>Some necessary components for public safety already covered in 3GPP NR RAN Rel-15/16</a:t>
            </a:r>
          </a:p>
          <a:p>
            <a:pPr marL="709612" lvl="2"/>
            <a:r>
              <a:rPr lang="en-US" sz="1700" dirty="0"/>
              <a:t>One-to-one and one-to-many communications</a:t>
            </a:r>
          </a:p>
          <a:p>
            <a:pPr marL="1065212" lvl="3"/>
            <a:r>
              <a:rPr lang="en-US" sz="1700" dirty="0"/>
              <a:t>Rel-15/16 Regular NR </a:t>
            </a:r>
            <a:r>
              <a:rPr lang="en-US" sz="1700" dirty="0" err="1"/>
              <a:t>Uu</a:t>
            </a:r>
            <a:r>
              <a:rPr lang="en-US" sz="1700" dirty="0"/>
              <a:t> in cellular network coverage</a:t>
            </a:r>
          </a:p>
          <a:p>
            <a:pPr marL="1065212" lvl="3"/>
            <a:r>
              <a:rPr lang="en-US" sz="1700" dirty="0"/>
              <a:t>Rel-16 V2X/SL for direct communications in and out-of-coverage</a:t>
            </a:r>
          </a:p>
          <a:p>
            <a:pPr marL="709612" lvl="2"/>
            <a:r>
              <a:rPr lang="en-US" sz="1700" dirty="0"/>
              <a:t>Rel-16 Single/multi-hop IAB relaying for cellular network coverage extension </a:t>
            </a:r>
          </a:p>
          <a:p>
            <a:pPr marL="709612" lvl="2"/>
            <a:r>
              <a:rPr lang="en-US" sz="1700" dirty="0"/>
              <a:t>Rel-16 positioning for </a:t>
            </a:r>
            <a:r>
              <a:rPr lang="en-US" sz="1700"/>
              <a:t>emergency calls</a:t>
            </a:r>
          </a:p>
          <a:p>
            <a:pPr marL="709612" lvl="2"/>
            <a:endParaRPr lang="en-US" sz="1688" dirty="0">
              <a:ea typeface="+mn-ea"/>
              <a:cs typeface="+mn-cs"/>
            </a:endParaRPr>
          </a:p>
          <a:p>
            <a:pPr marL="0" lvl="1" indent="0">
              <a:buNone/>
            </a:pPr>
            <a:r>
              <a:rPr lang="en-US" sz="1800" b="1" dirty="0">
                <a:ea typeface="+mn-ea"/>
                <a:cs typeface="+mn-cs"/>
              </a:rPr>
              <a:t>Public safety related SA2 new SIs</a:t>
            </a:r>
          </a:p>
          <a:p>
            <a:pPr marL="709612" lvl="2"/>
            <a:r>
              <a:rPr lang="en-US" sz="1700" dirty="0"/>
              <a:t>Study on System enhancement for Proximity based Services in 5GS [</a:t>
            </a:r>
            <a:r>
              <a:rPr lang="en-US" sz="1700" dirty="0">
                <a:hlinkClick r:id="rId8"/>
              </a:rPr>
              <a:t>SP-190186</a:t>
            </a:r>
            <a:r>
              <a:rPr lang="en-US" sz="1700" dirty="0"/>
              <a:t>]</a:t>
            </a:r>
          </a:p>
          <a:p>
            <a:pPr marL="709612" lvl="2"/>
            <a:r>
              <a:rPr lang="en-US" sz="1700" dirty="0"/>
              <a:t>Architectural enhancements for 5G multicast-broadcast services [</a:t>
            </a:r>
            <a:r>
              <a:rPr lang="en-US" sz="1700" dirty="0">
                <a:hlinkClick r:id="rId9"/>
              </a:rPr>
              <a:t>SP-190253</a:t>
            </a:r>
            <a:r>
              <a:rPr lang="en-US" sz="17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667911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7058F-2F31-4C00-8FB3-3A8CB789C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751" y="359692"/>
            <a:ext cx="10515600" cy="1325563"/>
          </a:xfrm>
        </p:spPr>
        <p:txBody>
          <a:bodyPr/>
          <a:lstStyle/>
          <a:p>
            <a:r>
              <a:rPr lang="en-US" dirty="0"/>
              <a:t>NR Rel-17 for Public Safety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037C1-2556-4644-99EC-0CE8741F7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897" y="1396111"/>
            <a:ext cx="7817418" cy="50471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/>
              <a:t>Additional necessary components covered in separate items</a:t>
            </a:r>
          </a:p>
          <a:p>
            <a:pPr lvl="1"/>
            <a:r>
              <a:rPr lang="en-US" sz="1700" b="1" dirty="0" err="1"/>
              <a:t>Sidelink</a:t>
            </a:r>
            <a:endParaRPr lang="en-US" sz="1700" b="1" dirty="0">
              <a:highlight>
                <a:srgbClr val="FFFF00"/>
              </a:highlight>
            </a:endParaRPr>
          </a:p>
          <a:p>
            <a:pPr lvl="2"/>
            <a:r>
              <a:rPr lang="en-US" sz="1700" dirty="0"/>
              <a:t>UE-to-UE relay for NLOS out-of-coverage scenarios</a:t>
            </a:r>
          </a:p>
          <a:p>
            <a:pPr lvl="1"/>
            <a:r>
              <a:rPr lang="en-US" sz="1700" b="1" dirty="0"/>
              <a:t>Multicast and Broadcast  </a:t>
            </a:r>
          </a:p>
          <a:p>
            <a:pPr lvl="2"/>
            <a:r>
              <a:rPr lang="en-US" sz="1700" dirty="0"/>
              <a:t>For efficient group communications (call/data/video) within terrestrial cellular network coverage</a:t>
            </a:r>
          </a:p>
          <a:p>
            <a:pPr lvl="1">
              <a:spcBef>
                <a:spcPts val="500"/>
              </a:spcBef>
            </a:pPr>
            <a:r>
              <a:rPr lang="en-US" sz="1700" b="1" dirty="0"/>
              <a:t>IAB </a:t>
            </a:r>
          </a:p>
          <a:p>
            <a:pPr lvl="2"/>
            <a:r>
              <a:rPr lang="en-US" sz="1700" dirty="0"/>
              <a:t>Portable/mobile IAB for “cells on wheels/wings” or ad-hoc/temporary networks</a:t>
            </a:r>
          </a:p>
          <a:p>
            <a:pPr lvl="2"/>
            <a:r>
              <a:rPr lang="en-US" sz="1700" dirty="0"/>
              <a:t>Enhancement for coverage extension in rural areas at low frequency (UE-to-Network relay)</a:t>
            </a:r>
          </a:p>
          <a:p>
            <a:pPr lvl="1">
              <a:spcBef>
                <a:spcPts val="500"/>
              </a:spcBef>
            </a:pPr>
            <a:r>
              <a:rPr lang="en-US" sz="1700" b="1" dirty="0"/>
              <a:t>Drones </a:t>
            </a:r>
          </a:p>
          <a:p>
            <a:pPr lvl="2">
              <a:spcBef>
                <a:spcPts val="500"/>
              </a:spcBef>
            </a:pPr>
            <a:r>
              <a:rPr lang="en-US" sz="1700" dirty="0"/>
              <a:t>For improving situational awareness, e.g., send drones to the rescue area first while the first responders are on their way, real-time video delivering</a:t>
            </a:r>
          </a:p>
          <a:p>
            <a:pPr lvl="1">
              <a:spcBef>
                <a:spcPts val="500"/>
              </a:spcBef>
            </a:pPr>
            <a:r>
              <a:rPr lang="en-US" sz="1700" b="1" dirty="0"/>
              <a:t>Positioning</a:t>
            </a:r>
            <a:endParaRPr lang="en-US" sz="1700" b="1" dirty="0">
              <a:highlight>
                <a:srgbClr val="FFFF00"/>
              </a:highlight>
            </a:endParaRPr>
          </a:p>
          <a:p>
            <a:pPr lvl="2"/>
            <a:r>
              <a:rPr lang="en-US" sz="1700" dirty="0"/>
              <a:t>For infrastructure-less accurate 3D positioning for first responders, e.g., a burning residential building with broken power supply</a:t>
            </a:r>
            <a:endParaRPr lang="en-US" sz="1700" dirty="0">
              <a:highlight>
                <a:srgbClr val="FFFF00"/>
              </a:highlight>
            </a:endParaRPr>
          </a:p>
          <a:p>
            <a:pPr lvl="1">
              <a:spcBef>
                <a:spcPts val="500"/>
              </a:spcBef>
            </a:pPr>
            <a:endParaRPr lang="en-US" sz="1600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1034741-8626-4980-BB47-8BCC1F8DA1E9}"/>
              </a:ext>
            </a:extLst>
          </p:cNvPr>
          <p:cNvCxnSpPr>
            <a:cxnSpLocks/>
            <a:endCxn id="14" idx="0"/>
          </p:cNvCxnSpPr>
          <p:nvPr/>
        </p:nvCxnSpPr>
        <p:spPr bwMode="auto">
          <a:xfrm flipH="1">
            <a:off x="9168433" y="3823384"/>
            <a:ext cx="541228" cy="120492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dash"/>
            <a:round/>
            <a:headEnd type="triangle" w="med" len="med"/>
            <a:tailEnd type="triangle"/>
          </a:ln>
          <a:effectLst/>
        </p:spPr>
      </p:cxnSp>
      <p:pic>
        <p:nvPicPr>
          <p:cNvPr id="5" name="Graphic 4" descr="Forest scene">
            <a:extLst>
              <a:ext uri="{FF2B5EF4-FFF2-40B4-BE49-F238E27FC236}">
                <a16:creationId xmlns:a16="http://schemas.microsoft.com/office/drawing/2014/main" id="{FF7DEED4-A392-40BE-93F6-C04249FA84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93863" y="2820518"/>
            <a:ext cx="612332" cy="710823"/>
          </a:xfrm>
          <a:prstGeom prst="rect">
            <a:avLst/>
          </a:prstGeom>
        </p:spPr>
      </p:pic>
      <p:pic>
        <p:nvPicPr>
          <p:cNvPr id="6" name="Graphic 5" descr="Fir tree">
            <a:extLst>
              <a:ext uri="{FF2B5EF4-FFF2-40B4-BE49-F238E27FC236}">
                <a16:creationId xmlns:a16="http://schemas.microsoft.com/office/drawing/2014/main" id="{27B9456F-21FF-45C4-BCFE-B7D146DF4E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21352" y="3535419"/>
            <a:ext cx="418194" cy="485459"/>
          </a:xfrm>
          <a:prstGeom prst="rect">
            <a:avLst/>
          </a:prstGeom>
        </p:spPr>
      </p:pic>
      <p:pic>
        <p:nvPicPr>
          <p:cNvPr id="7" name="Graphic 6" descr="Fir tree">
            <a:extLst>
              <a:ext uri="{FF2B5EF4-FFF2-40B4-BE49-F238E27FC236}">
                <a16:creationId xmlns:a16="http://schemas.microsoft.com/office/drawing/2014/main" id="{3F1ED931-A70B-4D99-8FF3-2C6649D813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99483" y="3919679"/>
            <a:ext cx="418194" cy="48545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CF62057-D6A3-4680-9738-B70B802F95D9}"/>
              </a:ext>
            </a:extLst>
          </p:cNvPr>
          <p:cNvPicPr>
            <a:picLocks noGrp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 bwMode="auto">
          <a:xfrm>
            <a:off x="8184315" y="2993148"/>
            <a:ext cx="447399" cy="44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Graphic 8" descr="Bonfire">
            <a:extLst>
              <a:ext uri="{FF2B5EF4-FFF2-40B4-BE49-F238E27FC236}">
                <a16:creationId xmlns:a16="http://schemas.microsoft.com/office/drawing/2014/main" id="{9FB917EF-0B2C-41F4-BEB3-85B9A9F2EA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87427" y="4057745"/>
            <a:ext cx="418194" cy="418194"/>
          </a:xfrm>
          <a:prstGeom prst="rect">
            <a:avLst/>
          </a:prstGeom>
        </p:spPr>
      </p:pic>
      <p:pic>
        <p:nvPicPr>
          <p:cNvPr id="10" name="Graphic 9" descr="Firefighter">
            <a:extLst>
              <a:ext uri="{FF2B5EF4-FFF2-40B4-BE49-F238E27FC236}">
                <a16:creationId xmlns:a16="http://schemas.microsoft.com/office/drawing/2014/main" id="{22D75618-D68C-41D3-A89B-B7C0D1D8CE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88704" y="3550787"/>
            <a:ext cx="316931" cy="316931"/>
          </a:xfrm>
          <a:prstGeom prst="rect">
            <a:avLst/>
          </a:prstGeom>
        </p:spPr>
      </p:pic>
      <p:pic>
        <p:nvPicPr>
          <p:cNvPr id="11" name="Graphic 10" descr="Bonfire">
            <a:extLst>
              <a:ext uri="{FF2B5EF4-FFF2-40B4-BE49-F238E27FC236}">
                <a16:creationId xmlns:a16="http://schemas.microsoft.com/office/drawing/2014/main" id="{ED379480-CAAF-4C64-8C4E-3FDB968FDB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929606" y="3774409"/>
            <a:ext cx="418194" cy="418194"/>
          </a:xfrm>
          <a:prstGeom prst="rect">
            <a:avLst/>
          </a:prstGeom>
        </p:spPr>
      </p:pic>
      <p:pic>
        <p:nvPicPr>
          <p:cNvPr id="12" name="Graphic 11" descr="Bonfire">
            <a:extLst>
              <a:ext uri="{FF2B5EF4-FFF2-40B4-BE49-F238E27FC236}">
                <a16:creationId xmlns:a16="http://schemas.microsoft.com/office/drawing/2014/main" id="{8504731D-A712-4FBC-AE3C-1F5FCE1F9D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51810" y="3216848"/>
            <a:ext cx="290528" cy="290528"/>
          </a:xfrm>
          <a:prstGeom prst="rect">
            <a:avLst/>
          </a:prstGeom>
        </p:spPr>
      </p:pic>
      <p:grpSp>
        <p:nvGrpSpPr>
          <p:cNvPr id="77" name="Group 76">
            <a:extLst>
              <a:ext uri="{FF2B5EF4-FFF2-40B4-BE49-F238E27FC236}">
                <a16:creationId xmlns:a16="http://schemas.microsoft.com/office/drawing/2014/main" id="{22C2E00C-8806-460F-A51C-F02D41ACF45C}"/>
              </a:ext>
            </a:extLst>
          </p:cNvPr>
          <p:cNvGrpSpPr/>
          <p:nvPr/>
        </p:nvGrpSpPr>
        <p:grpSpPr>
          <a:xfrm>
            <a:off x="8929606" y="5028313"/>
            <a:ext cx="477654" cy="477654"/>
            <a:chOff x="8929606" y="5035175"/>
            <a:chExt cx="477654" cy="477654"/>
          </a:xfrm>
        </p:grpSpPr>
        <p:pic>
          <p:nvPicPr>
            <p:cNvPr id="14" name="Graphic 13" descr="Truck">
              <a:extLst>
                <a:ext uri="{FF2B5EF4-FFF2-40B4-BE49-F238E27FC236}">
                  <a16:creationId xmlns:a16="http://schemas.microsoft.com/office/drawing/2014/main" id="{473950B1-17E6-4843-8B44-68C930FE5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929606" y="5035175"/>
              <a:ext cx="477654" cy="477654"/>
            </a:xfrm>
            <a:prstGeom prst="rect">
              <a:avLst/>
            </a:prstGeom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DEFF677-357C-4C73-94B6-A39EF25FE1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956594" y="5044285"/>
              <a:ext cx="324494" cy="101485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D2BC3EA-F262-4908-8386-77D7059BB446}"/>
                </a:ext>
              </a:extLst>
            </p:cNvPr>
            <p:cNvSpPr/>
            <p:nvPr/>
          </p:nvSpPr>
          <p:spPr bwMode="auto">
            <a:xfrm>
              <a:off x="9266753" y="5145770"/>
              <a:ext cx="33837" cy="33837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</p:grpSp>
      <p:pic>
        <p:nvPicPr>
          <p:cNvPr id="17" name="Graphic 16" descr="Firefighter">
            <a:extLst>
              <a:ext uri="{FF2B5EF4-FFF2-40B4-BE49-F238E27FC236}">
                <a16:creationId xmlns:a16="http://schemas.microsoft.com/office/drawing/2014/main" id="{ED93A79F-6498-4F03-95D6-3E46CFC40A2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062586" y="3060833"/>
            <a:ext cx="316931" cy="316931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7E95354-F8DD-40DE-BCDA-643F40827111}"/>
              </a:ext>
            </a:extLst>
          </p:cNvPr>
          <p:cNvCxnSpPr>
            <a:cxnSpLocks/>
            <a:stCxn id="10" idx="1"/>
            <a:endCxn id="17" idx="3"/>
          </p:cNvCxnSpPr>
          <p:nvPr/>
        </p:nvCxnSpPr>
        <p:spPr bwMode="auto">
          <a:xfrm flipH="1" flipV="1">
            <a:off x="9379517" y="3219299"/>
            <a:ext cx="309187" cy="48995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dash"/>
            <a:round/>
            <a:headEnd type="triangle" w="med" len="med"/>
            <a:tailEnd type="triangle"/>
          </a:ln>
          <a:effectLst/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3E0B149-AED8-46A7-83FA-A3662457C53E}"/>
              </a:ext>
            </a:extLst>
          </p:cNvPr>
          <p:cNvSpPr txBox="1"/>
          <p:nvPr/>
        </p:nvSpPr>
        <p:spPr bwMode="auto">
          <a:xfrm>
            <a:off x="8447185" y="5452428"/>
            <a:ext cx="1293099" cy="3125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1200" dirty="0"/>
              <a:t>Cells on wheels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8ADA245-BA4F-4D01-A1BC-34F646712C03}"/>
              </a:ext>
            </a:extLst>
          </p:cNvPr>
          <p:cNvCxnSpPr>
            <a:cxnSpLocks/>
            <a:stCxn id="8" idx="2"/>
            <a:endCxn id="14" idx="0"/>
          </p:cNvCxnSpPr>
          <p:nvPr/>
        </p:nvCxnSpPr>
        <p:spPr bwMode="auto">
          <a:xfrm>
            <a:off x="8408015" y="3440547"/>
            <a:ext cx="760418" cy="158776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dash"/>
            <a:round/>
            <a:headEnd type="triangle" w="med" len="med"/>
            <a:tailEnd type="triangle"/>
          </a:ln>
          <a:effectLst/>
        </p:spPr>
      </p:cxnSp>
      <p:pic>
        <p:nvPicPr>
          <p:cNvPr id="31" name="Graphic 30" descr="Cell Tower">
            <a:extLst>
              <a:ext uri="{FF2B5EF4-FFF2-40B4-BE49-F238E27FC236}">
                <a16:creationId xmlns:a16="http://schemas.microsoft.com/office/drawing/2014/main" id="{2532A093-61C3-4277-9F8F-A57C5A0EC59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569980" y="6014875"/>
            <a:ext cx="461755" cy="536026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CF4CFB7-4B27-4BF4-8705-A4A922FDC553}"/>
              </a:ext>
            </a:extLst>
          </p:cNvPr>
          <p:cNvCxnSpPr>
            <a:cxnSpLocks/>
            <a:stCxn id="31" idx="1"/>
            <a:endCxn id="14" idx="3"/>
          </p:cNvCxnSpPr>
          <p:nvPr/>
        </p:nvCxnSpPr>
        <p:spPr bwMode="auto">
          <a:xfrm flipH="1" flipV="1">
            <a:off x="9407260" y="5267140"/>
            <a:ext cx="2162720" cy="10157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dash"/>
            <a:round/>
            <a:headEnd type="triangle" w="med" len="med"/>
            <a:tailEnd type="triangle"/>
          </a:ln>
          <a:effectLst/>
        </p:spPr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BF01ED3-C776-4D59-B0AB-185DBC843410}"/>
              </a:ext>
            </a:extLst>
          </p:cNvPr>
          <p:cNvCxnSpPr>
            <a:cxnSpLocks/>
            <a:stCxn id="34" idx="1"/>
            <a:endCxn id="14" idx="0"/>
          </p:cNvCxnSpPr>
          <p:nvPr/>
        </p:nvCxnSpPr>
        <p:spPr bwMode="auto">
          <a:xfrm flipH="1">
            <a:off x="9168433" y="4625121"/>
            <a:ext cx="1042920" cy="40319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dash"/>
            <a:round/>
            <a:headEnd type="triangle" w="med" len="med"/>
            <a:tailEnd type="triangle"/>
          </a:ln>
          <a:effectLst/>
        </p:spPr>
      </p:cxnSp>
      <p:pic>
        <p:nvPicPr>
          <p:cNvPr id="43" name="Graphic 42" descr="Robot">
            <a:extLst>
              <a:ext uri="{FF2B5EF4-FFF2-40B4-BE49-F238E27FC236}">
                <a16:creationId xmlns:a16="http://schemas.microsoft.com/office/drawing/2014/main" id="{8F10E2AB-56B4-42E9-890A-C1F09D7BD1E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702007" y="4243370"/>
            <a:ext cx="405405" cy="405405"/>
          </a:xfrm>
          <a:prstGeom prst="rect">
            <a:avLst/>
          </a:prstGeom>
        </p:spPr>
      </p:pic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14B1861-36AA-4C0E-A68B-723C44538894}"/>
              </a:ext>
            </a:extLst>
          </p:cNvPr>
          <p:cNvCxnSpPr>
            <a:cxnSpLocks/>
            <a:stCxn id="43" idx="1"/>
            <a:endCxn id="14" idx="0"/>
          </p:cNvCxnSpPr>
          <p:nvPr/>
        </p:nvCxnSpPr>
        <p:spPr bwMode="auto">
          <a:xfrm flipH="1">
            <a:off x="9168433" y="4446073"/>
            <a:ext cx="533574" cy="58224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dash"/>
            <a:round/>
            <a:headEnd type="triangle" w="med" len="med"/>
            <a:tailEnd type="triangle"/>
          </a:ln>
          <a:effectLst/>
        </p:spPr>
      </p:cxnSp>
      <p:grpSp>
        <p:nvGrpSpPr>
          <p:cNvPr id="78" name="Group 77">
            <a:extLst>
              <a:ext uri="{FF2B5EF4-FFF2-40B4-BE49-F238E27FC236}">
                <a16:creationId xmlns:a16="http://schemas.microsoft.com/office/drawing/2014/main" id="{3BB8E61E-C670-4002-B611-E665635F4218}"/>
              </a:ext>
            </a:extLst>
          </p:cNvPr>
          <p:cNvGrpSpPr/>
          <p:nvPr/>
        </p:nvGrpSpPr>
        <p:grpSpPr>
          <a:xfrm>
            <a:off x="10199259" y="4466655"/>
            <a:ext cx="329025" cy="561658"/>
            <a:chOff x="10199259" y="4466655"/>
            <a:chExt cx="329025" cy="561658"/>
          </a:xfrm>
        </p:grpSpPr>
        <p:pic>
          <p:nvPicPr>
            <p:cNvPr id="34" name="Graphic 33" descr="Firefighter">
              <a:extLst>
                <a:ext uri="{FF2B5EF4-FFF2-40B4-BE49-F238E27FC236}">
                  <a16:creationId xmlns:a16="http://schemas.microsoft.com/office/drawing/2014/main" id="{6F2E03EE-BB59-4E9C-8A2B-22032CAA4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211353" y="4466655"/>
              <a:ext cx="316931" cy="316931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F015DEA-B002-44EE-9861-377A9CA7AC37}"/>
                </a:ext>
              </a:extLst>
            </p:cNvPr>
            <p:cNvSpPr txBox="1"/>
            <p:nvPr/>
          </p:nvSpPr>
          <p:spPr bwMode="auto">
            <a:xfrm>
              <a:off x="10199259" y="4715748"/>
              <a:ext cx="316931" cy="3125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buClr>
                  <a:schemeClr val="tx1"/>
                </a:buClr>
              </a:pPr>
              <a:r>
                <a:rPr lang="sv-SE" sz="1200" dirty="0"/>
                <a:t>UE</a:t>
              </a: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5C5E5B9-75A6-40E7-A1AF-DF473B20588D}"/>
              </a:ext>
            </a:extLst>
          </p:cNvPr>
          <p:cNvSpPr txBox="1"/>
          <p:nvPr/>
        </p:nvSpPr>
        <p:spPr bwMode="auto">
          <a:xfrm>
            <a:off x="9762914" y="4644473"/>
            <a:ext cx="316931" cy="2585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1200" dirty="0"/>
              <a:t>UE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586A0D0-6C28-4CA5-A28D-F3F61CBE449F}"/>
              </a:ext>
            </a:extLst>
          </p:cNvPr>
          <p:cNvSpPr txBox="1"/>
          <p:nvPr/>
        </p:nvSpPr>
        <p:spPr bwMode="auto">
          <a:xfrm>
            <a:off x="9714567" y="3813903"/>
            <a:ext cx="316931" cy="3125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1200" dirty="0"/>
              <a:t>UE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D9477EB-187B-4463-9B65-B0103F501D2A}"/>
              </a:ext>
            </a:extLst>
          </p:cNvPr>
          <p:cNvSpPr txBox="1"/>
          <p:nvPr/>
        </p:nvSpPr>
        <p:spPr bwMode="auto">
          <a:xfrm>
            <a:off x="9062586" y="3314222"/>
            <a:ext cx="316931" cy="3125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1200" dirty="0"/>
              <a:t>UE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05C160C-402E-4079-B3F8-2F24BA6381C2}"/>
              </a:ext>
            </a:extLst>
          </p:cNvPr>
          <p:cNvSpPr txBox="1"/>
          <p:nvPr/>
        </p:nvSpPr>
        <p:spPr bwMode="auto">
          <a:xfrm>
            <a:off x="11642391" y="6492873"/>
            <a:ext cx="316931" cy="3125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1200" dirty="0"/>
              <a:t>gNB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0255898-9024-4AD4-BC47-2AC67477A92B}"/>
              </a:ext>
            </a:extLst>
          </p:cNvPr>
          <p:cNvSpPr txBox="1"/>
          <p:nvPr/>
        </p:nvSpPr>
        <p:spPr bwMode="auto">
          <a:xfrm>
            <a:off x="8161845" y="2736143"/>
            <a:ext cx="412204" cy="3125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1200" dirty="0"/>
              <a:t>UE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1A6D6E58-FB7B-40AC-8A99-99896A217D86}"/>
              </a:ext>
            </a:extLst>
          </p:cNvPr>
          <p:cNvGrpSpPr/>
          <p:nvPr/>
        </p:nvGrpSpPr>
        <p:grpSpPr>
          <a:xfrm>
            <a:off x="10647211" y="3399566"/>
            <a:ext cx="328130" cy="586962"/>
            <a:chOff x="10647211" y="3399566"/>
            <a:chExt cx="328130" cy="586962"/>
          </a:xfrm>
        </p:grpSpPr>
        <p:pic>
          <p:nvPicPr>
            <p:cNvPr id="61" name="Graphic 60" descr="Firefighter">
              <a:extLst>
                <a:ext uri="{FF2B5EF4-FFF2-40B4-BE49-F238E27FC236}">
                  <a16:creationId xmlns:a16="http://schemas.microsoft.com/office/drawing/2014/main" id="{4838745F-8C6D-4003-82A5-704160DAB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647211" y="3399566"/>
              <a:ext cx="316931" cy="316931"/>
            </a:xfrm>
            <a:prstGeom prst="rect">
              <a:avLst/>
            </a:prstGeom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1860077-3866-48C0-ADAC-0AEF279C1F5E}"/>
                </a:ext>
              </a:extLst>
            </p:cNvPr>
            <p:cNvSpPr txBox="1"/>
            <p:nvPr/>
          </p:nvSpPr>
          <p:spPr bwMode="auto">
            <a:xfrm>
              <a:off x="10658410" y="3673963"/>
              <a:ext cx="316931" cy="3125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>
                <a:buClr>
                  <a:schemeClr val="tx1"/>
                </a:buClr>
              </a:pPr>
              <a:r>
                <a:rPr lang="sv-SE" sz="1200" dirty="0"/>
                <a:t>UE</a:t>
              </a:r>
            </a:p>
          </p:txBody>
        </p:sp>
      </p:grp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B78DC07B-ABE9-4374-AE2C-997EFD58DE47}"/>
              </a:ext>
            </a:extLst>
          </p:cNvPr>
          <p:cNvCxnSpPr>
            <a:cxnSpLocks/>
            <a:stCxn id="10" idx="3"/>
          </p:cNvCxnSpPr>
          <p:nvPr/>
        </p:nvCxnSpPr>
        <p:spPr bwMode="auto">
          <a:xfrm flipV="1">
            <a:off x="10005635" y="3673963"/>
            <a:ext cx="662533" cy="3529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dash"/>
            <a:round/>
            <a:headEnd type="triangl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12775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10C7A-9D22-4BC3-8165-C262B9985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889" y="365127"/>
            <a:ext cx="10515600" cy="1325563"/>
          </a:xfrm>
        </p:spPr>
        <p:txBody>
          <a:bodyPr/>
          <a:lstStyle/>
          <a:p>
            <a:r>
              <a:rPr lang="en-US" dirty="0"/>
              <a:t>Conclusions and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4E386-06C6-492F-B4DD-3E85AD3D8D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709" y="182045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No dedicated SI/WI needed for public safety</a:t>
            </a:r>
          </a:p>
          <a:p>
            <a:pPr marL="709612" lvl="2"/>
            <a:r>
              <a:rPr lang="en-US" sz="1700" dirty="0"/>
              <a:t>Leverage on as many synergies as possible with MBB to support the PS use case</a:t>
            </a:r>
          </a:p>
          <a:p>
            <a:pPr marL="709612" lvl="2"/>
            <a:r>
              <a:rPr lang="en-US" sz="1700" dirty="0"/>
              <a:t>Additional necessary components for PS can be covered in separate Rel-17 study/work items, e.g., SL, multicast/broadcast, IAB, drones, positioning, etc.</a:t>
            </a:r>
          </a:p>
          <a:p>
            <a:pPr marL="709612" lvl="2"/>
            <a:endParaRPr lang="en-US" sz="1688" dirty="0"/>
          </a:p>
          <a:p>
            <a:pPr marL="0" lvl="1" indent="0">
              <a:buNone/>
            </a:pPr>
            <a:r>
              <a:rPr lang="en-US" sz="1800" b="1" dirty="0">
                <a:ea typeface="+mn-ea"/>
                <a:cs typeface="+mn-cs"/>
              </a:rPr>
              <a:t>Detailed discussions can be found in our contributions</a:t>
            </a:r>
          </a:p>
          <a:p>
            <a:pPr marL="709612" lvl="2"/>
            <a:r>
              <a:rPr lang="en-US" sz="1700" dirty="0"/>
              <a:t>RP-191054 NR Rel-17 Sidelink Features</a:t>
            </a:r>
          </a:p>
          <a:p>
            <a:pPr marL="709612" lvl="2"/>
            <a:r>
              <a:rPr lang="en-US" sz="1700" dirty="0"/>
              <a:t>RP-191169 Introduction of Broadcast/Multicast for NR</a:t>
            </a:r>
          </a:p>
          <a:p>
            <a:pPr marL="709612" lvl="2"/>
            <a:r>
              <a:rPr lang="en-US" sz="1700" dirty="0"/>
              <a:t>RP-190971 On Rel-17 IAB scope</a:t>
            </a:r>
          </a:p>
          <a:p>
            <a:pPr marL="709612" lvl="2"/>
            <a:r>
              <a:rPr lang="en-GB" sz="1700" dirty="0"/>
              <a:t>RP-190966 On Rel-17 Aerials work scope</a:t>
            </a:r>
            <a:endParaRPr lang="en-US" sz="17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718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3E9551B3FDDA24EBF0A209BAAD637CA" ma:contentTypeVersion="9" ma:contentTypeDescription="Skapa ett nytt dokument." ma:contentTypeScope="" ma:versionID="2bf798624c4e1c216651431400e955e8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4f931b7efc75050d4044e144d485e93d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5C385A2-9974-49ED-849A-D0CDBCDFE02D}"/>
</file>

<file path=customXml/itemProps2.xml><?xml version="1.0" encoding="utf-8"?>
<ds:datastoreItem xmlns:ds="http://schemas.openxmlformats.org/officeDocument/2006/customXml" ds:itemID="{6B2951D1-2A3D-4A76-936D-E2400397B4E4}">
  <ds:schemaRefs>
    <ds:schemaRef ds:uri="http://purl.org/dc/elements/1.1/"/>
    <ds:schemaRef ds:uri="http://schemas.microsoft.com/office/2006/metadata/properties"/>
    <ds:schemaRef ds:uri="9b239327-9e80-40e4-b1b7-4394fed77a3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2f282d3b-eb4a-4b09-b61f-b9593442e28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F7CA78A-9817-4D5E-B7C3-C73F3544F7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1896</TotalTime>
  <Words>497</Words>
  <Application>Microsoft Office PowerPoint</Application>
  <PresentationFormat>Widescreen</PresentationFormat>
  <Paragraphs>87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Ericsson Hilda</vt:lpstr>
      <vt:lpstr>Ericsson Hilda Light</vt:lpstr>
      <vt:lpstr>Ericsson Technical Icons</vt:lpstr>
      <vt:lpstr>PresentationTemplate2017</vt:lpstr>
      <vt:lpstr>3GPP TSG-RAN Meeting #84     Tdoc RP-191053 Newport Beach, California, USA, June 3rd – 6th 2019   Agenda Item: 8 Source: Ericsson   On Rel-17 Public Safety   </vt:lpstr>
      <vt:lpstr>Public Safety Scenarios and Requirements</vt:lpstr>
      <vt:lpstr>3GPP for Public Safety</vt:lpstr>
      <vt:lpstr>NR Rel-17 for Public Safety</vt:lpstr>
      <vt:lpstr>Conclusions and 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 Rel-17 Public Safety</dc:title>
  <dc:creator/>
  <cp:keywords/>
  <dc:description>RP-191053_x000d_  Rev PA1</dc:description>
  <cp:lastModifiedBy>Mats Folke</cp:lastModifiedBy>
  <cp:revision>1</cp:revision>
  <dcterms:created xsi:type="dcterms:W3CDTF">2019-05-14T11:05:51Z</dcterms:created>
  <dcterms:modified xsi:type="dcterms:W3CDTF">2019-05-27T15:03:01Z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x">
    <vt:lpwstr>1</vt:lpwstr>
  </property>
  <property fmtid="{D5CDD505-2E9C-101B-9397-08002B2CF9AE}" pid="4" name="Pages">
    <vt:bool>true</vt:bool>
  </property>
  <property fmtid="{D5CDD505-2E9C-101B-9397-08002B2CF9AE}" pid="5" name="SecurityClass">
    <vt:lpwstr>Open</vt:lpwstr>
  </property>
  <property fmtid="{D5CDD505-2E9C-101B-9397-08002B2CF9AE}" pid="6" name="txtConfLabel">
    <vt:lpwstr>Open</vt:lpwstr>
  </property>
  <property fmtid="{D5CDD505-2E9C-101B-9397-08002B2CF9AE}" pid="7" name="chkPrep">
    <vt:bool>false</vt:bool>
  </property>
  <property fmtid="{D5CDD505-2E9C-101B-9397-08002B2CF9AE}" pid="8" name="chkAppr">
    <vt:bool>false</vt:bool>
  </property>
  <property fmtid="{D5CDD505-2E9C-101B-9397-08002B2CF9AE}" pid="9" name="chkConf">
    <vt:bool>true</vt:bool>
  </property>
  <property fmtid="{D5CDD505-2E9C-101B-9397-08002B2CF9AE}" pid="10" name="chkDocNo">
    <vt:bool>true</vt:bool>
  </property>
  <property fmtid="{D5CDD505-2E9C-101B-9397-08002B2CF9AE}" pid="11" name="chkRev">
    <vt:bool>false</vt:bool>
  </property>
  <property fmtid="{D5CDD505-2E9C-101B-9397-08002B2CF9AE}" pid="12" name="chkExtConf">
    <vt:bool>false</vt:bool>
  </property>
  <property fmtid="{D5CDD505-2E9C-101B-9397-08002B2CF9AE}" pid="13" name="chkTitle">
    <vt:bool>true</vt:bool>
  </property>
  <property fmtid="{D5CDD505-2E9C-101B-9397-08002B2CF9AE}" pid="14" name="DocumentType">
    <vt:lpwstr>Presentation2011</vt:lpwstr>
  </property>
  <property fmtid="{D5CDD505-2E9C-101B-9397-08002B2CF9AE}" pid="15" name="TemplateName">
    <vt:lpwstr>CXC 173 2731/1</vt:lpwstr>
  </property>
  <property fmtid="{D5CDD505-2E9C-101B-9397-08002B2CF9AE}" pid="16" name="TemplateVersion">
    <vt:lpwstr>R1A</vt:lpwstr>
  </property>
  <property fmtid="{D5CDD505-2E9C-101B-9397-08002B2CF9AE}" pid="17" name="DocumentType2">
    <vt:lpwstr>Presentation2011</vt:lpwstr>
  </property>
  <property fmtid="{D5CDD505-2E9C-101B-9397-08002B2CF9AE}" pid="18" name="TemplateName2">
    <vt:lpwstr>CXC 173 2731/1</vt:lpwstr>
  </property>
  <property fmtid="{D5CDD505-2E9C-101B-9397-08002B2CF9AE}" pid="19" name="TemplateVersion2">
    <vt:lpwstr>R1A</vt:lpwstr>
  </property>
  <property fmtid="{D5CDD505-2E9C-101B-9397-08002B2CF9AE}" pid="20" name="UsedFont">
    <vt:lpwstr>Ericsson Capital TT</vt:lpwstr>
  </property>
  <property fmtid="{D5CDD505-2E9C-101B-9397-08002B2CF9AE}" pid="21" name="PackageNo">
    <vt:lpwstr>LXA 119 603</vt:lpwstr>
  </property>
  <property fmtid="{D5CDD505-2E9C-101B-9397-08002B2CF9AE}" pid="22" name="PackageVersion">
    <vt:lpwstr>R6B</vt:lpwstr>
  </property>
  <property fmtid="{D5CDD505-2E9C-101B-9397-08002B2CF9AE}" pid="23" name="White">
    <vt:bool>true</vt:bool>
  </property>
  <property fmtid="{D5CDD505-2E9C-101B-9397-08002B2CF9AE}" pid="24" name="chkTaglines">
    <vt:bool>false</vt:bool>
  </property>
  <property fmtid="{D5CDD505-2E9C-101B-9397-08002B2CF9AE}" pid="25" name="chkMetaData">
    <vt:bool>false</vt:bool>
  </property>
  <property fmtid="{D5CDD505-2E9C-101B-9397-08002B2CF9AE}" pid="26" name="Prepared">
    <vt:lpwstr/>
  </property>
  <property fmtid="{D5CDD505-2E9C-101B-9397-08002B2CF9AE}" pid="27" name="ApprovedBy">
    <vt:lpwstr/>
  </property>
  <property fmtid="{D5CDD505-2E9C-101B-9397-08002B2CF9AE}" pid="28" name="DocNo">
    <vt:lpwstr>RP-191053</vt:lpwstr>
  </property>
  <property fmtid="{D5CDD505-2E9C-101B-9397-08002B2CF9AE}" pid="29" name="Checked">
    <vt:lpwstr/>
  </property>
  <property fmtid="{D5CDD505-2E9C-101B-9397-08002B2CF9AE}" pid="30" name="Revision">
    <vt:lpwstr>PA1</vt:lpwstr>
  </property>
  <property fmtid="{D5CDD505-2E9C-101B-9397-08002B2CF9AE}" pid="31" name="DocName">
    <vt:lpwstr/>
  </property>
  <property fmtid="{D5CDD505-2E9C-101B-9397-08002B2CF9AE}" pid="32" name="Title">
    <vt:lpwstr>3GPP RAN Rel-17 Public Safety</vt:lpwstr>
  </property>
  <property fmtid="{D5CDD505-2E9C-101B-9397-08002B2CF9AE}" pid="33" name="Date">
    <vt:lpwstr>2019-05-14</vt:lpwstr>
  </property>
  <property fmtid="{D5CDD505-2E9C-101B-9397-08002B2CF9AE}" pid="34" name="Reference">
    <vt:lpwstr/>
  </property>
  <property fmtid="{D5CDD505-2E9C-101B-9397-08002B2CF9AE}" pid="35" name="Keyword">
    <vt:lpwstr/>
  </property>
  <property fmtid="{D5CDD505-2E9C-101B-9397-08002B2CF9AE}" pid="36" name="BCategory">
    <vt:lpwstr/>
  </property>
  <property fmtid="{D5CDD505-2E9C-101B-9397-08002B2CF9AE}" pid="37" name="BSubject">
    <vt:lpwstr/>
  </property>
  <property fmtid="{D5CDD505-2E9C-101B-9397-08002B2CF9AE}" pid="38" name="DocType">
    <vt:lpwstr/>
  </property>
  <property fmtid="{D5CDD505-2E9C-101B-9397-08002B2CF9AE}" pid="39" name="ExtConf">
    <vt:lpwstr>Commercial in Confidence</vt:lpwstr>
  </property>
  <property fmtid="{D5CDD505-2E9C-101B-9397-08002B2CF9AE}" pid="40" name="optUseConfClass">
    <vt:bool>false</vt:bool>
  </property>
  <property fmtid="{D5CDD505-2E9C-101B-9397-08002B2CF9AE}" pid="41" name="optUseConfLabel">
    <vt:bool>false</vt:bool>
  </property>
  <property fmtid="{D5CDD505-2E9C-101B-9397-08002B2CF9AE}" pid="42" name="FooterType">
    <vt:lpwstr>PresTemp</vt:lpwstr>
  </property>
  <property fmtid="{D5CDD505-2E9C-101B-9397-08002B2CF9AE}" pid="43" name="optFooterCVLDocNo">
    <vt:bool>false</vt:bool>
  </property>
  <property fmtid="{D5CDD505-2E9C-101B-9397-08002B2CF9AE}" pid="44" name="optFooterCVLCopyright">
    <vt:bool>false</vt:bool>
  </property>
  <property fmtid="{D5CDD505-2E9C-101B-9397-08002B2CF9AE}" pid="45" name="optEnterText1">
    <vt:bool>false</vt:bool>
  </property>
  <property fmtid="{D5CDD505-2E9C-101B-9397-08002B2CF9AE}" pid="46" name="LeftFooterField">
    <vt:lpwstr/>
  </property>
  <property fmtid="{D5CDD505-2E9C-101B-9397-08002B2CF9AE}" pid="47" name="optFooterCVLConfLabel">
    <vt:bool>false</vt:bool>
  </property>
  <property fmtid="{D5CDD505-2E9C-101B-9397-08002B2CF9AE}" pid="48" name="optEnterText2">
    <vt:bool>false</vt:bool>
  </property>
  <property fmtid="{D5CDD505-2E9C-101B-9397-08002B2CF9AE}" pid="49" name="MiddleFooterField">
    <vt:lpwstr/>
  </property>
  <property fmtid="{D5CDD505-2E9C-101B-9397-08002B2CF9AE}" pid="50" name="optFooterCVLTitle">
    <vt:bool>false</vt:bool>
  </property>
  <property fmtid="{D5CDD505-2E9C-101B-9397-08002B2CF9AE}" pid="51" name="optFooterCVLPrep">
    <vt:bool>false</vt:bool>
  </property>
  <property fmtid="{D5CDD505-2E9C-101B-9397-08002B2CF9AE}" pid="52" name="optEnterText3">
    <vt:bool>false</vt:bool>
  </property>
  <property fmtid="{D5CDD505-2E9C-101B-9397-08002B2CF9AE}" pid="53" name="RightFooterField">
    <vt:lpwstr/>
  </property>
  <property fmtid="{D5CDD505-2E9C-101B-9397-08002B2CF9AE}" pid="54" name="optFooterCVLDate">
    <vt:bool>false</vt:bool>
  </property>
  <property fmtid="{D5CDD505-2E9C-101B-9397-08002B2CF9AE}" pid="55" name="optEnterText4">
    <vt:bool>false</vt:bool>
  </property>
  <property fmtid="{D5CDD505-2E9C-101B-9397-08002B2CF9AE}" pid="56" name="RightFooterField2">
    <vt:lpwstr/>
  </property>
  <property fmtid="{D5CDD505-2E9C-101B-9397-08002B2CF9AE}" pid="57" name="TotalNumb">
    <vt:bool>true</vt:bool>
  </property>
  <property fmtid="{D5CDD505-2E9C-101B-9397-08002B2CF9AE}" pid="58" name="chkShowAll">
    <vt:bool>false</vt:bool>
  </property>
  <property fmtid="{D5CDD505-2E9C-101B-9397-08002B2CF9AE}" pid="59" name="chkDate">
    <vt:bool>false</vt:bool>
  </property>
  <property fmtid="{D5CDD505-2E9C-101B-9397-08002B2CF9AE}" pid="60" name="chkOnlyTitle">
    <vt:bool>false</vt:bool>
  </property>
  <property fmtid="{D5CDD505-2E9C-101B-9397-08002B2CF9AE}" pid="61" name="_dlc_DocIdItemGuid">
    <vt:lpwstr>0da6572a-6671-4cb5-9464-e77f081cbf34</vt:lpwstr>
  </property>
  <property fmtid="{D5CDD505-2E9C-101B-9397-08002B2CF9AE}" pid="62" name="TaxKeyword">
    <vt:lpwstr/>
  </property>
  <property fmtid="{D5CDD505-2E9C-101B-9397-08002B2CF9AE}" pid="63" name="ContentTypeId">
    <vt:lpwstr>0x010100F3E9551B3FDDA24EBF0A209BAAD637CA</vt:lpwstr>
  </property>
  <property fmtid="{D5CDD505-2E9C-101B-9397-08002B2CF9AE}" pid="64" name="EriCOLLCategory">
    <vt:lpwstr/>
  </property>
  <property fmtid="{D5CDD505-2E9C-101B-9397-08002B2CF9AE}" pid="65" name="EriCOLLCountry">
    <vt:lpwstr/>
  </property>
  <property fmtid="{D5CDD505-2E9C-101B-9397-08002B2CF9AE}" pid="66" name="EriCOLLCompetence">
    <vt:lpwstr/>
  </property>
  <property fmtid="{D5CDD505-2E9C-101B-9397-08002B2CF9AE}" pid="67" name="EriCOLLProjects">
    <vt:lpwstr/>
  </property>
  <property fmtid="{D5CDD505-2E9C-101B-9397-08002B2CF9AE}" pid="68" name="EriCOLLProcess">
    <vt:lpwstr/>
  </property>
  <property fmtid="{D5CDD505-2E9C-101B-9397-08002B2CF9AE}" pid="69" name="EriCOLLOrganizationUnit">
    <vt:lpwstr/>
  </property>
  <property fmtid="{D5CDD505-2E9C-101B-9397-08002B2CF9AE}" pid="70" name="EriCOLLProducts">
    <vt:lpwstr/>
  </property>
  <property fmtid="{D5CDD505-2E9C-101B-9397-08002B2CF9AE}" pid="71" name="EriCOLLCustomer">
    <vt:lpwstr/>
  </property>
</Properties>
</file>