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1625" r:id="rId5"/>
    <p:sldId id="1627" r:id="rId6"/>
    <p:sldId id="1618" r:id="rId7"/>
    <p:sldId id="1626" r:id="rId8"/>
    <p:sldId id="1629" r:id="rId9"/>
    <p:sldId id="1630" r:id="rId10"/>
    <p:sldId id="1631" r:id="rId11"/>
    <p:sldId id="258" r:id="rId12"/>
  </p:sldIdLst>
  <p:sldSz cx="24387175" cy="13716000"/>
  <p:notesSz cx="7010400" cy="92964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Titillium Web" panose="00000500000000000000" pitchFamily="2" charset="0"/>
      <p:regular r:id="rId19"/>
      <p:bold r:id="rId20"/>
      <p:italic r:id="rId21"/>
      <p:boldItalic r:id="rId22"/>
    </p:embeddedFont>
    <p:embeddedFont>
      <p:font typeface="Titillium WebLight" panose="00000400000000000000" pitchFamily="2" charset="0"/>
      <p:regular r:id="rId23"/>
    </p:embeddedFont>
    <p:embeddedFont>
      <p:font typeface="Titillium WebSemiBold" panose="00000700000000000000" pitchFamily="2" charset="0"/>
      <p:bold r:id="rId24"/>
    </p:embeddedFont>
  </p:embeddedFontLst>
  <p:defaultTextStyle>
    <a:defPPr>
      <a:defRPr lang="en-US"/>
    </a:defPPr>
    <a:lvl1pPr marL="0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1pPr>
    <a:lvl2pPr marL="1088639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2pPr>
    <a:lvl3pPr marL="2177278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3pPr>
    <a:lvl4pPr marL="3265917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4pPr>
    <a:lvl5pPr marL="4354556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5pPr>
    <a:lvl6pPr marL="5443195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6pPr>
    <a:lvl7pPr marL="6531834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7pPr>
    <a:lvl8pPr marL="7620472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8pPr>
    <a:lvl9pPr marL="8709111" algn="l" defTabSz="108863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44" userDrawn="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77A"/>
    <a:srgbClr val="00AEAF"/>
    <a:srgbClr val="A0ACAF"/>
    <a:srgbClr val="99B1B9"/>
    <a:srgbClr val="64A70B"/>
    <a:srgbClr val="EEEEEE"/>
    <a:srgbClr val="EFEFEF"/>
    <a:srgbClr val="FEC221"/>
    <a:srgbClr val="F4F4F4"/>
    <a:srgbClr val="621B4B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1702B2-8E2B-40B3-BED2-C0AFB5DF5A3A}" v="2" dt="2019-02-24T12:42:11.4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49" autoAdjust="0"/>
    <p:restoredTop sz="94578" autoAdjust="0"/>
  </p:normalViewPr>
  <p:slideViewPr>
    <p:cSldViewPr snapToGrid="0" snapToObjects="1">
      <p:cViewPr varScale="1">
        <p:scale>
          <a:sx n="51" d="100"/>
          <a:sy n="51" d="100"/>
        </p:scale>
        <p:origin x="1236" y="114"/>
      </p:cViewPr>
      <p:guideLst>
        <p:guide orient="horz" pos="4344"/>
        <p:guide pos="7681"/>
      </p:guideLst>
    </p:cSldViewPr>
  </p:slideViewPr>
  <p:outlineViewPr>
    <p:cViewPr>
      <p:scale>
        <a:sx n="33" d="100"/>
        <a:sy n="33" d="100"/>
      </p:scale>
      <p:origin x="0" y="-8933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7416"/>
    </p:cViewPr>
  </p:sorterViewPr>
  <p:notesViewPr>
    <p:cSldViewPr snapToGrid="0" snapToObjects="1">
      <p:cViewPr varScale="1">
        <p:scale>
          <a:sx n="80" d="100"/>
          <a:sy n="80" d="100"/>
        </p:scale>
        <p:origin x="388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0.fntdata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0FF7FE8-98CC-4745-8760-13C6998461D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3B89DC-D360-4A07-A372-94F4F788FD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296EC2-89A2-428E-B6DD-92927533D4AF}" type="datetimeFigureOut">
              <a:rPr lang="en-CA" smtClean="0"/>
              <a:t>2019-05-27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3BA085-BEF3-46DC-BF29-288E44D3DF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00EE12-08B3-49C3-9E43-23FE36EB10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C3FEE7-FCC4-40CA-942B-A27376BFEB0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335534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B6C2B65-95C8-412A-B757-5B6B1D2B40A5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1162050"/>
            <a:ext cx="5578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8F4479A-03DC-4C16-A246-86DD846AA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610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116763" y="3457575"/>
            <a:ext cx="16590963" cy="9332913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334676" y="26270983"/>
            <a:ext cx="1021052" cy="1387735"/>
          </a:xfrm>
          <a:prstGeom prst="rect">
            <a:avLst/>
          </a:prstGeom>
        </p:spPr>
        <p:txBody>
          <a:bodyPr/>
          <a:lstStyle/>
          <a:p>
            <a:fld id="{28F4479A-03DC-4C16-A246-86DD846AA53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991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F4479A-03DC-4C16-A246-86DD846AA53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358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4479A-03DC-4C16-A246-86DD846AA53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919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4910368"/>
            <a:ext cx="24387175" cy="5283200"/>
          </a:xfrm>
          <a:prstGeom prst="rect">
            <a:avLst/>
          </a:prstGeom>
          <a:solidFill>
            <a:schemeClr val="bg1">
              <a:alpha val="85000"/>
            </a:schemeClr>
          </a:solidFill>
          <a:ln w="12700">
            <a:noFill/>
          </a:ln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430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00216" y="5843016"/>
            <a:ext cx="16056864" cy="1097280"/>
          </a:xfrm>
        </p:spPr>
        <p:txBody>
          <a:bodyPr/>
          <a:lstStyle>
            <a:lvl1pPr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00216" y="7370064"/>
            <a:ext cx="13972032" cy="795528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4800" baseline="0">
                <a:solidFill>
                  <a:schemeClr val="tx1"/>
                </a:solidFill>
                <a:latin typeface="Titillium WebSemiBold" panose="00000700000000000000" pitchFamily="2" charset="0"/>
              </a:defRPr>
            </a:lvl1pPr>
            <a:lvl2pPr marL="1088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5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43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31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20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09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 descr="SierraLogo_R_Stacked_CMYK_White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8844" y="11432579"/>
            <a:ext cx="2940738" cy="1614571"/>
          </a:xfrm>
          <a:prstGeom prst="rect">
            <a:avLst/>
          </a:prstGeom>
        </p:spPr>
      </p:pic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327648" y="9144000"/>
            <a:ext cx="8558784" cy="493776"/>
          </a:xfrm>
          <a:prstGeom prst="rect">
            <a:avLst/>
          </a:prstGeom>
        </p:spPr>
        <p:txBody>
          <a:bodyPr lIns="0" tIns="0" rIns="0" bIns="0"/>
          <a:lstStyle>
            <a:lvl1pPr>
              <a:defRPr sz="3200" baseline="0">
                <a:latin typeface="Titillium WebLight" panose="00000400000000000000" pitchFamily="2" charset="0"/>
              </a:defRPr>
            </a:lvl1pPr>
          </a:lstStyle>
          <a:p>
            <a:r>
              <a:rPr lang="en-US" dirty="0"/>
              <a:t>Click to insert date</a:t>
            </a:r>
          </a:p>
        </p:txBody>
      </p:sp>
    </p:spTree>
    <p:extLst>
      <p:ext uri="{BB962C8B-B14F-4D97-AF65-F5344CB8AC3E}">
        <p14:creationId xmlns:p14="http://schemas.microsoft.com/office/powerpoint/2010/main" val="2510893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Business units I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3031998" y="4881830"/>
            <a:ext cx="3392424" cy="676656"/>
          </a:xfrm>
        </p:spPr>
        <p:txBody>
          <a:bodyPr/>
          <a:lstStyle>
            <a:lvl1pPr marL="0" indent="0">
              <a:buFontTx/>
              <a:buNone/>
              <a:defRPr sz="4800" b="1" i="0" baseline="0">
                <a:solidFill>
                  <a:schemeClr val="accent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068574" y="5612283"/>
            <a:ext cx="3959352" cy="1883664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Tx/>
              <a:buNone/>
              <a:defRPr sz="29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1570142" y="3648297"/>
            <a:ext cx="4206240" cy="1452989"/>
          </a:xfrm>
        </p:spPr>
        <p:txBody>
          <a:bodyPr anchor="ctr" anchorCtr="0"/>
          <a:lstStyle>
            <a:lvl1pPr marL="0" indent="0">
              <a:buNone/>
              <a:defRPr sz="10700" b="1" i="0" spc="-600" baseline="0">
                <a:latin typeface="Titillium Web" panose="00000500000000000000" pitchFamily="2" charset="0"/>
              </a:defRPr>
            </a:lvl1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048" y="731520"/>
            <a:ext cx="22384512" cy="12527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56648" y="2834640"/>
            <a:ext cx="13331952" cy="5486400"/>
          </a:xfrm>
        </p:spPr>
        <p:txBody>
          <a:bodyPr/>
          <a:lstStyle>
            <a:lvl1pPr marL="576072" indent="-576072">
              <a:lnSpc>
                <a:spcPct val="100000"/>
              </a:lnSpc>
              <a:spcAft>
                <a:spcPts val="900"/>
              </a:spcAft>
              <a:buClrTx/>
              <a:buSzPct val="110000"/>
              <a:defRPr sz="4000" baseline="0"/>
            </a:lvl1pPr>
            <a:lvl2pPr marL="1060704" indent="-457200">
              <a:lnSpc>
                <a:spcPct val="100000"/>
              </a:lnSpc>
              <a:spcAft>
                <a:spcPts val="900"/>
              </a:spcAft>
              <a:buClrTx/>
              <a:buSzPct val="110000"/>
              <a:buFont typeface="Arial" panose="020B0604020202020204" pitchFamily="34" charset="0"/>
              <a:buChar char="−"/>
              <a:defRPr sz="3200" baseline="0"/>
            </a:lvl2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5749253" y="4206237"/>
            <a:ext cx="1265090" cy="494063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900"/>
              </a:spcAft>
              <a:buClrTx/>
              <a:buSzPct val="110000"/>
              <a:buFontTx/>
              <a:buNone/>
              <a:defRPr sz="2900" baseline="0">
                <a:latin typeface="Titillium WebSemiBold" panose="00000700000000000000" pitchFamily="2" charset="0"/>
              </a:defRPr>
            </a:lvl1pPr>
            <a:lvl2pPr marL="1060704" indent="-457200">
              <a:lnSpc>
                <a:spcPct val="100000"/>
              </a:lnSpc>
              <a:spcAft>
                <a:spcPts val="900"/>
              </a:spcAft>
              <a:buClrTx/>
              <a:buSzPct val="110000"/>
              <a:buFont typeface="Arial" panose="020B0604020202020204" pitchFamily="34" charset="0"/>
              <a:buChar char="•"/>
              <a:defRPr sz="3200" baseline="0"/>
            </a:lvl2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 dirty="0"/>
              <a:t>click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4" hasCustomPrompt="1"/>
          </p:nvPr>
        </p:nvSpPr>
        <p:spPr>
          <a:xfrm>
            <a:off x="1655064" y="2834640"/>
            <a:ext cx="4207576" cy="76998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900"/>
              </a:spcAft>
              <a:buClrTx/>
              <a:buSzPct val="110000"/>
              <a:buFontTx/>
              <a:buNone/>
              <a:defRPr sz="4000" baseline="0">
                <a:latin typeface="Titillium WebLight" panose="00000400000000000000" pitchFamily="2" charset="0"/>
              </a:defRPr>
            </a:lvl1pPr>
            <a:lvl2pPr marL="1060704" indent="-457200">
              <a:lnSpc>
                <a:spcPct val="100000"/>
              </a:lnSpc>
              <a:spcAft>
                <a:spcPts val="900"/>
              </a:spcAft>
              <a:buClrTx/>
              <a:buSzPct val="110000"/>
              <a:buFont typeface="Arial" panose="020B0604020202020204" pitchFamily="34" charset="0"/>
              <a:buChar char="•"/>
              <a:defRPr sz="3200" baseline="0"/>
            </a:lvl2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 dirty="0"/>
              <a:t>click</a:t>
            </a:r>
          </a:p>
        </p:txBody>
      </p:sp>
    </p:spTree>
    <p:extLst>
      <p:ext uri="{BB962C8B-B14F-4D97-AF65-F5344CB8AC3E}">
        <p14:creationId xmlns:p14="http://schemas.microsoft.com/office/powerpoint/2010/main" val="639368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EEEEE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483" y="3405288"/>
            <a:ext cx="16139126" cy="8009789"/>
          </a:xfrm>
          <a:prstGeom prst="rect">
            <a:avLst/>
          </a:prstGeom>
        </p:spPr>
      </p:pic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sp>
        <p:nvSpPr>
          <p:cNvPr id="6" name="Round Single Corner Rectangle 5"/>
          <p:cNvSpPr/>
          <p:nvPr userDrawn="1"/>
        </p:nvSpPr>
        <p:spPr>
          <a:xfrm rot="5400000">
            <a:off x="10230083" y="472440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9" name="Round Single Corner Rectangle 8"/>
          <p:cNvSpPr/>
          <p:nvPr userDrawn="1"/>
        </p:nvSpPr>
        <p:spPr>
          <a:xfrm rot="5400000">
            <a:off x="13021910" y="472440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10" name="Round Single Corner Rectangle 9"/>
          <p:cNvSpPr/>
          <p:nvPr userDrawn="1"/>
        </p:nvSpPr>
        <p:spPr>
          <a:xfrm rot="5400000">
            <a:off x="15813737" y="472440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11" name="Round Single Corner Rectangle 10"/>
          <p:cNvSpPr/>
          <p:nvPr userDrawn="1"/>
        </p:nvSpPr>
        <p:spPr>
          <a:xfrm rot="5400000">
            <a:off x="18605564" y="472440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12" name="Round Single Corner Rectangle 11"/>
          <p:cNvSpPr/>
          <p:nvPr userDrawn="1"/>
        </p:nvSpPr>
        <p:spPr>
          <a:xfrm rot="5400000">
            <a:off x="21397391" y="472440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13" name="Round Single Corner Rectangle 12"/>
          <p:cNvSpPr/>
          <p:nvPr userDrawn="1"/>
        </p:nvSpPr>
        <p:spPr>
          <a:xfrm rot="5400000">
            <a:off x="10230083" y="10070033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14" name="Round Single Corner Rectangle 13"/>
          <p:cNvSpPr/>
          <p:nvPr userDrawn="1"/>
        </p:nvSpPr>
        <p:spPr>
          <a:xfrm rot="5400000">
            <a:off x="13021910" y="10070033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15" name="Round Single Corner Rectangle 14"/>
          <p:cNvSpPr/>
          <p:nvPr userDrawn="1"/>
        </p:nvSpPr>
        <p:spPr>
          <a:xfrm rot="5400000">
            <a:off x="15813737" y="10070033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16" name="Round Single Corner Rectangle 15"/>
          <p:cNvSpPr/>
          <p:nvPr userDrawn="1"/>
        </p:nvSpPr>
        <p:spPr>
          <a:xfrm rot="5400000">
            <a:off x="18605564" y="10070033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17" name="Round Single Corner Rectangle 16"/>
          <p:cNvSpPr/>
          <p:nvPr userDrawn="1"/>
        </p:nvSpPr>
        <p:spPr>
          <a:xfrm rot="5400000">
            <a:off x="21397391" y="10070033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18" name="Round Single Corner Rectangle 17"/>
          <p:cNvSpPr/>
          <p:nvPr userDrawn="1"/>
        </p:nvSpPr>
        <p:spPr>
          <a:xfrm rot="5400000">
            <a:off x="10230083" y="7717746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19" name="Round Single Corner Rectangle 18"/>
          <p:cNvSpPr/>
          <p:nvPr userDrawn="1"/>
        </p:nvSpPr>
        <p:spPr>
          <a:xfrm rot="5400000">
            <a:off x="13021910" y="7717746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20" name="Round Single Corner Rectangle 19"/>
          <p:cNvSpPr/>
          <p:nvPr userDrawn="1"/>
        </p:nvSpPr>
        <p:spPr>
          <a:xfrm rot="5400000">
            <a:off x="15813737" y="7717746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21" name="Round Single Corner Rectangle 20"/>
          <p:cNvSpPr/>
          <p:nvPr userDrawn="1"/>
        </p:nvSpPr>
        <p:spPr>
          <a:xfrm rot="5400000">
            <a:off x="18605564" y="7717746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22" name="Round Single Corner Rectangle 21"/>
          <p:cNvSpPr/>
          <p:nvPr userDrawn="1"/>
        </p:nvSpPr>
        <p:spPr>
          <a:xfrm rot="5400000">
            <a:off x="21397391" y="7717746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23" name="Round Single Corner Rectangle 22"/>
          <p:cNvSpPr/>
          <p:nvPr userDrawn="1"/>
        </p:nvSpPr>
        <p:spPr>
          <a:xfrm rot="5400000">
            <a:off x="10230083" y="5272033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24" name="Round Single Corner Rectangle 23"/>
          <p:cNvSpPr/>
          <p:nvPr userDrawn="1"/>
        </p:nvSpPr>
        <p:spPr>
          <a:xfrm rot="5400000">
            <a:off x="13021910" y="5272033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25" name="Round Single Corner Rectangle 24"/>
          <p:cNvSpPr/>
          <p:nvPr userDrawn="1"/>
        </p:nvSpPr>
        <p:spPr>
          <a:xfrm rot="5400000">
            <a:off x="15813737" y="5272033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26" name="Round Single Corner Rectangle 25"/>
          <p:cNvSpPr/>
          <p:nvPr userDrawn="1"/>
        </p:nvSpPr>
        <p:spPr>
          <a:xfrm rot="5400000">
            <a:off x="18605564" y="5272033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27" name="Round Single Corner Rectangle 26"/>
          <p:cNvSpPr/>
          <p:nvPr userDrawn="1"/>
        </p:nvSpPr>
        <p:spPr>
          <a:xfrm rot="5400000">
            <a:off x="21397391" y="5272033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28" name="Round Single Corner Rectangle 27"/>
          <p:cNvSpPr/>
          <p:nvPr userDrawn="1"/>
        </p:nvSpPr>
        <p:spPr>
          <a:xfrm rot="5400000">
            <a:off x="10230083" y="2857258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29" name="Round Single Corner Rectangle 28"/>
          <p:cNvSpPr/>
          <p:nvPr userDrawn="1"/>
        </p:nvSpPr>
        <p:spPr>
          <a:xfrm rot="5400000">
            <a:off x="13021910" y="2857258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30" name="Round Single Corner Rectangle 29"/>
          <p:cNvSpPr/>
          <p:nvPr userDrawn="1"/>
        </p:nvSpPr>
        <p:spPr>
          <a:xfrm rot="5400000">
            <a:off x="15813737" y="2857258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31" name="Round Single Corner Rectangle 30"/>
          <p:cNvSpPr/>
          <p:nvPr userDrawn="1"/>
        </p:nvSpPr>
        <p:spPr>
          <a:xfrm rot="5400000">
            <a:off x="18605564" y="2857258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32" name="Round Single Corner Rectangle 31"/>
          <p:cNvSpPr/>
          <p:nvPr userDrawn="1"/>
        </p:nvSpPr>
        <p:spPr>
          <a:xfrm rot="5400000">
            <a:off x="21397391" y="2857258"/>
            <a:ext cx="2011680" cy="2286000"/>
          </a:xfrm>
          <a:prstGeom prst="round1Rect">
            <a:avLst>
              <a:gd name="adj" fmla="val 15152"/>
            </a:avLst>
          </a:prstGeom>
          <a:solidFill>
            <a:schemeClr val="bg1"/>
          </a:solidFill>
          <a:ln w="12700">
            <a:solidFill>
              <a:srgbClr val="E4E4E4"/>
            </a:solidFill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1600" dirty="0" err="1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9725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155945" y="2184400"/>
            <a:ext cx="6300020" cy="9144000"/>
          </a:xfrm>
          <a:prstGeom prst="rect">
            <a:avLst/>
          </a:prstGeom>
          <a:noFill/>
          <a:ln w="6350" cmpd="sng">
            <a:solidFill>
              <a:srgbClr val="A0ACAF"/>
            </a:solidFill>
          </a:ln>
        </p:spPr>
        <p:txBody>
          <a:bodyPr rot="0" spcFirstLastPara="0" vertOverflow="overflow" horzOverflow="overflow" vert="horz" wrap="none" lIns="243852" tIns="121926" rIns="243852" bIns="121926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4300" dirty="0" err="1"/>
          </a:p>
        </p:txBody>
      </p:sp>
      <p:sp>
        <p:nvSpPr>
          <p:cNvPr id="10" name="Rectangle 9"/>
          <p:cNvSpPr/>
          <p:nvPr userDrawn="1"/>
        </p:nvSpPr>
        <p:spPr>
          <a:xfrm>
            <a:off x="16014277" y="2184400"/>
            <a:ext cx="6300020" cy="9144000"/>
          </a:xfrm>
          <a:prstGeom prst="rect">
            <a:avLst/>
          </a:prstGeom>
          <a:noFill/>
          <a:ln w="6350" cmpd="sng">
            <a:solidFill>
              <a:srgbClr val="A0ACAF"/>
            </a:solidFill>
          </a:ln>
        </p:spPr>
        <p:txBody>
          <a:bodyPr rot="0" spcFirstLastPara="0" vertOverflow="overflow" horzOverflow="overflow" vert="horz" wrap="none" lIns="243852" tIns="121926" rIns="243852" bIns="121926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4300" dirty="0" err="1"/>
          </a:p>
        </p:txBody>
      </p:sp>
      <p:sp>
        <p:nvSpPr>
          <p:cNvPr id="11" name="Rectangle 10"/>
          <p:cNvSpPr/>
          <p:nvPr userDrawn="1"/>
        </p:nvSpPr>
        <p:spPr>
          <a:xfrm>
            <a:off x="9104577" y="2184400"/>
            <a:ext cx="6300020" cy="9144000"/>
          </a:xfrm>
          <a:prstGeom prst="rect">
            <a:avLst/>
          </a:prstGeom>
          <a:noFill/>
          <a:ln w="6350" cmpd="sng">
            <a:solidFill>
              <a:srgbClr val="A0ACAF"/>
            </a:solidFill>
          </a:ln>
        </p:spPr>
        <p:txBody>
          <a:bodyPr rot="0" spcFirstLastPara="0" vertOverflow="overflow" horzOverflow="overflow" vert="horz" wrap="none" lIns="243852" tIns="121926" rIns="243852" bIns="121926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4300" dirty="0" err="1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048" y="731520"/>
            <a:ext cx="22384512" cy="12527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sp>
        <p:nvSpPr>
          <p:cNvPr id="4" name="Chart Placeholder 3"/>
          <p:cNvSpPr>
            <a:spLocks noGrp="1"/>
          </p:cNvSpPr>
          <p:nvPr>
            <p:ph type="chart" sz="quarter" idx="10"/>
          </p:nvPr>
        </p:nvSpPr>
        <p:spPr>
          <a:xfrm>
            <a:off x="2852738" y="3401568"/>
            <a:ext cx="5157787" cy="7425182"/>
          </a:xfrm>
        </p:spPr>
        <p:txBody>
          <a:bodyPr/>
          <a:lstStyle>
            <a:lvl1pPr marL="0" indent="0">
              <a:buFontTx/>
              <a:buNone/>
              <a:defRPr sz="3700" baseline="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3296507" y="2414396"/>
            <a:ext cx="4270248" cy="987171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FontTx/>
              <a:buNone/>
              <a:defRPr sz="3700" baseline="0">
                <a:latin typeface="Titillium WebSemiBold" panose="000007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hart Placeholder 3"/>
          <p:cNvSpPr>
            <a:spLocks noGrp="1"/>
          </p:cNvSpPr>
          <p:nvPr>
            <p:ph type="chart" sz="quarter" idx="12"/>
          </p:nvPr>
        </p:nvSpPr>
        <p:spPr>
          <a:xfrm>
            <a:off x="16605314" y="3401568"/>
            <a:ext cx="5157787" cy="7425182"/>
          </a:xfrm>
        </p:spPr>
        <p:txBody>
          <a:bodyPr/>
          <a:lstStyle>
            <a:lvl1pPr marL="0" indent="0">
              <a:buFontTx/>
              <a:buNone/>
              <a:defRPr sz="3700" baseline="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17049083" y="2414396"/>
            <a:ext cx="4270248" cy="987171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FontTx/>
              <a:buNone/>
              <a:defRPr sz="3700" baseline="0">
                <a:latin typeface="Titillium WebSemiBold" panose="000007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hart Placeholder 3"/>
          <p:cNvSpPr>
            <a:spLocks noGrp="1"/>
          </p:cNvSpPr>
          <p:nvPr>
            <p:ph type="chart" sz="quarter" idx="14"/>
          </p:nvPr>
        </p:nvSpPr>
        <p:spPr>
          <a:xfrm>
            <a:off x="9706065" y="3401567"/>
            <a:ext cx="5157787" cy="7425182"/>
          </a:xfrm>
        </p:spPr>
        <p:txBody>
          <a:bodyPr/>
          <a:lstStyle>
            <a:lvl1pPr marL="0" indent="0">
              <a:buFontTx/>
              <a:buNone/>
              <a:defRPr sz="3700" baseline="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10149834" y="2414395"/>
            <a:ext cx="4270248" cy="987171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FontTx/>
              <a:buNone/>
              <a:defRPr sz="3700" baseline="0">
                <a:latin typeface="Titillium WebSemiBold" panose="000007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2999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3 BU customer wi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8727233" y="2743200"/>
            <a:ext cx="0" cy="9144000"/>
          </a:xfrm>
          <a:prstGeom prst="line">
            <a:avLst/>
          </a:prstGeom>
          <a:ln w="6350" cmpd="sng">
            <a:solidFill>
              <a:srgbClr val="99B1B9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6042433" y="2667000"/>
            <a:ext cx="0" cy="9144000"/>
          </a:xfrm>
          <a:prstGeom prst="line">
            <a:avLst/>
          </a:prstGeom>
          <a:ln w="6350" cmpd="sng">
            <a:solidFill>
              <a:srgbClr val="99B1B9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2176272" y="7772400"/>
            <a:ext cx="6099048" cy="40386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600" baseline="0"/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1"/>
          </p:nvPr>
        </p:nvSpPr>
        <p:spPr>
          <a:xfrm>
            <a:off x="9491472" y="7772400"/>
            <a:ext cx="6099048" cy="40386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600" baseline="0"/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2"/>
          </p:nvPr>
        </p:nvSpPr>
        <p:spPr>
          <a:xfrm>
            <a:off x="16806672" y="7772400"/>
            <a:ext cx="6099048" cy="40386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600" baseline="0"/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3"/>
          </p:nvPr>
        </p:nvSpPr>
        <p:spPr>
          <a:xfrm>
            <a:off x="2176272" y="2743200"/>
            <a:ext cx="6099048" cy="65836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4000" baseline="0">
                <a:latin typeface="Titillium WebSemiBold" panose="00000700000000000000" pitchFamily="2" charset="0"/>
              </a:defRPr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4"/>
          </p:nvPr>
        </p:nvSpPr>
        <p:spPr>
          <a:xfrm>
            <a:off x="9491472" y="2743200"/>
            <a:ext cx="6099048" cy="65836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4000" baseline="0">
                <a:latin typeface="Titillium WebSemiBold" panose="00000700000000000000" pitchFamily="2" charset="0"/>
              </a:defRPr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5"/>
          </p:nvPr>
        </p:nvSpPr>
        <p:spPr>
          <a:xfrm>
            <a:off x="16808259" y="2743200"/>
            <a:ext cx="6099048" cy="73152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4000" baseline="0">
                <a:latin typeface="Titillium WebSemiBold" panose="00000700000000000000" pitchFamily="2" charset="0"/>
              </a:defRPr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176272" y="4572000"/>
            <a:ext cx="5715000" cy="267004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527333" y="4572000"/>
            <a:ext cx="5715000" cy="267004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16842534" y="4572000"/>
            <a:ext cx="5715000" cy="267004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1527048" y="731520"/>
            <a:ext cx="22384512" cy="12527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4118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Applications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048" y="731520"/>
            <a:ext cx="22384512" cy="12527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8430768" y="2670048"/>
            <a:ext cx="0" cy="9144000"/>
          </a:xfrm>
          <a:prstGeom prst="line">
            <a:avLst/>
          </a:prstGeom>
          <a:ln w="6350" cmpd="sng">
            <a:solidFill>
              <a:srgbClr val="99B1B9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6005857" y="2667000"/>
            <a:ext cx="0" cy="9144000"/>
          </a:xfrm>
          <a:prstGeom prst="line">
            <a:avLst/>
          </a:prstGeom>
          <a:ln w="6350" cmpd="sng">
            <a:solidFill>
              <a:srgbClr val="99B1B9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0" hasCustomPrompt="1"/>
          </p:nvPr>
        </p:nvSpPr>
        <p:spPr>
          <a:xfrm>
            <a:off x="1559053" y="5760720"/>
            <a:ext cx="6099048" cy="64008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200" baseline="0">
                <a:latin typeface="Titillium WebSemiBold" panose="00000700000000000000" pitchFamily="2" charset="0"/>
              </a:defRPr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 dirty="0"/>
              <a:t>Click to edit bold heading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9134856" y="5760720"/>
            <a:ext cx="6099048" cy="64008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200" baseline="0">
                <a:latin typeface="Titillium WebSemiBold" panose="00000700000000000000" pitchFamily="2" charset="0"/>
              </a:defRPr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 dirty="0"/>
              <a:t>Click to edit bold heading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5" hasCustomPrompt="1"/>
          </p:nvPr>
        </p:nvSpPr>
        <p:spPr>
          <a:xfrm>
            <a:off x="16741949" y="5760720"/>
            <a:ext cx="6099048" cy="64008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200" baseline="0">
                <a:latin typeface="Titillium WebSemiBold" panose="00000700000000000000" pitchFamily="2" charset="0"/>
              </a:defRPr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 dirty="0"/>
              <a:t>Click to edit bold heading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1575412" y="2670682"/>
            <a:ext cx="6135624" cy="2670048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16705373" y="2670682"/>
            <a:ext cx="6135624" cy="2670048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098280" y="2670682"/>
            <a:ext cx="6135624" cy="2670048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1559053" y="6400800"/>
            <a:ext cx="6099048" cy="2231136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FontTx/>
              <a:buNone/>
              <a:defRPr sz="32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9098280" y="6400800"/>
            <a:ext cx="6099048" cy="2231136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FontTx/>
              <a:buNone/>
              <a:defRPr sz="32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4"/>
          </p:nvPr>
        </p:nvSpPr>
        <p:spPr>
          <a:xfrm>
            <a:off x="16705373" y="6400800"/>
            <a:ext cx="6099048" cy="2231136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FontTx/>
              <a:buNone/>
              <a:defRPr sz="32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4585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Applications x3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048" y="731520"/>
            <a:ext cx="22384512" cy="12527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8125243" y="2670682"/>
            <a:ext cx="0" cy="9144000"/>
          </a:xfrm>
          <a:prstGeom prst="line">
            <a:avLst/>
          </a:prstGeom>
          <a:ln w="6350" cmpd="sng">
            <a:solidFill>
              <a:srgbClr val="99B1B9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6283951" y="2670682"/>
            <a:ext cx="0" cy="9144000"/>
          </a:xfrm>
          <a:prstGeom prst="line">
            <a:avLst/>
          </a:prstGeom>
          <a:ln w="6350" cmpd="sng">
            <a:solidFill>
              <a:srgbClr val="99B1B9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0" hasCustomPrompt="1"/>
          </p:nvPr>
        </p:nvSpPr>
        <p:spPr>
          <a:xfrm>
            <a:off x="1011128" y="5779008"/>
            <a:ext cx="6099048" cy="64008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200" baseline="0">
                <a:latin typeface="Titillium WebSemiBold" panose="00000700000000000000" pitchFamily="2" charset="0"/>
              </a:defRPr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 dirty="0"/>
              <a:t>Click to edit bold heading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9198864" y="5779008"/>
            <a:ext cx="6099048" cy="64008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200" baseline="0">
                <a:latin typeface="Titillium WebSemiBold" panose="00000700000000000000" pitchFamily="2" charset="0"/>
              </a:defRPr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 dirty="0"/>
              <a:t>Click to edit bold heading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5" hasCustomPrompt="1"/>
          </p:nvPr>
        </p:nvSpPr>
        <p:spPr>
          <a:xfrm>
            <a:off x="17299019" y="5779008"/>
            <a:ext cx="6099048" cy="64008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200" baseline="0">
                <a:latin typeface="Titillium WebSemiBold" panose="00000700000000000000" pitchFamily="2" charset="0"/>
              </a:defRPr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 dirty="0"/>
              <a:t>Click to edit bold heading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0" y="2670682"/>
            <a:ext cx="8046720" cy="2670048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16349472" y="2670682"/>
            <a:ext cx="8046720" cy="2670048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74736" y="2670682"/>
            <a:ext cx="8046720" cy="2670048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1011128" y="6419088"/>
            <a:ext cx="6099048" cy="2231136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FontTx/>
              <a:buNone/>
              <a:defRPr sz="32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9162288" y="6419088"/>
            <a:ext cx="6099048" cy="2231136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FontTx/>
              <a:buNone/>
              <a:defRPr sz="32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4"/>
          </p:nvPr>
        </p:nvSpPr>
        <p:spPr>
          <a:xfrm>
            <a:off x="17262443" y="6419088"/>
            <a:ext cx="6099048" cy="2231136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FontTx/>
              <a:buNone/>
              <a:defRPr sz="32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42243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Large chart or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048" y="731520"/>
            <a:ext cx="22384512" cy="12527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1527048" y="2396359"/>
            <a:ext cx="22384512" cy="794582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700" baseline="0"/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4222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Large chart/diagram w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048" y="731520"/>
            <a:ext cx="22384512" cy="12527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1527048" y="2122636"/>
            <a:ext cx="22384512" cy="851338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700" baseline="0">
                <a:latin typeface="Titillium WebSemiBold" panose="00000700000000000000" pitchFamily="2" charset="0"/>
              </a:defRPr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1"/>
          </p:nvPr>
        </p:nvSpPr>
        <p:spPr>
          <a:xfrm>
            <a:off x="1513490" y="3596746"/>
            <a:ext cx="22398070" cy="822739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700" baseline="0"/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61476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W Case study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39448" cy="137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98448"/>
            <a:ext cx="10049256" cy="147523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8448" y="3383280"/>
            <a:ext cx="10049256" cy="9116568"/>
          </a:xfrm>
        </p:spPr>
        <p:txBody>
          <a:bodyPr/>
          <a:lstStyle>
            <a:lvl1pPr indent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None/>
              <a:defRPr sz="5300" baseline="0">
                <a:solidFill>
                  <a:schemeClr val="tx1"/>
                </a:solidFill>
              </a:defRPr>
            </a:lvl1pPr>
            <a:lvl2pPr marL="603504" indent="-457200">
              <a:spcAft>
                <a:spcPts val="2400"/>
              </a:spcAft>
              <a:defRPr sz="4000" baseline="0">
                <a:solidFill>
                  <a:schemeClr val="tx1"/>
                </a:solidFill>
              </a:defRPr>
            </a:lvl2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20749033" y="12750802"/>
            <a:ext cx="2821015" cy="531757"/>
            <a:chOff x="20749033" y="12750802"/>
            <a:chExt cx="2821015" cy="531757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9033" y="12750802"/>
              <a:ext cx="2821015" cy="531757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9033" y="12750802"/>
              <a:ext cx="2821015" cy="531757"/>
            </a:xfrm>
            <a:prstGeom prst="rect">
              <a:avLst/>
            </a:prstGeom>
          </p:spPr>
        </p:pic>
      </p:grp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139448" y="0"/>
            <a:ext cx="12247727" cy="13716000"/>
          </a:xfr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12893040" y="12009120"/>
            <a:ext cx="2895600" cy="127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48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Custom quote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2139613" y="0"/>
            <a:ext cx="12247562" cy="13716000"/>
          </a:xfr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0" y="0"/>
            <a:ext cx="12139448" cy="137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048" y="1572768"/>
            <a:ext cx="10177272" cy="8485632"/>
          </a:xfrm>
        </p:spPr>
        <p:txBody>
          <a:bodyPr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1527048" y="10515600"/>
            <a:ext cx="9509760" cy="1127760"/>
          </a:xfrm>
        </p:spPr>
        <p:txBody>
          <a:bodyPr/>
          <a:lstStyle>
            <a:lvl1pPr indent="0">
              <a:lnSpc>
                <a:spcPct val="100000"/>
              </a:lnSpc>
              <a:spcAft>
                <a:spcPts val="0"/>
              </a:spcAft>
              <a:buNone/>
              <a:defRPr sz="4800" baseline="0">
                <a:solidFill>
                  <a:schemeClr val="tx1"/>
                </a:solidFill>
              </a:defRPr>
            </a:lvl1pPr>
            <a:lvl2pPr marL="603504" indent="-457200">
              <a:spcAft>
                <a:spcPts val="2400"/>
              </a:spcAft>
              <a:defRPr sz="4000" baseline="0">
                <a:solidFill>
                  <a:schemeClr val="bg1"/>
                </a:solidFill>
              </a:defRPr>
            </a:lvl2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 dirty="0"/>
              <a:t>Click to edit customer name, 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581" y="1572768"/>
            <a:ext cx="495413" cy="342978"/>
          </a:xfrm>
          <a:prstGeom prst="rect">
            <a:avLst/>
          </a:prstGeom>
        </p:spPr>
      </p:pic>
      <p:grpSp>
        <p:nvGrpSpPr>
          <p:cNvPr id="9" name="Group 8"/>
          <p:cNvGrpSpPr/>
          <p:nvPr userDrawn="1"/>
        </p:nvGrpSpPr>
        <p:grpSpPr>
          <a:xfrm>
            <a:off x="20749033" y="12750802"/>
            <a:ext cx="2821015" cy="531757"/>
            <a:chOff x="20749033" y="12750802"/>
            <a:chExt cx="2821015" cy="531757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9033" y="12750802"/>
              <a:ext cx="2821015" cy="531757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9033" y="12750802"/>
              <a:ext cx="2821015" cy="531757"/>
            </a:xfrm>
            <a:prstGeom prst="rect">
              <a:avLst/>
            </a:prstGeom>
          </p:spPr>
        </p:pic>
      </p:grpSp>
      <p:sp>
        <p:nvSpPr>
          <p:cNvPr id="12" name="Rectangle 11"/>
          <p:cNvSpPr/>
          <p:nvPr userDrawn="1"/>
        </p:nvSpPr>
        <p:spPr>
          <a:xfrm>
            <a:off x="12893040" y="12009120"/>
            <a:ext cx="2895600" cy="127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549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- Section title red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6"/>
          <p:cNvSpPr>
            <a:spLocks noGrp="1"/>
          </p:cNvSpPr>
          <p:nvPr>
            <p:ph type="title"/>
          </p:nvPr>
        </p:nvSpPr>
        <p:spPr>
          <a:xfrm>
            <a:off x="1625813" y="5435600"/>
            <a:ext cx="15450019" cy="1101680"/>
          </a:xfrm>
          <a:prstGeom prst="rect">
            <a:avLst/>
          </a:prstGeom>
        </p:spPr>
        <p:txBody>
          <a:bodyPr/>
          <a:lstStyle>
            <a:lvl1pPr algn="l">
              <a:defRPr b="0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27848" y="7125955"/>
            <a:ext cx="15447983" cy="7988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3700">
                <a:solidFill>
                  <a:srgbClr val="000000"/>
                </a:solidFill>
                <a:latin typeface="Titillium WebLight" panose="00000400000000000000" pitchFamily="2" charset="0"/>
                <a:cs typeface="Titillium WebLight" panose="000004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9035" y="11432579"/>
            <a:ext cx="2940356" cy="16145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050" y="-24077"/>
            <a:ext cx="10593834" cy="559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341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Custom quote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42788" cy="13716000"/>
          </a:xfr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12143232" y="0"/>
            <a:ext cx="12243943" cy="13716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14832" y="1572768"/>
            <a:ext cx="9509760" cy="848563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13514832" y="10515600"/>
            <a:ext cx="9509760" cy="1127760"/>
          </a:xfrm>
        </p:spPr>
        <p:txBody>
          <a:bodyPr/>
          <a:lstStyle>
            <a:lvl1pPr indent="0">
              <a:lnSpc>
                <a:spcPct val="100000"/>
              </a:lnSpc>
              <a:spcAft>
                <a:spcPts val="0"/>
              </a:spcAft>
              <a:buNone/>
              <a:defRPr sz="4800" baseline="0">
                <a:solidFill>
                  <a:schemeClr val="tx1"/>
                </a:solidFill>
              </a:defRPr>
            </a:lvl1pPr>
            <a:lvl2pPr marL="603504" indent="-457200">
              <a:spcAft>
                <a:spcPts val="2400"/>
              </a:spcAft>
              <a:defRPr sz="4000" baseline="0">
                <a:solidFill>
                  <a:schemeClr val="bg1"/>
                </a:solidFill>
              </a:defRPr>
            </a:lvl2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 dirty="0"/>
              <a:t>Click to edit customer name, title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1883" y="1572768"/>
            <a:ext cx="495413" cy="342978"/>
          </a:xfrm>
          <a:prstGeom prst="rect">
            <a:avLst/>
          </a:prstGeom>
        </p:spPr>
      </p:pic>
      <p:grpSp>
        <p:nvGrpSpPr>
          <p:cNvPr id="9" name="Group 8"/>
          <p:cNvGrpSpPr/>
          <p:nvPr userDrawn="1"/>
        </p:nvGrpSpPr>
        <p:grpSpPr>
          <a:xfrm>
            <a:off x="20749033" y="12750802"/>
            <a:ext cx="2821015" cy="531757"/>
            <a:chOff x="20749033" y="12750802"/>
            <a:chExt cx="2821015" cy="531757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9033" y="12750802"/>
              <a:ext cx="2821015" cy="531757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9033" y="12750802"/>
              <a:ext cx="2821015" cy="531757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 userDrawn="1"/>
        </p:nvSpPr>
        <p:spPr>
          <a:xfrm>
            <a:off x="1366059" y="12009120"/>
            <a:ext cx="2895600" cy="127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945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W Case study righ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42788" cy="13716000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12143232" y="0"/>
            <a:ext cx="12243943" cy="1371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10247" y="1298448"/>
            <a:ext cx="9509760" cy="12618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10247" y="3383280"/>
            <a:ext cx="9509760" cy="8869680"/>
          </a:xfrm>
        </p:spPr>
        <p:txBody>
          <a:bodyPr/>
          <a:lstStyle>
            <a:lvl1pPr indent="0">
              <a:lnSpc>
                <a:spcPct val="100000"/>
              </a:lnSpc>
              <a:spcAft>
                <a:spcPts val="3600"/>
              </a:spcAft>
              <a:buNone/>
              <a:defRPr sz="5300" baseline="0">
                <a:solidFill>
                  <a:schemeClr val="bg1"/>
                </a:solidFill>
              </a:defRPr>
            </a:lvl1pPr>
            <a:lvl2pPr marL="603504" indent="-457200">
              <a:spcAft>
                <a:spcPts val="2400"/>
              </a:spcAft>
              <a:defRPr sz="4000" baseline="0">
                <a:solidFill>
                  <a:schemeClr val="bg1"/>
                </a:solidFill>
              </a:defRPr>
            </a:lvl2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20749033" y="12750802"/>
            <a:ext cx="2821015" cy="531757"/>
            <a:chOff x="20749033" y="12750802"/>
            <a:chExt cx="2821015" cy="531757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9033" y="12750802"/>
              <a:ext cx="2821015" cy="531757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9033" y="12750802"/>
              <a:ext cx="2821015" cy="5317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72870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Case study x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12097512" y="0"/>
            <a:ext cx="12243943" cy="1371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2359152"/>
            <a:ext cx="12106656" cy="5065776"/>
          </a:xfrm>
        </p:spPr>
        <p:txBody>
          <a:bodyPr/>
          <a:lstStyle>
            <a:lvl1pPr marL="0" indent="0">
              <a:buFontTx/>
              <a:buNone/>
              <a:defRPr sz="57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20749033" y="12750802"/>
            <a:ext cx="2821015" cy="531757"/>
            <a:chOff x="20749033" y="12750802"/>
            <a:chExt cx="2821015" cy="531757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9033" y="12750802"/>
              <a:ext cx="2821015" cy="531757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9033" y="12750802"/>
              <a:ext cx="2821015" cy="531757"/>
            </a:xfrm>
            <a:prstGeom prst="rect">
              <a:avLst/>
            </a:prstGeom>
          </p:spPr>
        </p:pic>
      </p:grp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60550" y="9656350"/>
            <a:ext cx="9843770" cy="2669762"/>
          </a:xfrm>
        </p:spPr>
        <p:txBody>
          <a:bodyPr/>
          <a:lstStyle>
            <a:lvl1pPr marL="0" indent="0">
              <a:buFontTx/>
              <a:buNone/>
              <a:defRPr sz="4300"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362090" y="417559"/>
            <a:ext cx="4904853" cy="66172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3700" b="0" i="0" cap="all" baseline="0" dirty="0">
                <a:solidFill>
                  <a:schemeClr val="tx1"/>
                </a:solidFill>
                <a:latin typeface="Titillium Web" panose="00000500000000000000" pitchFamily="2" charset="0"/>
              </a:rPr>
              <a:t>Case study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12828029" y="417559"/>
            <a:ext cx="4904853" cy="66172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3700" b="0" i="0" cap="all" baseline="0" dirty="0">
                <a:solidFill>
                  <a:schemeClr val="bg1"/>
                </a:solidFill>
                <a:latin typeface="Titillium Web" panose="00000500000000000000" pitchFamily="2" charset="0"/>
              </a:rPr>
              <a:t>Case study</a:t>
            </a:r>
          </a:p>
        </p:txBody>
      </p:sp>
      <p:sp>
        <p:nvSpPr>
          <p:cNvPr id="19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12097512" y="2359152"/>
            <a:ext cx="12243816" cy="5065776"/>
          </a:xfrm>
        </p:spPr>
        <p:txBody>
          <a:bodyPr/>
          <a:lstStyle>
            <a:lvl1pPr marL="0" indent="0">
              <a:buFontTx/>
              <a:buNone/>
              <a:defRPr sz="57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1861707" y="7900702"/>
            <a:ext cx="9842613" cy="1645634"/>
          </a:xfrm>
        </p:spPr>
        <p:txBody>
          <a:bodyPr/>
          <a:lstStyle>
            <a:lvl1pPr marL="0" indent="0">
              <a:buFontTx/>
              <a:buNone/>
              <a:defRPr sz="5700" b="0" i="0" baseline="0">
                <a:solidFill>
                  <a:schemeClr val="tx1"/>
                </a:solidFill>
                <a:latin typeface="Titillium WebLight" panose="000004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12826873" y="9656350"/>
            <a:ext cx="9843770" cy="2669762"/>
          </a:xfrm>
        </p:spPr>
        <p:txBody>
          <a:bodyPr/>
          <a:lstStyle>
            <a:lvl1pPr marL="0" indent="0">
              <a:buFontTx/>
              <a:buNone/>
              <a:defRPr sz="430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12828030" y="7900702"/>
            <a:ext cx="9842613" cy="1645634"/>
          </a:xfrm>
        </p:spPr>
        <p:txBody>
          <a:bodyPr/>
          <a:lstStyle>
            <a:lvl1pPr marL="0" indent="0">
              <a:buFontTx/>
              <a:buNone/>
              <a:defRPr sz="5700" b="0" i="0" baseline="0">
                <a:solidFill>
                  <a:schemeClr val="bg1"/>
                </a:solidFill>
                <a:latin typeface="Titillium WebLight" panose="000004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07682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Case study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 userDrawn="1"/>
        </p:nvSpPr>
        <p:spPr>
          <a:xfrm>
            <a:off x="16248888" y="8193024"/>
            <a:ext cx="8129016" cy="5522975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 userDrawn="1"/>
        </p:nvSpPr>
        <p:spPr>
          <a:xfrm>
            <a:off x="0" y="8193024"/>
            <a:ext cx="8129016" cy="5522975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8129016" y="8193024"/>
            <a:ext cx="8129016" cy="5522975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2331863"/>
            <a:ext cx="8119872" cy="4553712"/>
          </a:xfrm>
        </p:spPr>
        <p:txBody>
          <a:bodyPr/>
          <a:lstStyle>
            <a:lvl1pPr marL="0" indent="0">
              <a:buFontTx/>
              <a:buNone/>
              <a:defRPr sz="57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grpSp>
        <p:nvGrpSpPr>
          <p:cNvPr id="9" name="Group 8"/>
          <p:cNvGrpSpPr/>
          <p:nvPr userDrawn="1"/>
        </p:nvGrpSpPr>
        <p:grpSpPr>
          <a:xfrm>
            <a:off x="20749033" y="12750802"/>
            <a:ext cx="2821015" cy="531757"/>
            <a:chOff x="20749033" y="12750802"/>
            <a:chExt cx="2821015" cy="531757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9033" y="12750802"/>
              <a:ext cx="2821015" cy="531757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9033" y="12750802"/>
              <a:ext cx="2821015" cy="531757"/>
            </a:xfrm>
            <a:prstGeom prst="rect">
              <a:avLst/>
            </a:prstGeom>
          </p:spPr>
        </p:pic>
      </p:grp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35911" y="9611345"/>
            <a:ext cx="7191354" cy="2286000"/>
          </a:xfrm>
        </p:spPr>
        <p:txBody>
          <a:bodyPr/>
          <a:lstStyle>
            <a:lvl1pPr marL="0" indent="0">
              <a:buFontTx/>
              <a:buNone/>
              <a:defRPr sz="4300"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8129016" y="2331863"/>
            <a:ext cx="8129016" cy="4553712"/>
          </a:xfrm>
        </p:spPr>
        <p:txBody>
          <a:bodyPr/>
          <a:lstStyle>
            <a:lvl1pPr marL="0" indent="0">
              <a:buFontTx/>
              <a:buNone/>
              <a:defRPr sz="57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635911" y="8559356"/>
            <a:ext cx="7191354" cy="860966"/>
          </a:xfrm>
        </p:spPr>
        <p:txBody>
          <a:bodyPr/>
          <a:lstStyle>
            <a:lvl1pPr marL="0" indent="0">
              <a:buFontTx/>
              <a:buNone/>
              <a:defRPr sz="4800" b="0" i="0" baseline="0">
                <a:solidFill>
                  <a:schemeClr val="tx1"/>
                </a:solidFill>
                <a:latin typeface="Titillium WebSemiBold" panose="000007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8510905" y="9546622"/>
            <a:ext cx="7399655" cy="2286000"/>
          </a:xfrm>
        </p:spPr>
        <p:txBody>
          <a:bodyPr/>
          <a:lstStyle>
            <a:lvl1pPr marL="0" indent="0">
              <a:buFontTx/>
              <a:buNone/>
              <a:defRPr sz="4300"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8548639" y="8559356"/>
            <a:ext cx="7288770" cy="859536"/>
          </a:xfrm>
        </p:spPr>
        <p:txBody>
          <a:bodyPr/>
          <a:lstStyle>
            <a:lvl1pPr marL="0" indent="0">
              <a:buFontTx/>
              <a:buNone/>
              <a:defRPr sz="4800" b="0" i="0" baseline="0">
                <a:solidFill>
                  <a:schemeClr val="tx1"/>
                </a:solidFill>
                <a:latin typeface="Titillium WebSemiBold" panose="000007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16258032" y="2331863"/>
            <a:ext cx="8129016" cy="4553712"/>
          </a:xfrm>
        </p:spPr>
        <p:txBody>
          <a:bodyPr/>
          <a:lstStyle>
            <a:lvl1pPr marL="0" indent="0">
              <a:buFontTx/>
              <a:buNone/>
              <a:defRPr sz="57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16677655" y="8559356"/>
            <a:ext cx="7288770" cy="859536"/>
          </a:xfrm>
        </p:spPr>
        <p:txBody>
          <a:bodyPr/>
          <a:lstStyle>
            <a:lvl1pPr marL="0" indent="0">
              <a:buFontTx/>
              <a:buNone/>
              <a:defRPr sz="4800" b="0" i="0" baseline="0">
                <a:solidFill>
                  <a:schemeClr val="tx1"/>
                </a:solidFill>
                <a:latin typeface="Titillium WebSemiBold" panose="000007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20"/>
          </p:nvPr>
        </p:nvSpPr>
        <p:spPr>
          <a:xfrm>
            <a:off x="16566770" y="9546622"/>
            <a:ext cx="7399655" cy="2286000"/>
          </a:xfrm>
        </p:spPr>
        <p:txBody>
          <a:bodyPr/>
          <a:lstStyle>
            <a:lvl1pPr marL="0" indent="0">
              <a:buFontTx/>
              <a:buNone/>
              <a:defRPr sz="4300"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1527048" y="731520"/>
            <a:ext cx="22384512" cy="12527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7077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W CS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15579"/>
            <a:ext cx="24387048" cy="5980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048" y="731520"/>
            <a:ext cx="7818120" cy="3291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44784" y="731520"/>
            <a:ext cx="12728448" cy="3922776"/>
          </a:xfrm>
        </p:spPr>
        <p:txBody>
          <a:bodyPr/>
          <a:lstStyle>
            <a:lvl1pPr marL="457200" indent="-457200">
              <a:lnSpc>
                <a:spcPts val="5300"/>
              </a:lnSpc>
              <a:spcAft>
                <a:spcPts val="1600"/>
              </a:spcAft>
              <a:buClr>
                <a:schemeClr val="bg1"/>
              </a:buClr>
              <a:defRPr sz="4800" baseline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>
                <a:solidFill>
                  <a:schemeClr val="bg1"/>
                </a:solidFill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pic>
        <p:nvPicPr>
          <p:cNvPr id="12" name="Picture 11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02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pic>
        <p:nvPicPr>
          <p:cNvPr id="4" name="Picture 3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5944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pic>
        <p:nvPicPr>
          <p:cNvPr id="4" name="Picture 3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5" name="Chart Placeholder 4"/>
          <p:cNvSpPr>
            <a:spLocks noGrp="1"/>
          </p:cNvSpPr>
          <p:nvPr>
            <p:ph type="chart" sz="quarter" idx="10"/>
          </p:nvPr>
        </p:nvSpPr>
        <p:spPr>
          <a:xfrm>
            <a:off x="3906983" y="1572767"/>
            <a:ext cx="16822116" cy="10702359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0948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048" y="731520"/>
            <a:ext cx="22384512" cy="12527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</p:spTree>
    <p:extLst>
      <p:ext uri="{BB962C8B-B14F-4D97-AF65-F5344CB8AC3E}">
        <p14:creationId xmlns:p14="http://schemas.microsoft.com/office/powerpoint/2010/main" val="8635848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W -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1527048" y="731520"/>
            <a:ext cx="22384512" cy="12527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1088639" rtl="0" eaLnBrk="1" latinLnBrk="0" hangingPunct="1">
              <a:lnSpc>
                <a:spcPts val="8000"/>
              </a:lnSpc>
              <a:spcBef>
                <a:spcPct val="0"/>
              </a:spcBef>
              <a:buNone/>
              <a:defRPr sz="7200" kern="1200" baseline="0">
                <a:solidFill>
                  <a:schemeClr val="tx1"/>
                </a:solidFill>
                <a:latin typeface="Titillium WebLight" panose="00000400000000000000" pitchFamily="2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1527048" y="2122636"/>
            <a:ext cx="22384512" cy="851338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700" baseline="0">
                <a:latin typeface="Titillium WebSemiBold" panose="00000700000000000000" pitchFamily="2" charset="0"/>
              </a:defRPr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1513490" y="3596746"/>
            <a:ext cx="22398070" cy="822739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3700" baseline="0"/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4464969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- Text without Sub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 bwMode="auto">
          <a:xfrm>
            <a:off x="1337358" y="342903"/>
            <a:ext cx="22465098" cy="1718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defRPr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7" name="Content Placeholder 9"/>
          <p:cNvSpPr>
            <a:spLocks noGrp="1"/>
          </p:cNvSpPr>
          <p:nvPr>
            <p:ph sz="quarter" idx="12"/>
          </p:nvPr>
        </p:nvSpPr>
        <p:spPr>
          <a:xfrm>
            <a:off x="1337358" y="2404534"/>
            <a:ext cx="22125467" cy="10219269"/>
          </a:xfrm>
        </p:spPr>
        <p:txBody>
          <a:bodyPr/>
          <a:lstStyle>
            <a:lvl1pPr marL="461440" indent="-461440">
              <a:spcAft>
                <a:spcPts val="2400"/>
              </a:spcAft>
              <a:defRPr sz="5333"/>
            </a:lvl1pPr>
            <a:lvl2pPr marL="1219215" indent="-609608">
              <a:spcAft>
                <a:spcPts val="2400"/>
              </a:spcAft>
              <a:buFontTx/>
              <a:buChar char="–"/>
              <a:defRPr sz="4800"/>
            </a:lvl2pPr>
            <a:lvl3pPr>
              <a:spcAft>
                <a:spcPts val="2400"/>
              </a:spcAft>
              <a:buFontTx/>
              <a:buChar char="–"/>
              <a:defRPr sz="4267"/>
            </a:lvl3pPr>
            <a:lvl4pPr>
              <a:spcAft>
                <a:spcPts val="2400"/>
              </a:spcAft>
              <a:buFontTx/>
              <a:buChar char="–"/>
              <a:defRPr/>
            </a:lvl4pPr>
            <a:lvl6pPr>
              <a:spcAft>
                <a:spcPts val="2400"/>
              </a:spcAft>
              <a:buFontTx/>
              <a:buChar char="–"/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5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621288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- Section title grey wav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6"/>
          <p:cNvSpPr>
            <a:spLocks noGrp="1"/>
          </p:cNvSpPr>
          <p:nvPr>
            <p:ph type="title"/>
          </p:nvPr>
        </p:nvSpPr>
        <p:spPr>
          <a:xfrm>
            <a:off x="1625813" y="5435600"/>
            <a:ext cx="15450019" cy="1101680"/>
          </a:xfrm>
          <a:prstGeom prst="rect">
            <a:avLst/>
          </a:prstGeom>
        </p:spPr>
        <p:txBody>
          <a:bodyPr/>
          <a:lstStyle>
            <a:lvl1pPr algn="l">
              <a:defRPr b="0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27849" y="7125955"/>
            <a:ext cx="6679538" cy="7988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3700">
                <a:solidFill>
                  <a:srgbClr val="000000"/>
                </a:solidFill>
                <a:latin typeface="Titillium WebLight" panose="00000400000000000000" pitchFamily="2" charset="0"/>
                <a:cs typeface="Titillium WebLight" panose="000004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9035" y="11432579"/>
            <a:ext cx="2940356" cy="16145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050" y="-22090"/>
            <a:ext cx="10593834" cy="5591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094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W - 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5"/>
          <p:cNvSpPr>
            <a:spLocks noGrp="1"/>
          </p:cNvSpPr>
          <p:nvPr>
            <p:ph type="tbl" sz="quarter" idx="10"/>
          </p:nvPr>
        </p:nvSpPr>
        <p:spPr>
          <a:xfrm>
            <a:off x="1172788" y="2535769"/>
            <a:ext cx="22092410" cy="95376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table</a:t>
            </a:r>
            <a:endParaRPr lang="en-CA" dirty="0"/>
          </a:p>
        </p:txBody>
      </p:sp>
      <p:pic>
        <p:nvPicPr>
          <p:cNvPr id="5" name="Picture 4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6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2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2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27048" y="731520"/>
            <a:ext cx="22384512" cy="12527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058288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049" y="731520"/>
            <a:ext cx="22384511" cy="12527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29099" y="12750805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7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2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>
              <a:solidFill>
                <a:schemeClr val="bg2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1447739" y="2404872"/>
            <a:ext cx="22463821" cy="10177272"/>
          </a:xfrm>
        </p:spPr>
        <p:txBody>
          <a:bodyPr/>
          <a:lstStyle>
            <a:lvl1pPr marL="857250" marR="0" indent="-857250" algn="l" defTabSz="1088639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buSzTx/>
              <a:buFont typeface="Arial"/>
              <a:buChar char="•"/>
              <a:tabLst/>
              <a:defRPr baseline="0"/>
            </a:lvl1pPr>
            <a:lvl2pPr marL="1543050" indent="-547688">
              <a:defRPr/>
            </a:lvl2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1546115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6"/>
          <p:cNvSpPr>
            <a:spLocks noGrp="1"/>
          </p:cNvSpPr>
          <p:nvPr>
            <p:ph type="title"/>
          </p:nvPr>
        </p:nvSpPr>
        <p:spPr>
          <a:xfrm>
            <a:off x="1625813" y="5435600"/>
            <a:ext cx="15450019" cy="1101680"/>
          </a:xfrm>
          <a:prstGeom prst="rect">
            <a:avLst/>
          </a:prstGeom>
        </p:spPr>
        <p:txBody>
          <a:bodyPr/>
          <a:lstStyle>
            <a:lvl1pPr algn="l">
              <a:defRPr b="0" baseline="0">
                <a:solidFill>
                  <a:srgbClr val="000000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27848" y="7125955"/>
            <a:ext cx="15447983" cy="7988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3700">
                <a:solidFill>
                  <a:srgbClr val="000000"/>
                </a:solidFill>
                <a:latin typeface="+mn-lt"/>
                <a:cs typeface="Titillium WebLight" panose="000004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050" y="-24077"/>
            <a:ext cx="10593834" cy="5595631"/>
          </a:xfrm>
          <a:prstGeom prst="rect">
            <a:avLst/>
          </a:prstGeom>
        </p:spPr>
      </p:pic>
      <p:pic>
        <p:nvPicPr>
          <p:cNvPr id="8" name="Picture 7" descr="SierraLogo_R_horiz_RGB.eps">
            <a:extLst>
              <a:ext uri="{FF2B5EF4-FFF2-40B4-BE49-F238E27FC236}">
                <a16:creationId xmlns:a16="http://schemas.microsoft.com/office/drawing/2014/main" id="{BB25CB0E-6265-4C48-8A78-0FB0CB6648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761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- Section title full siz photo"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87175" cy="13716000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itle 6"/>
          <p:cNvSpPr>
            <a:spLocks noGrp="1"/>
          </p:cNvSpPr>
          <p:nvPr>
            <p:ph type="title"/>
          </p:nvPr>
        </p:nvSpPr>
        <p:spPr>
          <a:xfrm>
            <a:off x="1625813" y="5435600"/>
            <a:ext cx="15450019" cy="1101680"/>
          </a:xfrm>
          <a:prstGeom prst="rect">
            <a:avLst/>
          </a:prstGeom>
        </p:spPr>
        <p:txBody>
          <a:bodyPr/>
          <a:lstStyle>
            <a:lvl1pPr algn="l">
              <a:defRPr b="0" baseline="0">
                <a:solidFill>
                  <a:schemeClr val="bg1"/>
                </a:solidFill>
                <a:latin typeface="Titillium WebLight" panose="000004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27849" y="7125955"/>
            <a:ext cx="15448678" cy="79888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3700">
                <a:solidFill>
                  <a:srgbClr val="FFFFFF"/>
                </a:solidFill>
                <a:latin typeface="Titillium WebSemiBold" panose="00000700000000000000" pitchFamily="2" charset="0"/>
                <a:cs typeface="Titillium WebSemiBold" panose="000007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7" name="Picture 16" descr="SierraLogo_R_Stacked_CMYK_White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8844" y="11432579"/>
            <a:ext cx="2940738" cy="161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73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W - 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</p:spTree>
    <p:extLst>
      <p:ext uri="{BB962C8B-B14F-4D97-AF65-F5344CB8AC3E}">
        <p14:creationId xmlns:p14="http://schemas.microsoft.com/office/powerpoint/2010/main" val="761190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Numbers as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11539651" y="7643196"/>
            <a:ext cx="3502152" cy="1463040"/>
          </a:xfrm>
        </p:spPr>
        <p:txBody>
          <a:bodyPr anchor="b" anchorCtr="0"/>
          <a:lstStyle>
            <a:lvl1pPr marL="0" indent="0" algn="l">
              <a:buFontTx/>
              <a:buNone/>
              <a:defRPr sz="11200" b="1" i="0" spc="-300" baseline="0">
                <a:solidFill>
                  <a:schemeClr val="accent3"/>
                </a:solidFill>
                <a:latin typeface="Titillium Web" panose="00000500000000000000" pitchFamily="2" charset="0"/>
              </a:defRPr>
            </a:lvl1pPr>
            <a:lvl2pPr marL="667512" indent="0">
              <a:buFontTx/>
              <a:buNone/>
              <a:defRPr/>
            </a:lvl2pPr>
            <a:lvl3pPr marL="1284481" indent="0">
              <a:buFontTx/>
              <a:buNone/>
              <a:defRPr/>
            </a:lvl3pPr>
            <a:lvl4pPr marL="3265917" indent="0">
              <a:buFontTx/>
              <a:buNone/>
              <a:defRPr/>
            </a:lvl4pPr>
            <a:lvl5pPr marL="4354556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1539651" y="3760044"/>
            <a:ext cx="3502152" cy="1463040"/>
          </a:xfrm>
        </p:spPr>
        <p:txBody>
          <a:bodyPr anchor="b" anchorCtr="0"/>
          <a:lstStyle>
            <a:lvl1pPr marL="0" indent="0" algn="l">
              <a:buFontTx/>
              <a:buNone/>
              <a:defRPr sz="11200" b="1" i="0" spc="-300" baseline="0">
                <a:solidFill>
                  <a:schemeClr val="accent1"/>
                </a:solidFill>
                <a:latin typeface="Titillium Web" panose="00000500000000000000" pitchFamily="2" charset="0"/>
              </a:defRPr>
            </a:lvl1pPr>
            <a:lvl2pPr marL="667512" indent="0">
              <a:buFontTx/>
              <a:buNone/>
              <a:defRPr/>
            </a:lvl2pPr>
            <a:lvl3pPr marL="1284481" indent="0">
              <a:buFontTx/>
              <a:buNone/>
              <a:defRPr/>
            </a:lvl3pPr>
            <a:lvl4pPr marL="3265917" indent="0">
              <a:buFontTx/>
              <a:buNone/>
              <a:defRPr/>
            </a:lvl4pPr>
            <a:lvl5pPr marL="4354556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001" y="3912444"/>
            <a:ext cx="7516368" cy="340156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5300" baseline="0"/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15224001" y="7813884"/>
            <a:ext cx="7516368" cy="3401568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5300" baseline="0"/>
            </a:lvl1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2084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1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- Semibold, colo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1552238" y="4014788"/>
            <a:ext cx="12038012" cy="8539162"/>
          </a:xfrm>
        </p:spPr>
        <p:txBody>
          <a:bodyPr/>
          <a:lstStyle>
            <a:lvl1pPr marL="0" indent="0">
              <a:spcAft>
                <a:spcPts val="7800"/>
              </a:spcAft>
              <a:buFontTx/>
              <a:buNone/>
              <a:defRPr baseline="0">
                <a:solidFill>
                  <a:srgbClr val="00AEAF"/>
                </a:solidFill>
                <a:latin typeface="Titillium WebSemiBold" panose="000007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5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</p:spTree>
    <p:extLst>
      <p:ext uri="{BB962C8B-B14F-4D97-AF65-F5344CB8AC3E}">
        <p14:creationId xmlns:p14="http://schemas.microsoft.com/office/powerpoint/2010/main" val="3309698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048" y="731520"/>
            <a:ext cx="22384512" cy="12527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2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2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978408" y="2404872"/>
            <a:ext cx="10835640" cy="10177272"/>
          </a:xfrm>
        </p:spPr>
        <p:txBody>
          <a:bodyPr/>
          <a:lstStyle>
            <a:lvl1pPr marL="857250" marR="0" indent="-857250" algn="l" defTabSz="1088639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buSzTx/>
              <a:buFont typeface="Arial"/>
              <a:buChar char="•"/>
              <a:tabLst/>
              <a:defRPr baseline="0"/>
            </a:lvl1pPr>
            <a:lvl2pPr marL="1543050" indent="-547688">
              <a:defRPr/>
            </a:lvl2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2"/>
          </p:nvPr>
        </p:nvSpPr>
        <p:spPr>
          <a:xfrm>
            <a:off x="12665583" y="2404872"/>
            <a:ext cx="10835640" cy="10177272"/>
          </a:xfrm>
        </p:spPr>
        <p:txBody>
          <a:bodyPr/>
          <a:lstStyle>
            <a:lvl1pPr marL="857250" marR="0" indent="-857250" algn="l" defTabSz="1088639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buSzTx/>
              <a:buFont typeface="Arial"/>
              <a:buChar char="•"/>
              <a:tabLst/>
              <a:defRPr baseline="0"/>
            </a:lvl1pPr>
            <a:lvl2pPr marL="1543050" indent="-547688">
              <a:defRPr/>
            </a:lvl2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22542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 Solutions (Climi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048" y="731520"/>
            <a:ext cx="22384512" cy="12527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SierraLogo_R_horiz_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099" y="12750802"/>
            <a:ext cx="2860884" cy="531757"/>
          </a:xfrm>
          <a:prstGeom prst="rect">
            <a:avLst/>
          </a:prstGeom>
        </p:spPr>
      </p:pic>
      <p:sp>
        <p:nvSpPr>
          <p:cNvPr id="8" name="TextBox 3"/>
          <p:cNvSpPr txBox="1"/>
          <p:nvPr userDrawn="1"/>
        </p:nvSpPr>
        <p:spPr>
          <a:xfrm>
            <a:off x="0" y="12746736"/>
            <a:ext cx="978408" cy="539496"/>
          </a:xfrm>
          <a:prstGeom prst="rect">
            <a:avLst/>
          </a:prstGeom>
          <a:solidFill>
            <a:srgbClr val="E53B30"/>
          </a:solidFill>
        </p:spPr>
        <p:txBody>
          <a:bodyPr wrap="none" lIns="201168" tIns="0" rIns="0" bIns="9144" rtlCol="0" anchor="ctr" anchorCtr="0">
            <a:noAutofit/>
          </a:bodyPr>
          <a:lstStyle>
            <a:defPPr>
              <a:defRPr lang="en-US"/>
            </a:defPPr>
            <a:lvl1pPr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219261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2438522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3657783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4877044" algn="l" defTabSz="1219261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96305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7315566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8534827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9754088" algn="l" defTabSz="1219261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fld id="{87D01023-7539-4AC7-A31D-6203E3A72819}" type="slidenum">
              <a:rPr lang="en-US" sz="2100" b="0" i="0" smtClean="0">
                <a:solidFill>
                  <a:schemeClr val="bg1"/>
                </a:solidFill>
                <a:latin typeface="Titillium WebLight" panose="00000400000000000000" pitchFamily="2" charset="0"/>
                <a:cs typeface="Titillium WebLight"/>
              </a:rPr>
              <a:pPr/>
              <a:t>‹#›</a:t>
            </a:fld>
            <a:endParaRPr lang="en-US" sz="2100" b="0" i="0" dirty="0">
              <a:solidFill>
                <a:schemeClr val="bg1"/>
              </a:solidFill>
              <a:latin typeface="Titillium WebLight" panose="00000400000000000000" pitchFamily="2" charset="0"/>
              <a:cs typeface="Titillium WebLight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756648" y="2834640"/>
            <a:ext cx="13331952" cy="5486400"/>
          </a:xfrm>
        </p:spPr>
        <p:txBody>
          <a:bodyPr/>
          <a:lstStyle>
            <a:lvl1pPr marL="576072" indent="-576072">
              <a:lnSpc>
                <a:spcPct val="100000"/>
              </a:lnSpc>
              <a:spcAft>
                <a:spcPts val="900"/>
              </a:spcAft>
              <a:buClrTx/>
              <a:buSzPct val="110000"/>
              <a:defRPr sz="4000" baseline="0"/>
            </a:lvl1pPr>
            <a:lvl2pPr marL="1060704" indent="-457200">
              <a:lnSpc>
                <a:spcPct val="100000"/>
              </a:lnSpc>
              <a:spcAft>
                <a:spcPts val="900"/>
              </a:spcAft>
              <a:buClrTx/>
              <a:buSzPct val="110000"/>
              <a:buFont typeface="Arial" panose="020B0604020202020204" pitchFamily="34" charset="0"/>
              <a:buChar char="−"/>
              <a:defRPr sz="3200" baseline="0"/>
            </a:lvl2pPr>
            <a:lvl4pPr marL="2377440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defRPr sz="4300" baseline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46985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7048" y="1572768"/>
            <a:ext cx="7818120" cy="60990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44784" y="4014216"/>
            <a:ext cx="12728448" cy="85404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51269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0" r:id="rId5"/>
    <p:sldLayoutId id="2147483664" r:id="rId6"/>
    <p:sldLayoutId id="2147483655" r:id="rId7"/>
    <p:sldLayoutId id="2147483656" r:id="rId8"/>
    <p:sldLayoutId id="2147483666" r:id="rId9"/>
    <p:sldLayoutId id="2147483672" r:id="rId10"/>
    <p:sldLayoutId id="2147483670" r:id="rId11"/>
    <p:sldLayoutId id="2147483657" r:id="rId12"/>
    <p:sldLayoutId id="2147483658" r:id="rId13"/>
    <p:sldLayoutId id="2147483665" r:id="rId14"/>
    <p:sldLayoutId id="2147483675" r:id="rId15"/>
    <p:sldLayoutId id="2147483659" r:id="rId16"/>
    <p:sldLayoutId id="2147483660" r:id="rId17"/>
    <p:sldLayoutId id="2147483662" r:id="rId18"/>
    <p:sldLayoutId id="2147483668" r:id="rId19"/>
    <p:sldLayoutId id="2147483669" r:id="rId20"/>
    <p:sldLayoutId id="2147483667" r:id="rId21"/>
    <p:sldLayoutId id="2147483673" r:id="rId22"/>
    <p:sldLayoutId id="2147483674" r:id="rId23"/>
    <p:sldLayoutId id="2147483671" r:id="rId24"/>
    <p:sldLayoutId id="2147483663" r:id="rId25"/>
    <p:sldLayoutId id="2147483676" r:id="rId26"/>
    <p:sldLayoutId id="2147483661" r:id="rId27"/>
    <p:sldLayoutId id="2147483678" r:id="rId28"/>
    <p:sldLayoutId id="2147483682" r:id="rId29"/>
    <p:sldLayoutId id="2147483681" r:id="rId30"/>
    <p:sldLayoutId id="2147483683" r:id="rId31"/>
    <p:sldLayoutId id="2147483686" r:id="rId32"/>
  </p:sldLayoutIdLst>
  <p:txStyles>
    <p:titleStyle>
      <a:lvl1pPr algn="l" defTabSz="1088639" rtl="0" eaLnBrk="1" latinLnBrk="0" hangingPunct="1">
        <a:lnSpc>
          <a:spcPts val="8000"/>
        </a:lnSpc>
        <a:spcBef>
          <a:spcPct val="0"/>
        </a:spcBef>
        <a:buNone/>
        <a:defRPr sz="7200" kern="1200" baseline="0">
          <a:solidFill>
            <a:schemeClr val="tx1"/>
          </a:solidFill>
          <a:latin typeface="Titillium WebLight" panose="00000400000000000000" pitchFamily="2" charset="0"/>
          <a:ea typeface="+mj-ea"/>
          <a:cs typeface="+mj-cs"/>
        </a:defRPr>
      </a:lvl1pPr>
    </p:titleStyle>
    <p:bodyStyle>
      <a:lvl1pPr marL="0" indent="-548640" algn="l" defTabSz="1088639" rtl="0" eaLnBrk="1" latinLnBrk="0" hangingPunct="1">
        <a:lnSpc>
          <a:spcPts val="6000"/>
        </a:lnSpc>
        <a:spcBef>
          <a:spcPts val="0"/>
        </a:spcBef>
        <a:spcAft>
          <a:spcPts val="3200"/>
        </a:spcAft>
        <a:buClr>
          <a:srgbClr val="E53B30"/>
        </a:buClr>
        <a:buFont typeface="Arial"/>
        <a:buChar char="•"/>
        <a:defRPr sz="5900" kern="1200">
          <a:solidFill>
            <a:schemeClr val="tx1"/>
          </a:solidFill>
          <a:latin typeface="Titillium WebLight"/>
          <a:ea typeface="+mn-ea"/>
          <a:cs typeface="+mn-cs"/>
        </a:defRPr>
      </a:lvl1pPr>
      <a:lvl2pPr marL="1216152" indent="-548640" algn="l" defTabSz="1088639" rtl="0" eaLnBrk="1" latinLnBrk="0" hangingPunct="1">
        <a:lnSpc>
          <a:spcPts val="5000"/>
        </a:lnSpc>
        <a:spcBef>
          <a:spcPts val="0"/>
        </a:spcBef>
        <a:spcAft>
          <a:spcPts val="3200"/>
        </a:spcAft>
        <a:buClr>
          <a:srgbClr val="E53B30"/>
        </a:buClr>
        <a:buFont typeface="Arial"/>
        <a:buChar char="–"/>
        <a:defRPr sz="4800" kern="1200">
          <a:solidFill>
            <a:schemeClr val="tx1"/>
          </a:solidFill>
          <a:latin typeface="Titillium WebLight"/>
          <a:ea typeface="+mn-ea"/>
          <a:cs typeface="+mn-cs"/>
        </a:defRPr>
      </a:lvl2pPr>
      <a:lvl3pPr marL="1828800" indent="-544319" algn="l" defTabSz="1088639" rtl="0" eaLnBrk="1" latinLnBrk="0" hangingPunct="1">
        <a:spcBef>
          <a:spcPts val="0"/>
        </a:spcBef>
        <a:spcAft>
          <a:spcPts val="3200"/>
        </a:spcAft>
        <a:buClr>
          <a:srgbClr val="E53B30"/>
        </a:buClr>
        <a:buFont typeface="Arial"/>
        <a:buChar char="•"/>
        <a:defRPr sz="4300" kern="1200">
          <a:solidFill>
            <a:schemeClr val="tx1"/>
          </a:solidFill>
          <a:latin typeface="Titillium WebLight"/>
          <a:ea typeface="+mn-ea"/>
          <a:cs typeface="+mn-cs"/>
        </a:defRPr>
      </a:lvl3pPr>
      <a:lvl4pPr marL="3810236" indent="-544319" algn="l" defTabSz="1088639" rtl="0" eaLnBrk="1" latinLnBrk="0" hangingPunct="1">
        <a:spcBef>
          <a:spcPct val="20000"/>
        </a:spcBef>
        <a:buFont typeface="Arial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98875" indent="-544319" algn="l" defTabSz="1088639" rtl="0" eaLnBrk="1" latinLnBrk="0" hangingPunct="1">
        <a:spcBef>
          <a:spcPct val="20000"/>
        </a:spcBef>
        <a:buFont typeface="Arial"/>
        <a:buChar char="»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987514" indent="-544319" algn="l" defTabSz="1088639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76153" indent="-544319" algn="l" defTabSz="1088639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64792" indent="-544319" algn="l" defTabSz="1088639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53431" indent="-544319" algn="l" defTabSz="1088639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639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7278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917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4556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3195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1834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20472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9111" algn="l" defTabSz="108863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bject&#10;&#10;Description automatically generated">
            <a:extLst>
              <a:ext uri="{FF2B5EF4-FFF2-40B4-BE49-F238E27FC236}">
                <a16:creationId xmlns:a16="http://schemas.microsoft.com/office/drawing/2014/main" id="{8D6DF170-A22D-4B62-B02A-8A37F1DC06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-893"/>
            <a:ext cx="24385588" cy="137168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7DEE398-B288-4ACD-AB1D-19C7C08AAFE2}"/>
              </a:ext>
            </a:extLst>
          </p:cNvPr>
          <p:cNvSpPr/>
          <p:nvPr/>
        </p:nvSpPr>
        <p:spPr>
          <a:xfrm>
            <a:off x="0" y="4352544"/>
            <a:ext cx="17739360" cy="6541887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87" y="4990916"/>
            <a:ext cx="15249189" cy="11016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9600" b="1" dirty="0">
                <a:solidFill>
                  <a:schemeClr val="tx1"/>
                </a:solidFill>
                <a:latin typeface="Titillium Web" panose="00000500000000000000" pitchFamily="2" charset="0"/>
              </a:rPr>
              <a:t>mMTC Evolution in Rel 17</a:t>
            </a:r>
            <a:endParaRPr lang="en-US" sz="9600" dirty="0">
              <a:solidFill>
                <a:schemeClr val="tx1"/>
              </a:solidFill>
              <a:latin typeface="Titillium WebSemiBold" panose="00000700000000000000" pitchFamily="2" charset="0"/>
            </a:endParaRPr>
          </a:p>
        </p:txBody>
      </p:sp>
      <p:pic>
        <p:nvPicPr>
          <p:cNvPr id="22" name="Picture 21" descr="SierraLogo_R_Stacked_CMYK_White.eps">
            <a:extLst>
              <a:ext uri="{FF2B5EF4-FFF2-40B4-BE49-F238E27FC236}">
                <a16:creationId xmlns:a16="http://schemas.microsoft.com/office/drawing/2014/main" id="{50BF464A-B17D-4525-AF3C-93FF9EDEEC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8844" y="11432582"/>
            <a:ext cx="2940738" cy="1614571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FECE151A-D3A2-44DD-A96B-0661F5BB39C0}"/>
              </a:ext>
            </a:extLst>
          </p:cNvPr>
          <p:cNvSpPr txBox="1">
            <a:spLocks/>
          </p:cNvSpPr>
          <p:nvPr/>
        </p:nvSpPr>
        <p:spPr>
          <a:xfrm>
            <a:off x="0" y="6857552"/>
            <a:ext cx="15249189" cy="33105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1088639" rtl="0" eaLnBrk="1" latinLnBrk="0" hangingPunct="1">
              <a:lnSpc>
                <a:spcPts val="8000"/>
              </a:lnSpc>
              <a:spcBef>
                <a:spcPct val="0"/>
              </a:spcBef>
              <a:buNone/>
              <a:defRPr sz="7200" b="0" kern="1200" baseline="0">
                <a:solidFill>
                  <a:schemeClr val="bg1"/>
                </a:solidFill>
                <a:latin typeface="Titillium WebLight" panose="00000400000000000000" pitchFamily="2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6600" b="1" dirty="0">
                <a:solidFill>
                  <a:schemeClr val="tx1"/>
                </a:solidFill>
                <a:latin typeface="Titillium Web" panose="00000500000000000000" pitchFamily="2" charset="0"/>
              </a:rPr>
              <a:t>NR mMTC Evolution and </a:t>
            </a:r>
            <a:endParaRPr lang="en-US" sz="6600" dirty="0">
              <a:solidFill>
                <a:schemeClr val="tx1"/>
              </a:solidFill>
              <a:latin typeface="Titillium WebSemiBold" panose="00000700000000000000" pitchFamily="2" charset="0"/>
            </a:endParaRPr>
          </a:p>
          <a:p>
            <a:pPr>
              <a:lnSpc>
                <a:spcPct val="100000"/>
              </a:lnSpc>
            </a:pPr>
            <a:r>
              <a:rPr lang="en-US" sz="6600" b="1" dirty="0">
                <a:solidFill>
                  <a:schemeClr val="tx1"/>
                </a:solidFill>
                <a:latin typeface="Titillium Web" panose="00000500000000000000" pitchFamily="2" charset="0"/>
              </a:rPr>
              <a:t>LTE-M/NB-IOT Evolution</a:t>
            </a:r>
          </a:p>
        </p:txBody>
      </p:sp>
    </p:spTree>
    <p:extLst>
      <p:ext uri="{BB962C8B-B14F-4D97-AF65-F5344CB8AC3E}">
        <p14:creationId xmlns:p14="http://schemas.microsoft.com/office/powerpoint/2010/main" val="271496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51E86-DA2F-4148-BF83-F077EC47A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NR mMTC Rel 17 Evolution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08073-21E3-47EC-9A63-DDE03A824C2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r>
              <a:rPr lang="en-US" dirty="0"/>
              <a:t>Proposal:  Approve a Rel 17 NR mMTC Study Item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Duration all of Rel 17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Targeted normative work starting in Rel 18 </a:t>
            </a:r>
          </a:p>
          <a:p>
            <a:pPr lvl="0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r>
              <a:rPr lang="en-US" dirty="0"/>
              <a:t>Study should at least include: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Use cases and requirements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Complexity reduction techniques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Power consumption reduction techniques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Coverage enhancement techniques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Capacity enhancement techniques</a:t>
            </a:r>
          </a:p>
          <a:p>
            <a:pPr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r>
              <a:rPr lang="en-US" sz="5400" dirty="0"/>
              <a:t>Delicate balance between complexity vs capabilities and target markets</a:t>
            </a:r>
            <a:endParaRPr lang="en-CA" sz="5400" dirty="0"/>
          </a:p>
          <a:p>
            <a:pPr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endParaRPr lang="en-CA" sz="4400" b="1" dirty="0"/>
          </a:p>
          <a:p>
            <a:endParaRPr lang="en-CA" sz="5400" dirty="0"/>
          </a:p>
        </p:txBody>
      </p:sp>
    </p:spTree>
    <p:extLst>
      <p:ext uri="{BB962C8B-B14F-4D97-AF65-F5344CB8AC3E}">
        <p14:creationId xmlns:p14="http://schemas.microsoft.com/office/powerpoint/2010/main" val="3237947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5B3B6-2C0C-4483-8F8D-5EFCF0979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NR mMTC Rel 17 Evolution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8EA2A-6839-4EE5-8768-E8E1AAAAB16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447740" y="2987782"/>
            <a:ext cx="11797995" cy="9594361"/>
          </a:xfrm>
        </p:spPr>
        <p:txBody>
          <a:bodyPr/>
          <a:lstStyle/>
          <a:p>
            <a:r>
              <a:rPr lang="en-US" sz="6000" b="1" dirty="0"/>
              <a:t>NR mMTC solution MUST be complementary </a:t>
            </a:r>
          </a:p>
          <a:p>
            <a:pPr lvl="1"/>
            <a:r>
              <a:rPr lang="en-US" sz="4300" dirty="0"/>
              <a:t>mMTC market has a wide capability vs complexity  range</a:t>
            </a:r>
          </a:p>
          <a:p>
            <a:pPr lvl="1"/>
            <a:r>
              <a:rPr lang="en-US" dirty="0"/>
              <a:t>Large gap between LTE-M/NB-IOT and NR eMBB e.g. HD video</a:t>
            </a:r>
          </a:p>
          <a:p>
            <a:pPr lvl="1"/>
            <a:r>
              <a:rPr lang="en-US" sz="4300" dirty="0"/>
              <a:t>LTE-M/NB-IOT must continue to be seen as the </a:t>
            </a:r>
            <a:r>
              <a:rPr lang="en-US" sz="4300" b="1" dirty="0"/>
              <a:t>ONLY </a:t>
            </a:r>
            <a:r>
              <a:rPr lang="en-US" sz="4300" dirty="0"/>
              <a:t>5G LPWA solution</a:t>
            </a:r>
          </a:p>
          <a:p>
            <a:endParaRPr lang="en-US" sz="5400" dirty="0"/>
          </a:p>
          <a:p>
            <a:endParaRPr lang="en-US" sz="5400" dirty="0"/>
          </a:p>
          <a:p>
            <a:endParaRPr lang="en-US" sz="5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024503F-E95F-47EC-BBD4-2818B1C21628}"/>
              </a:ext>
            </a:extLst>
          </p:cNvPr>
          <p:cNvCxnSpPr/>
          <p:nvPr/>
        </p:nvCxnSpPr>
        <p:spPr>
          <a:xfrm>
            <a:off x="13860460" y="2533047"/>
            <a:ext cx="0" cy="903142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Canvas 37">
            <a:extLst>
              <a:ext uri="{FF2B5EF4-FFF2-40B4-BE49-F238E27FC236}">
                <a16:creationId xmlns:a16="http://schemas.microsoft.com/office/drawing/2014/main" id="{D9B695BD-C110-44D9-8F19-EC45A515F002}"/>
              </a:ext>
            </a:extLst>
          </p:cNvPr>
          <p:cNvGrpSpPr/>
          <p:nvPr/>
        </p:nvGrpSpPr>
        <p:grpSpPr>
          <a:xfrm>
            <a:off x="12217038" y="2987783"/>
            <a:ext cx="11990822" cy="8750560"/>
            <a:chOff x="0" y="-131262"/>
            <a:chExt cx="5273219" cy="341929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6274CC-6AF5-4FEF-879E-6C84F97E2E37}"/>
                </a:ext>
              </a:extLst>
            </p:cNvPr>
            <p:cNvSpPr/>
            <p:nvPr/>
          </p:nvSpPr>
          <p:spPr>
            <a:xfrm>
              <a:off x="0" y="0"/>
              <a:ext cx="5222875" cy="3288030"/>
            </a:xfrm>
            <a:prstGeom prst="rect">
              <a:avLst/>
            </a:prstGeom>
          </p:spPr>
        </p:sp>
        <p:sp>
          <p:nvSpPr>
            <p:cNvPr id="12" name="Text Box 41">
              <a:extLst>
                <a:ext uri="{FF2B5EF4-FFF2-40B4-BE49-F238E27FC236}">
                  <a16:creationId xmlns:a16="http://schemas.microsoft.com/office/drawing/2014/main" id="{FFAF4129-3040-4BB5-951F-71596214FCF8}"/>
                </a:ext>
              </a:extLst>
            </p:cNvPr>
            <p:cNvSpPr txBox="1"/>
            <p:nvPr/>
          </p:nvSpPr>
          <p:spPr>
            <a:xfrm>
              <a:off x="2461049" y="2577635"/>
              <a:ext cx="1326173" cy="60856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4000" dirty="0">
                  <a:solidFill>
                    <a:srgbClr val="77933C"/>
                  </a:solidFill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rPr>
                <a:t>Capability</a:t>
              </a:r>
              <a:endParaRPr lang="en-CA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400" dirty="0">
                  <a:solidFill>
                    <a:srgbClr val="77933C"/>
                  </a:solidFill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rPr>
                <a:t>(speed, latency, …)</a:t>
              </a:r>
              <a:endParaRPr lang="en-CA" sz="24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</p:txBody>
        </p:sp>
        <p:sp>
          <p:nvSpPr>
            <p:cNvPr id="13" name="Text Box 54">
              <a:extLst>
                <a:ext uri="{FF2B5EF4-FFF2-40B4-BE49-F238E27FC236}">
                  <a16:creationId xmlns:a16="http://schemas.microsoft.com/office/drawing/2014/main" id="{6EAC7216-4DB1-4FA6-B72E-0C653206657C}"/>
                </a:ext>
              </a:extLst>
            </p:cNvPr>
            <p:cNvSpPr txBox="1"/>
            <p:nvPr/>
          </p:nvSpPr>
          <p:spPr>
            <a:xfrm>
              <a:off x="629976" y="-131262"/>
              <a:ext cx="1326173" cy="600807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3200" dirty="0">
                  <a:solidFill>
                    <a:srgbClr val="77933C"/>
                  </a:solidFill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rPr>
                <a:t>Complexity</a:t>
              </a:r>
              <a:endParaRPr lang="en-CA" sz="14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400" dirty="0">
                  <a:solidFill>
                    <a:srgbClr val="77933C"/>
                  </a:solidFill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rPr>
                <a:t>(Cost, Size, …)</a:t>
              </a:r>
              <a:endParaRPr lang="en-CA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86F3278-0BDC-4A0C-9B93-51252E57CCF7}"/>
                </a:ext>
              </a:extLst>
            </p:cNvPr>
            <p:cNvSpPr/>
            <p:nvPr/>
          </p:nvSpPr>
          <p:spPr>
            <a:xfrm>
              <a:off x="3655920" y="27808"/>
              <a:ext cx="1506129" cy="1143000"/>
            </a:xfrm>
            <a:prstGeom prst="ellipse">
              <a:avLst/>
            </a:prstGeom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rPr>
                <a:t>NR eMBB</a:t>
              </a:r>
              <a:endParaRPr lang="en-CA" sz="1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A541076-9F5E-4FB9-8243-BA0EC2240EB5}"/>
                </a:ext>
              </a:extLst>
            </p:cNvPr>
            <p:cNvSpPr/>
            <p:nvPr/>
          </p:nvSpPr>
          <p:spPr>
            <a:xfrm>
              <a:off x="769126" y="1808308"/>
              <a:ext cx="1709039" cy="1143000"/>
            </a:xfrm>
            <a:prstGeom prst="ellipse">
              <a:avLst/>
            </a:prstGeom>
            <a:solidFill>
              <a:srgbClr val="FFC000">
                <a:alpha val="92000"/>
              </a:srgb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rPr>
                <a:t>NB-IOT</a:t>
              </a:r>
              <a:endParaRPr lang="en-CA" sz="1000"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806EB92-FEB3-48A5-AA9A-EC983C9B2990}"/>
                </a:ext>
              </a:extLst>
            </p:cNvPr>
            <p:cNvSpPr/>
            <p:nvPr/>
          </p:nvSpPr>
          <p:spPr>
            <a:xfrm>
              <a:off x="1247348" y="1531138"/>
              <a:ext cx="1709039" cy="1143000"/>
            </a:xfrm>
            <a:prstGeom prst="ellipse">
              <a:avLst/>
            </a:prstGeom>
            <a:solidFill>
              <a:schemeClr val="accent3">
                <a:lumMod val="75000"/>
                <a:alpha val="68000"/>
              </a:scheme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rPr>
                <a:t>LTE-M</a:t>
              </a:r>
              <a:endParaRPr lang="en-CA" sz="1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6021EC7-F96C-4F22-85BE-CB72A35EA1A7}"/>
                </a:ext>
              </a:extLst>
            </p:cNvPr>
            <p:cNvSpPr/>
            <p:nvPr/>
          </p:nvSpPr>
          <p:spPr>
            <a:xfrm>
              <a:off x="2256540" y="756740"/>
              <a:ext cx="1970422" cy="125056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32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rPr>
                <a:t>NR </a:t>
              </a:r>
              <a:endParaRPr lang="en-CA" sz="12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32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rPr>
                <a:t>mMTC</a:t>
              </a:r>
              <a:endParaRPr lang="en-CA" sz="12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</p:txBody>
        </p:sp>
        <p:sp>
          <p:nvSpPr>
            <p:cNvPr id="18" name="Text Box 54">
              <a:extLst>
                <a:ext uri="{FF2B5EF4-FFF2-40B4-BE49-F238E27FC236}">
                  <a16:creationId xmlns:a16="http://schemas.microsoft.com/office/drawing/2014/main" id="{99B46EB9-1AAD-4F4C-955E-8A3802776A5D}"/>
                </a:ext>
              </a:extLst>
            </p:cNvPr>
            <p:cNvSpPr txBox="1"/>
            <p:nvPr/>
          </p:nvSpPr>
          <p:spPr>
            <a:xfrm>
              <a:off x="903204" y="2601148"/>
              <a:ext cx="1493536" cy="324053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3200" dirty="0">
                  <a:solidFill>
                    <a:schemeClr val="bg1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rPr>
                <a:t>LPWA</a:t>
              </a:r>
              <a:endParaRPr lang="en-CA" sz="1400" dirty="0"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</p:txBody>
        </p:sp>
        <p:sp>
          <p:nvSpPr>
            <p:cNvPr id="19" name="Text Box 54">
              <a:extLst>
                <a:ext uri="{FF2B5EF4-FFF2-40B4-BE49-F238E27FC236}">
                  <a16:creationId xmlns:a16="http://schemas.microsoft.com/office/drawing/2014/main" id="{AD693506-EEF5-4671-A3BB-EEA03871CAB7}"/>
                </a:ext>
              </a:extLst>
            </p:cNvPr>
            <p:cNvSpPr txBox="1"/>
            <p:nvPr/>
          </p:nvSpPr>
          <p:spPr>
            <a:xfrm>
              <a:off x="3947046" y="2596322"/>
              <a:ext cx="1326173" cy="324053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3200" dirty="0">
                  <a:solidFill>
                    <a:schemeClr val="bg1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rPr>
                <a:t>eMBB</a:t>
              </a:r>
              <a:endParaRPr lang="en-CA" sz="1400" dirty="0"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1E1BF72F-D00D-4D7B-B797-11FF7ECF7E20}"/>
                </a:ext>
              </a:extLst>
            </p:cNvPr>
            <p:cNvCxnSpPr/>
            <p:nvPr/>
          </p:nvCxnSpPr>
          <p:spPr>
            <a:xfrm flipV="1">
              <a:off x="1259597" y="233021"/>
              <a:ext cx="0" cy="2351944"/>
            </a:xfrm>
            <a:prstGeom prst="straightConnector1">
              <a:avLst/>
            </a:prstGeom>
            <a:ln w="101600">
              <a:solidFill>
                <a:srgbClr val="64A70B"/>
              </a:solidFill>
              <a:tailEnd type="triangle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20" name="Text Box 54">
              <a:extLst>
                <a:ext uri="{FF2B5EF4-FFF2-40B4-BE49-F238E27FC236}">
                  <a16:creationId xmlns:a16="http://schemas.microsoft.com/office/drawing/2014/main" id="{85704508-7264-4F49-B167-3C2CC1373BD7}"/>
                </a:ext>
              </a:extLst>
            </p:cNvPr>
            <p:cNvSpPr txBox="1"/>
            <p:nvPr/>
          </p:nvSpPr>
          <p:spPr>
            <a:xfrm>
              <a:off x="857309" y="1527203"/>
              <a:ext cx="377663" cy="1080552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endParaRPr lang="en-CA" sz="1400" dirty="0"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</a:endParaRP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46063ABC-E1B7-4598-BE37-B5A28CACB1DD}"/>
                </a:ext>
              </a:extLst>
            </p:cNvPr>
            <p:cNvCxnSpPr/>
            <p:nvPr/>
          </p:nvCxnSpPr>
          <p:spPr>
            <a:xfrm flipV="1">
              <a:off x="1237253" y="2577635"/>
              <a:ext cx="3443654" cy="2"/>
            </a:xfrm>
            <a:prstGeom prst="straightConnector1">
              <a:avLst/>
            </a:prstGeom>
            <a:ln w="101600">
              <a:solidFill>
                <a:srgbClr val="64A70B"/>
              </a:solidFill>
              <a:tailEnd type="triangle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14981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C0C0E-B7DB-40A2-B248-6AB473DA2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NR mMTC Rel 17 Evolution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074F1-19E6-4E46-B96D-D39C3751ABE5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r>
              <a:rPr lang="en-US" dirty="0"/>
              <a:t>Use case and requirements e.g.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UE configuration - </a:t>
            </a:r>
            <a:r>
              <a:rPr lang="en-US" sz="4800" b="1" i="1" dirty="0">
                <a:solidFill>
                  <a:srgbClr val="00677A"/>
                </a:solidFill>
              </a:rPr>
              <a:t>Support Worldwide SKU ,</a:t>
            </a:r>
            <a:r>
              <a:rPr lang="en-US" sz="4400" b="1" i="1" dirty="0">
                <a:solidFill>
                  <a:srgbClr val="00677A"/>
                </a:solidFill>
              </a:rPr>
              <a:t> focus on HD-FDD and TDD</a:t>
            </a:r>
          </a:p>
          <a:p>
            <a: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Band support - </a:t>
            </a:r>
            <a:r>
              <a:rPr lang="en-US" sz="4400" b="1" i="1" dirty="0">
                <a:solidFill>
                  <a:srgbClr val="00677A"/>
                </a:solidFill>
              </a:rPr>
              <a:t>focus on FR1 including unlicensed.</a:t>
            </a:r>
            <a:endParaRPr lang="en-CA" sz="4400" b="1" i="1" dirty="0">
              <a:solidFill>
                <a:srgbClr val="00677A"/>
              </a:solidFill>
            </a:endParaRPr>
          </a:p>
          <a:p>
            <a: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Support SA or NSA or both</a:t>
            </a:r>
            <a:endParaRPr lang="en-CA" sz="4400" dirty="0"/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Data Rates </a:t>
            </a:r>
            <a:r>
              <a:rPr lang="en-US" sz="4400" i="1" dirty="0"/>
              <a:t>- </a:t>
            </a:r>
            <a:r>
              <a:rPr lang="en-US" sz="4400" b="1" i="1" dirty="0">
                <a:solidFill>
                  <a:srgbClr val="00677A"/>
                </a:solidFill>
              </a:rPr>
              <a:t>Cell Edge Rate &gt;10 Mbps</a:t>
            </a:r>
            <a:endParaRPr lang="en-CA" sz="4400" b="1" i="1" dirty="0">
              <a:solidFill>
                <a:srgbClr val="00677A"/>
              </a:solidFill>
            </a:endParaRP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Latency requirements,  Spectral Efficiency, 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Battery life – </a:t>
            </a:r>
            <a:r>
              <a:rPr lang="en-US" sz="4400" b="1" i="1" dirty="0">
                <a:solidFill>
                  <a:srgbClr val="00677A"/>
                </a:solidFill>
              </a:rPr>
              <a:t>focus on good idle mode performance</a:t>
            </a:r>
            <a:endParaRPr lang="en-CA" sz="4400" b="1" i="1" dirty="0">
              <a:solidFill>
                <a:srgbClr val="00677A"/>
              </a:solidFill>
            </a:endParaRP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Coverage requirements – only useful if cell edge min throughput can be maintained</a:t>
            </a:r>
            <a:endParaRPr lang="en-CA" sz="4400" dirty="0"/>
          </a:p>
          <a:p>
            <a:pPr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r>
              <a:rPr lang="en-US" dirty="0"/>
              <a:t>Study possible complexity reductions e.g.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Reduce some mandatory features e.g. SCS, antennas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Latency and speed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Minimum bandwidth - </a:t>
            </a:r>
            <a:r>
              <a:rPr lang="en-US" sz="4400" b="1" i="1" dirty="0">
                <a:solidFill>
                  <a:srgbClr val="00677A"/>
                </a:solidFill>
              </a:rPr>
              <a:t>encourage to reuse NR SSB and beam management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Lower power class</a:t>
            </a:r>
            <a:endParaRPr lang="en-US" dirty="0"/>
          </a:p>
          <a:p>
            <a:pPr lvl="2"/>
            <a:endParaRPr lang="en-C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F3A768-D482-4784-ADCC-75C935ED09AE}"/>
              </a:ext>
            </a:extLst>
          </p:cNvPr>
          <p:cNvSpPr txBox="1"/>
          <p:nvPr/>
        </p:nvSpPr>
        <p:spPr>
          <a:xfrm>
            <a:off x="15144750" y="5257800"/>
            <a:ext cx="7124700" cy="1276350"/>
          </a:xfrm>
          <a:prstGeom prst="rect">
            <a:avLst/>
          </a:prstGeom>
          <a:noFill/>
          <a:ln w="50800">
            <a:solidFill>
              <a:srgbClr val="00677A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4400" b="1" i="1" dirty="0">
                <a:solidFill>
                  <a:srgbClr val="00677A"/>
                </a:solidFill>
                <a:latin typeface="Titillium WebLight"/>
              </a:rPr>
              <a:t>Sierra’s View in Blue Italics</a:t>
            </a:r>
            <a:endParaRPr lang="en-CA" sz="4400" b="1" i="1" dirty="0">
              <a:solidFill>
                <a:srgbClr val="00677A"/>
              </a:solidFill>
              <a:latin typeface="Titillium WebLight"/>
            </a:endParaRPr>
          </a:p>
        </p:txBody>
      </p:sp>
    </p:spTree>
    <p:extLst>
      <p:ext uri="{BB962C8B-B14F-4D97-AF65-F5344CB8AC3E}">
        <p14:creationId xmlns:p14="http://schemas.microsoft.com/office/powerpoint/2010/main" val="302446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C0C0E-B7DB-40A2-B248-6AB473DA2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NR mMTC Rel 17 Evolution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074F1-19E6-4E46-B96D-D39C3751ABE5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r>
              <a:rPr lang="en-US" dirty="0"/>
              <a:t>Study power consumption reduction techniques (beyond those already studied) e.g.</a:t>
            </a:r>
            <a:endParaRPr lang="en-CA" dirty="0"/>
          </a:p>
          <a:p>
            <a: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Idle mode improvements: eDRX, PSM, Wake-up Signal, Go-to-sleep signal</a:t>
            </a:r>
            <a:endParaRPr lang="en-CA" sz="4400" dirty="0"/>
          </a:p>
          <a:p>
            <a: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RRC connection reduction techniques:  Pre-allocated resources, EDT, Release Assistance</a:t>
            </a:r>
          </a:p>
          <a:p>
            <a:pPr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r>
              <a:rPr lang="en-US" dirty="0"/>
              <a:t>Study Coverage enhancement techniques e.g.</a:t>
            </a:r>
            <a:endParaRPr lang="en-CA" dirty="0"/>
          </a:p>
          <a:p>
            <a: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Repetitions – within constraint of minimum data rate</a:t>
            </a:r>
            <a:endParaRPr lang="en-CA" sz="4400" dirty="0"/>
          </a:p>
          <a:p>
            <a: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Interleaving, RV cycling, RV repetition, HARQ enhancements</a:t>
            </a:r>
          </a:p>
          <a:p>
            <a:pPr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r>
              <a:rPr lang="en-US" dirty="0"/>
              <a:t>Capacity enhancement techniques e.g.</a:t>
            </a:r>
            <a:endParaRPr lang="en-CA" dirty="0"/>
          </a:p>
          <a:p>
            <a:pPr lvl="2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Sub-PRB,  modulation order, MIMO, NOMA, EDT</a:t>
            </a:r>
            <a:endParaRPr lang="en-CA" sz="4400" dirty="0"/>
          </a:p>
          <a:p>
            <a:pPr lvl="2">
              <a:spcBef>
                <a:spcPts val="800"/>
              </a:spcBef>
              <a:spcAft>
                <a:spcPts val="0"/>
              </a:spcAft>
            </a:pPr>
            <a:endParaRPr lang="en-US" sz="4400" dirty="0"/>
          </a:p>
          <a:p>
            <a:pPr lvl="2">
              <a:spcBef>
                <a:spcPts val="800"/>
              </a:spcBef>
              <a:spcAft>
                <a:spcPts val="0"/>
              </a:spcAft>
            </a:pPr>
            <a:endParaRPr lang="en-CA" sz="4400" dirty="0"/>
          </a:p>
        </p:txBody>
      </p:sp>
    </p:spTree>
    <p:extLst>
      <p:ext uri="{BB962C8B-B14F-4D97-AF65-F5344CB8AC3E}">
        <p14:creationId xmlns:p14="http://schemas.microsoft.com/office/powerpoint/2010/main" val="389747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71D76-8103-4532-B4CB-1FE469245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LTE-M/NB-IOT Rel 17 Evolution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3DC67-E55B-4493-BA74-84B0B44D892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r>
              <a:rPr lang="en-US" b="1" dirty="0"/>
              <a:t>Proposal:  Careful selection of a limited number of Rel 17 features </a:t>
            </a:r>
          </a:p>
          <a:p>
            <a:pPr marL="1284481" lvl="2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4400" dirty="0"/>
              <a:t>(i.e. a very smaller WID or even no WID)</a:t>
            </a:r>
          </a:p>
          <a:p>
            <a:pPr lvl="0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r>
              <a:rPr lang="en-US" dirty="0"/>
              <a:t>Commercialization is well behind standardization</a:t>
            </a:r>
            <a:endParaRPr lang="en-CA" dirty="0"/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Many release 13 features are still being commercialized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The 3 evolution releases (14,15,16) have addressed the missing features and concerns</a:t>
            </a:r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Historically, commercialization beyond 3 releases is very low</a:t>
            </a:r>
            <a:endParaRPr lang="en-CA" sz="4400" dirty="0"/>
          </a:p>
          <a:p>
            <a:pPr lvl="0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r>
              <a:rPr lang="en-US" dirty="0"/>
              <a:t>Lifecycle or longevity is a KEY requirement for this market</a:t>
            </a:r>
            <a:endParaRPr lang="en-CA" dirty="0"/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Continue to promote:</a:t>
            </a:r>
            <a:endParaRPr lang="en-CA" sz="4400" dirty="0"/>
          </a:p>
          <a:p>
            <a:pPr lvl="3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LTE-M/NB-IOT are the ONLY 5G LPWA solutions</a:t>
            </a:r>
            <a:endParaRPr lang="en-CA" sz="4400" dirty="0"/>
          </a:p>
          <a:p>
            <a:pPr lvl="3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NR will not deprecated LTE-M/NB-IOT</a:t>
            </a:r>
            <a:endParaRPr lang="en-CA" sz="4400" dirty="0"/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Co-existence with NR is critical to support that messaging </a:t>
            </a:r>
            <a:endParaRPr lang="en-CA" sz="4400" dirty="0"/>
          </a:p>
        </p:txBody>
      </p:sp>
    </p:spTree>
    <p:extLst>
      <p:ext uri="{BB962C8B-B14F-4D97-AF65-F5344CB8AC3E}">
        <p14:creationId xmlns:p14="http://schemas.microsoft.com/office/powerpoint/2010/main" val="2495404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71D76-8103-4532-B4CB-1FE469245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LTE-M/NB-IOT Rel 17 Evolution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3DC67-E55B-4493-BA74-84B0B44D892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</a:pPr>
            <a:r>
              <a:rPr lang="en-US" dirty="0"/>
              <a:t>High-level feature selection criteria</a:t>
            </a:r>
            <a:endParaRPr lang="en-CA" dirty="0"/>
          </a:p>
          <a:p>
            <a:pPr lvl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</a:pPr>
            <a:r>
              <a:rPr lang="en-US" dirty="0"/>
              <a:t>Avoid features that …</a:t>
            </a:r>
            <a:endParaRPr lang="en-CA" dirty="0"/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Require new UE silicon or module H/W changes </a:t>
            </a:r>
            <a:endParaRPr lang="en-CA" sz="4400" dirty="0"/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Reduce the complementary nature of LTE-M and NB-IOT</a:t>
            </a:r>
            <a:endParaRPr lang="en-CA" sz="4400" dirty="0"/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Require new UE categories =&gt; slows market adoption</a:t>
            </a:r>
            <a:endParaRPr lang="en-CA" sz="4400" dirty="0"/>
          </a:p>
          <a:p>
            <a:pPr lvl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</a:pPr>
            <a:r>
              <a:rPr lang="en-US" dirty="0"/>
              <a:t>Accept features that …</a:t>
            </a:r>
            <a:endParaRPr lang="en-CA" dirty="0"/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Improve NR co-existence (remain items from Rel 16)</a:t>
            </a:r>
            <a:endParaRPr lang="en-CA" sz="4400" dirty="0"/>
          </a:p>
          <a:p>
            <a:pPr lvl="2">
              <a:spcBef>
                <a:spcPts val="800"/>
              </a:spcBef>
              <a:spcAft>
                <a:spcPts val="0"/>
              </a:spcAft>
            </a:pPr>
            <a:r>
              <a:rPr lang="en-US" sz="4400" dirty="0"/>
              <a:t>Are well defined with limited scope</a:t>
            </a:r>
            <a:endParaRPr lang="en-CA" sz="4400" dirty="0"/>
          </a:p>
          <a:p>
            <a:pPr lvl="2">
              <a:spcBef>
                <a:spcPts val="800"/>
              </a:spcBef>
              <a:spcAft>
                <a:spcPts val="0"/>
              </a:spcAft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39345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Thank you</a:t>
            </a:r>
          </a:p>
        </p:txBody>
      </p:sp>
      <p:sp>
        <p:nvSpPr>
          <p:cNvPr id="7" name="Subtitle 4"/>
          <p:cNvSpPr txBox="1">
            <a:spLocks/>
          </p:cNvSpPr>
          <p:nvPr/>
        </p:nvSpPr>
        <p:spPr>
          <a:xfrm>
            <a:off x="1625813" y="7370064"/>
            <a:ext cx="13972032" cy="1476756"/>
          </a:xfrm>
          <a:prstGeom prst="rect">
            <a:avLst/>
          </a:prstGeom>
        </p:spPr>
        <p:txBody>
          <a:bodyPr/>
          <a:lstStyle>
            <a:lvl1pPr marL="0" indent="-548640" algn="l" defTabSz="1088639" rtl="0" eaLnBrk="1" latinLnBrk="0" hangingPunct="1">
              <a:lnSpc>
                <a:spcPts val="6000"/>
              </a:lnSpc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buFont typeface="Arial"/>
              <a:buChar char="•"/>
              <a:defRPr sz="5900" kern="1200">
                <a:solidFill>
                  <a:schemeClr val="tx1"/>
                </a:solidFill>
                <a:latin typeface="Titillium WebLight"/>
                <a:ea typeface="+mn-ea"/>
                <a:cs typeface="+mn-cs"/>
              </a:defRPr>
            </a:lvl1pPr>
            <a:lvl2pPr marL="1216152" indent="-548640" algn="l" defTabSz="1088639" rtl="0" eaLnBrk="1" latinLnBrk="0" hangingPunct="1">
              <a:lnSpc>
                <a:spcPts val="5000"/>
              </a:lnSpc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buFont typeface="Arial"/>
              <a:buChar char="–"/>
              <a:defRPr sz="4800" kern="1200">
                <a:solidFill>
                  <a:schemeClr val="tx1"/>
                </a:solidFill>
                <a:latin typeface="Titillium WebLight"/>
                <a:ea typeface="+mn-ea"/>
                <a:cs typeface="+mn-cs"/>
              </a:defRPr>
            </a:lvl2pPr>
            <a:lvl3pPr marL="1828800" indent="-544319" algn="l" defTabSz="1088639" rtl="0" eaLnBrk="1" latinLnBrk="0" hangingPunct="1">
              <a:spcBef>
                <a:spcPts val="0"/>
              </a:spcBef>
              <a:spcAft>
                <a:spcPts val="3200"/>
              </a:spcAft>
              <a:buClr>
                <a:srgbClr val="E53B30"/>
              </a:buClr>
              <a:buFont typeface="Arial"/>
              <a:buChar char="•"/>
              <a:defRPr sz="4300" kern="1200">
                <a:solidFill>
                  <a:schemeClr val="tx1"/>
                </a:solidFill>
                <a:latin typeface="Titillium WebLight"/>
                <a:ea typeface="+mn-ea"/>
                <a:cs typeface="+mn-cs"/>
              </a:defRPr>
            </a:lvl3pPr>
            <a:lvl4pPr marL="3810236" indent="-544319" algn="l" defTabSz="1088639" rtl="0" eaLnBrk="1" latinLnBrk="0" hangingPunct="1">
              <a:spcBef>
                <a:spcPct val="20000"/>
              </a:spcBef>
              <a:buFont typeface="Arial"/>
              <a:buChar char="–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98875" indent="-544319" algn="l" defTabSz="1088639" rtl="0" eaLnBrk="1" latinLnBrk="0" hangingPunct="1">
              <a:spcBef>
                <a:spcPct val="20000"/>
              </a:spcBef>
              <a:buFont typeface="Arial"/>
              <a:buChar char="»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987514" indent="-544319" algn="l" defTabSz="1088639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76153" indent="-544319" algn="l" defTabSz="1088639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64792" indent="-544319" algn="l" defTabSz="1088639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53431" indent="-544319" algn="l" defTabSz="1088639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endParaRPr lang="en-US" dirty="0">
              <a:latin typeface="Titillium Web" panose="00000500000000000000" pitchFamily="2" charset="0"/>
            </a:endParaRP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627848" y="7125954"/>
            <a:ext cx="15447983" cy="1436155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dirty="0"/>
              <a:t>13811 Wireless Way :: Richmond, British Columbia, Canada, V6V 3A4</a:t>
            </a:r>
          </a:p>
          <a:p>
            <a:pPr>
              <a:lnSpc>
                <a:spcPct val="100000"/>
              </a:lnSpc>
            </a:pPr>
            <a:r>
              <a:rPr lang="en-US" dirty="0"/>
              <a:t>sierrawireless.com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798" y="7903740"/>
            <a:ext cx="655321" cy="65836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967" y="7903740"/>
            <a:ext cx="658369" cy="65836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169" y="7903740"/>
            <a:ext cx="658369" cy="658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28575"/>
      </p:ext>
    </p:extLst>
  </p:cSld>
  <p:clrMapOvr>
    <a:masterClrMapping/>
  </p:clrMapOvr>
</p:sld>
</file>

<file path=ppt/theme/theme1.xml><?xml version="1.0" encoding="utf-8"?>
<a:theme xmlns:a="http://schemas.openxmlformats.org/drawingml/2006/main" name="Sierra Wireless Theme">
  <a:themeElements>
    <a:clrScheme name="SW Brand Colours">
      <a:dk1>
        <a:srgbClr val="000000"/>
      </a:dk1>
      <a:lt1>
        <a:srgbClr val="FFFFFF"/>
      </a:lt1>
      <a:dk2>
        <a:srgbClr val="5D5E61"/>
      </a:dk2>
      <a:lt2>
        <a:srgbClr val="FFFFFF"/>
      </a:lt2>
      <a:accent1>
        <a:srgbClr val="666666"/>
      </a:accent1>
      <a:accent2>
        <a:srgbClr val="E53B30"/>
      </a:accent2>
      <a:accent3>
        <a:srgbClr val="6A8E9A"/>
      </a:accent3>
      <a:accent4>
        <a:srgbClr val="00677A"/>
      </a:accent4>
      <a:accent5>
        <a:srgbClr val="F7781E"/>
      </a:accent5>
      <a:accent6>
        <a:srgbClr val="003640"/>
      </a:accent6>
      <a:hlink>
        <a:srgbClr val="00AEAF"/>
      </a:hlink>
      <a:folHlink>
        <a:srgbClr val="99B1B9"/>
      </a:folHlink>
    </a:clrScheme>
    <a:fontScheme name="Custom 1">
      <a:majorFont>
        <a:latin typeface="Titillium WebLight"/>
        <a:ea typeface=""/>
        <a:cs typeface=""/>
      </a:majorFont>
      <a:minorFont>
        <a:latin typeface="Titillium Web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A0ACA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SW Logo Red">
      <a:srgbClr val="E53B30"/>
    </a:custClr>
    <a:custClr name="SW Cool Gray">
      <a:srgbClr val="666666"/>
    </a:custClr>
    <a:custClr name="SW Mid Blue Gray">
      <a:srgbClr val="6A8E9A"/>
    </a:custClr>
    <a:custClr name="SW Dark Teal">
      <a:srgbClr val="003640"/>
    </a:custClr>
    <a:custClr name="SW Blue Gray">
      <a:srgbClr val="99B1B9"/>
    </a:custClr>
    <a:custClr name="SW Teal">
      <a:srgbClr val="00AEAF"/>
    </a:custClr>
    <a:custClr name="SW Gold">
      <a:srgbClr val="FEC221"/>
    </a:custClr>
    <a:custClr name="SW Orange">
      <a:srgbClr val="F7781E"/>
    </a:custClr>
    <a:custClr name="SW Blue">
      <a:srgbClr val="00677A"/>
    </a:custClr>
    <a:custClr name="SW Eggplant">
      <a:srgbClr val="621B4B"/>
    </a:custClr>
    <a:custClr name="SW Green">
      <a:srgbClr val="64A70B"/>
    </a:custClr>
    <a:custClr name="SW Light Gray">
      <a:srgbClr val="A0ACAF"/>
    </a:custClr>
  </a:custClrLst>
  <a:extLst>
    <a:ext uri="{05A4C25C-085E-4340-85A3-A5531E510DB2}">
      <thm15:themeFamily xmlns:thm15="http://schemas.microsoft.com/office/thememl/2012/main" name="Sierra Wireless Corp Template-July2017.potx" id="{A0789167-2AA0-48BA-B6D5-C7CBF4044768}" vid="{CD431550-C22B-4352-AF12-3D2A2BB4D14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B5312F5BDB7B46A577DCB59F0499B2" ma:contentTypeVersion="1" ma:contentTypeDescription="Create a new document." ma:contentTypeScope="" ma:versionID="2bbf2e93a03a328f1e15b36e84501ed4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68491057-CA9A-40D6-B662-AF9D5BDF49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0EF6D98F-DC84-4331-9D10-7882EB1D58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361E02-B880-448E-B69E-C9D0951C4EAF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Sierra Wireless Corp Template-July2017</Template>
  <TotalTime>0</TotalTime>
  <Words>537</Words>
  <Application>Microsoft Office PowerPoint</Application>
  <PresentationFormat>Custom</PresentationFormat>
  <Paragraphs>82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Times New Roman</vt:lpstr>
      <vt:lpstr>Titillium WebLight</vt:lpstr>
      <vt:lpstr>Titillium Web</vt:lpstr>
      <vt:lpstr>Titillium WebSemiBold</vt:lpstr>
      <vt:lpstr>Sierra Wireless Theme</vt:lpstr>
      <vt:lpstr>mMTC Evolution in Rel 17</vt:lpstr>
      <vt:lpstr>NR mMTC Rel 17 Evolution</vt:lpstr>
      <vt:lpstr>NR mMTC Rel 17 Evolution</vt:lpstr>
      <vt:lpstr>NR mMTC Rel 17 Evolution</vt:lpstr>
      <vt:lpstr>NR mMTC Rel 17 Evolution</vt:lpstr>
      <vt:lpstr>LTE-M/NB-IOT Rel 17 Evolution</vt:lpstr>
      <vt:lpstr>LTE-M/NB-IOT Rel 17 Evolution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Introduction</dc:title>
  <dc:creator/>
  <cp:keywords>Sierra Wireless</cp:keywords>
  <cp:lastModifiedBy/>
  <cp:revision>26</cp:revision>
  <dcterms:created xsi:type="dcterms:W3CDTF">2017-07-13T20:04:29Z</dcterms:created>
  <dcterms:modified xsi:type="dcterms:W3CDTF">2019-05-27T21:45:30Z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0x01010017B5312F5BDB7B46A577DCB59F0499B2</vt:lpwstr>
  </property>
</Properties>
</file>