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11"/>
  </p:notesMasterIdLst>
  <p:handoutMasterIdLst>
    <p:handoutMasterId r:id="rId12"/>
  </p:handoutMasterIdLst>
  <p:sldIdLst>
    <p:sldId id="323" r:id="rId5"/>
    <p:sldId id="329" r:id="rId6"/>
    <p:sldId id="326" r:id="rId7"/>
    <p:sldId id="330" r:id="rId8"/>
    <p:sldId id="331" r:id="rId9"/>
    <p:sldId id="261" r:id="rId10"/>
  </p:sldIdLst>
  <p:sldSz cx="12192000" cy="6858000"/>
  <p:notesSz cx="6858000" cy="9144000"/>
  <p:embeddedFontLst>
    <p:embeddedFont>
      <p:font typeface="Ericsson Hilda" panose="00000500000000000000" pitchFamily="2" charset="0"/>
      <p:regular r:id="rId13"/>
      <p:bold r:id="rId14"/>
    </p:embeddedFont>
    <p:embeddedFont>
      <p:font typeface="Ericsson Hilda Light" panose="00000400000000000000" pitchFamily="2" charset="0"/>
      <p:regular r:id="rId15"/>
    </p:embeddedFont>
    <p:embeddedFont>
      <p:font typeface="Ericsson Technical Icons" panose="00000500000000000000" pitchFamily="2" charset="0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va Muruganathan" initials="SM" lastIdx="3" clrIdx="0">
    <p:extLst>
      <p:ext uri="{19B8F6BF-5375-455C-9EA6-DF929625EA0E}">
        <p15:presenceInfo xmlns:p15="http://schemas.microsoft.com/office/powerpoint/2012/main" userId="Siva Muruganathan" providerId="None"/>
      </p:ext>
    </p:extLst>
  </p:cmAuthor>
  <p:cmAuthor id="2" name="Ericsson" initials="E" lastIdx="1" clrIdx="1">
    <p:extLst>
      <p:ext uri="{19B8F6BF-5375-455C-9EA6-DF929625EA0E}">
        <p15:presenceInfo xmlns:p15="http://schemas.microsoft.com/office/powerpoint/2012/main" userId="Ericsson" providerId="None"/>
      </p:ext>
    </p:extLst>
  </p:cmAuthor>
  <p:cmAuthor id="3" name="Mattias" initials="M" lastIdx="2" clrIdx="2">
    <p:extLst>
      <p:ext uri="{19B8F6BF-5375-455C-9EA6-DF929625EA0E}">
        <p15:presenceInfo xmlns:p15="http://schemas.microsoft.com/office/powerpoint/2012/main" userId="Mattias" providerId="None"/>
      </p:ext>
    </p:extLst>
  </p:cmAuthor>
  <p:cmAuthor id="4" name="Jonas Sedin" initials="ER" lastIdx="1" clrIdx="3">
    <p:extLst>
      <p:ext uri="{19B8F6BF-5375-455C-9EA6-DF929625EA0E}">
        <p15:presenceInfo xmlns:p15="http://schemas.microsoft.com/office/powerpoint/2012/main" userId="Jonas Sed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35524C-4D44-4547-921C-093C01652BB3}" v="163" dt="2019-05-27T12:56:36.857"/>
    <p1510:client id="{64B42677-D2FC-4950-A0E1-D7A6395BE6C8}" v="5" dt="2019-05-27T15:39:28.6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00" autoAdjust="0"/>
    <p:restoredTop sz="92513" autoAdjust="0"/>
  </p:normalViewPr>
  <p:slideViewPr>
    <p:cSldViewPr snapToGrid="0" snapToObjects="1" showGuides="1">
      <p:cViewPr>
        <p:scale>
          <a:sx n="100" d="100"/>
          <a:sy n="100" d="100"/>
        </p:scale>
        <p:origin x="2190" y="15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1.fntdata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font" Target="fonts/font4.fntdata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font" Target="fonts/font3.fntdata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2.fntdata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as Sedin" userId="03f318f2-8077-4222-8f94-506c3984c9f0" providerId="ADAL" clId="{B635524C-4D44-4547-921C-093C01652BB3}"/>
    <pc:docChg chg="custSel modSld">
      <pc:chgData name="Jonas Sedin" userId="03f318f2-8077-4222-8f94-506c3984c9f0" providerId="ADAL" clId="{B635524C-4D44-4547-921C-093C01652BB3}" dt="2019-05-27T12:56:36.857" v="162" actId="20577"/>
      <pc:docMkLst>
        <pc:docMk/>
      </pc:docMkLst>
      <pc:sldChg chg="modSp">
        <pc:chgData name="Jonas Sedin" userId="03f318f2-8077-4222-8f94-506c3984c9f0" providerId="ADAL" clId="{B635524C-4D44-4547-921C-093C01652BB3}" dt="2019-05-23T14:28:31.917" v="95" actId="13926"/>
        <pc:sldMkLst>
          <pc:docMk/>
          <pc:sldMk cId="875711474" sldId="323"/>
        </pc:sldMkLst>
        <pc:spChg chg="mod">
          <ac:chgData name="Jonas Sedin" userId="03f318f2-8077-4222-8f94-506c3984c9f0" providerId="ADAL" clId="{B635524C-4D44-4547-921C-093C01652BB3}" dt="2019-05-23T14:28:31.917" v="95" actId="13926"/>
          <ac:spMkLst>
            <pc:docMk/>
            <pc:sldMk cId="875711474" sldId="323"/>
            <ac:spMk id="2" creationId="{8EE0CDFB-A205-4DBA-9B6F-A0DD9BB30B74}"/>
          </ac:spMkLst>
        </pc:spChg>
      </pc:sldChg>
      <pc:sldChg chg="modSp addCm">
        <pc:chgData name="Jonas Sedin" userId="03f318f2-8077-4222-8f94-506c3984c9f0" providerId="ADAL" clId="{B635524C-4D44-4547-921C-093C01652BB3}" dt="2019-05-27T12:56:07.428" v="155" actId="20577"/>
        <pc:sldMkLst>
          <pc:docMk/>
          <pc:sldMk cId="3489126760" sldId="326"/>
        </pc:sldMkLst>
        <pc:spChg chg="mod">
          <ac:chgData name="Jonas Sedin" userId="03f318f2-8077-4222-8f94-506c3984c9f0" providerId="ADAL" clId="{B635524C-4D44-4547-921C-093C01652BB3}" dt="2019-05-27T12:56:07.428" v="155" actId="20577"/>
          <ac:spMkLst>
            <pc:docMk/>
            <pc:sldMk cId="3489126760" sldId="326"/>
            <ac:spMk id="3" creationId="{8BD0D3BF-0793-481C-9775-4B49962C2217}"/>
          </ac:spMkLst>
        </pc:spChg>
      </pc:sldChg>
      <pc:sldChg chg="modSp">
        <pc:chgData name="Jonas Sedin" userId="03f318f2-8077-4222-8f94-506c3984c9f0" providerId="ADAL" clId="{B635524C-4D44-4547-921C-093C01652BB3}" dt="2019-05-27T12:56:36.857" v="162" actId="20577"/>
        <pc:sldMkLst>
          <pc:docMk/>
          <pc:sldMk cId="1742863923" sldId="329"/>
        </pc:sldMkLst>
        <pc:spChg chg="mod">
          <ac:chgData name="Jonas Sedin" userId="03f318f2-8077-4222-8f94-506c3984c9f0" providerId="ADAL" clId="{B635524C-4D44-4547-921C-093C01652BB3}" dt="2019-05-27T12:56:36.857" v="162" actId="20577"/>
          <ac:spMkLst>
            <pc:docMk/>
            <pc:sldMk cId="1742863923" sldId="329"/>
            <ac:spMk id="3" creationId="{03ACA0EF-FEB2-4007-980D-309752052BCE}"/>
          </ac:spMkLst>
        </pc:spChg>
      </pc:sldChg>
      <pc:sldChg chg="modSp">
        <pc:chgData name="Jonas Sedin" userId="03f318f2-8077-4222-8f94-506c3984c9f0" providerId="ADAL" clId="{B635524C-4D44-4547-921C-093C01652BB3}" dt="2019-05-27T12:37:21.711" v="98" actId="20577"/>
        <pc:sldMkLst>
          <pc:docMk/>
          <pc:sldMk cId="4130999570" sldId="330"/>
        </pc:sldMkLst>
        <pc:spChg chg="mod">
          <ac:chgData name="Jonas Sedin" userId="03f318f2-8077-4222-8f94-506c3984c9f0" providerId="ADAL" clId="{B635524C-4D44-4547-921C-093C01652BB3}" dt="2019-05-27T12:37:21.711" v="98" actId="20577"/>
          <ac:spMkLst>
            <pc:docMk/>
            <pc:sldMk cId="4130999570" sldId="330"/>
            <ac:spMk id="3" creationId="{684AE936-FCBE-44CF-A419-0D687BA974C9}"/>
          </ac:spMkLst>
        </pc:spChg>
      </pc:sldChg>
      <pc:sldChg chg="modSp delCm">
        <pc:chgData name="Jonas Sedin" userId="03f318f2-8077-4222-8f94-506c3984c9f0" providerId="ADAL" clId="{B635524C-4D44-4547-921C-093C01652BB3}" dt="2019-05-27T12:54:55.483" v="111" actId="20577"/>
        <pc:sldMkLst>
          <pc:docMk/>
          <pc:sldMk cId="3718268954" sldId="331"/>
        </pc:sldMkLst>
        <pc:spChg chg="mod">
          <ac:chgData name="Jonas Sedin" userId="03f318f2-8077-4222-8f94-506c3984c9f0" providerId="ADAL" clId="{B635524C-4D44-4547-921C-093C01652BB3}" dt="2019-05-27T12:54:55.483" v="111" actId="20577"/>
          <ac:spMkLst>
            <pc:docMk/>
            <pc:sldMk cId="3718268954" sldId="331"/>
            <ac:spMk id="3" creationId="{FACF0F56-A298-4AE3-B96B-320A18C98EF6}"/>
          </ac:spMkLst>
        </pc:spChg>
      </pc:sldChg>
    </pc:docChg>
  </pc:docChgLst>
  <pc:docChgLst>
    <pc:chgData name="Mattias Bergström A" userId="c58df720-3711-42b6-ade6-a50cc3541ff4" providerId="ADAL" clId="{64B42677-D2FC-4950-A0E1-D7A6395BE6C8}"/>
    <pc:docChg chg="undo custSel modSld">
      <pc:chgData name="Mattias Bergström A" userId="c58df720-3711-42b6-ade6-a50cc3541ff4" providerId="ADAL" clId="{64B42677-D2FC-4950-A0E1-D7A6395BE6C8}" dt="2019-05-27T15:39:28.675" v="357" actId="20577"/>
      <pc:docMkLst>
        <pc:docMk/>
      </pc:docMkLst>
      <pc:sldChg chg="modSp addCm delCm modCm">
        <pc:chgData name="Mattias Bergström A" userId="c58df720-3711-42b6-ade6-a50cc3541ff4" providerId="ADAL" clId="{64B42677-D2FC-4950-A0E1-D7A6395BE6C8}" dt="2019-05-22T14:49:10.980" v="249" actId="20577"/>
        <pc:sldMkLst>
          <pc:docMk/>
          <pc:sldMk cId="3489126760" sldId="326"/>
        </pc:sldMkLst>
        <pc:spChg chg="mod">
          <ac:chgData name="Mattias Bergström A" userId="c58df720-3711-42b6-ade6-a50cc3541ff4" providerId="ADAL" clId="{64B42677-D2FC-4950-A0E1-D7A6395BE6C8}" dt="2019-05-22T14:49:10.980" v="249" actId="20577"/>
          <ac:spMkLst>
            <pc:docMk/>
            <pc:sldMk cId="3489126760" sldId="326"/>
            <ac:spMk id="3" creationId="{8BD0D3BF-0793-481C-9775-4B49962C2217}"/>
          </ac:spMkLst>
        </pc:spChg>
      </pc:sldChg>
      <pc:sldChg chg="modSp addCm delCm modCm">
        <pc:chgData name="Mattias Bergström A" userId="c58df720-3711-42b6-ade6-a50cc3541ff4" providerId="ADAL" clId="{64B42677-D2FC-4950-A0E1-D7A6395BE6C8}" dt="2019-05-22T14:45:08.476" v="245" actId="20577"/>
        <pc:sldMkLst>
          <pc:docMk/>
          <pc:sldMk cId="1742863923" sldId="329"/>
        </pc:sldMkLst>
        <pc:spChg chg="mod">
          <ac:chgData name="Mattias Bergström A" userId="c58df720-3711-42b6-ade6-a50cc3541ff4" providerId="ADAL" clId="{64B42677-D2FC-4950-A0E1-D7A6395BE6C8}" dt="2019-05-22T14:45:08.476" v="245" actId="20577"/>
          <ac:spMkLst>
            <pc:docMk/>
            <pc:sldMk cId="1742863923" sldId="329"/>
            <ac:spMk id="3" creationId="{03ACA0EF-FEB2-4007-980D-309752052BCE}"/>
          </ac:spMkLst>
        </pc:spChg>
      </pc:sldChg>
      <pc:sldChg chg="modSp">
        <pc:chgData name="Mattias Bergström A" userId="c58df720-3711-42b6-ade6-a50cc3541ff4" providerId="ADAL" clId="{64B42677-D2FC-4950-A0E1-D7A6395BE6C8}" dt="2019-05-22T14:40:50.631" v="110" actId="27636"/>
        <pc:sldMkLst>
          <pc:docMk/>
          <pc:sldMk cId="4130999570" sldId="330"/>
        </pc:sldMkLst>
        <pc:spChg chg="mod">
          <ac:chgData name="Mattias Bergström A" userId="c58df720-3711-42b6-ade6-a50cc3541ff4" providerId="ADAL" clId="{64B42677-D2FC-4950-A0E1-D7A6395BE6C8}" dt="2019-05-22T14:40:50.631" v="110" actId="27636"/>
          <ac:spMkLst>
            <pc:docMk/>
            <pc:sldMk cId="4130999570" sldId="330"/>
            <ac:spMk id="3" creationId="{684AE936-FCBE-44CF-A419-0D687BA974C9}"/>
          </ac:spMkLst>
        </pc:spChg>
      </pc:sldChg>
      <pc:sldChg chg="modSp delCm">
        <pc:chgData name="Mattias Bergström A" userId="c58df720-3711-42b6-ade6-a50cc3541ff4" providerId="ADAL" clId="{64B42677-D2FC-4950-A0E1-D7A6395BE6C8}" dt="2019-05-27T15:39:28.675" v="357" actId="20577"/>
        <pc:sldMkLst>
          <pc:docMk/>
          <pc:sldMk cId="3718268954" sldId="331"/>
        </pc:sldMkLst>
        <pc:spChg chg="mod">
          <ac:chgData name="Mattias Bergström A" userId="c58df720-3711-42b6-ade6-a50cc3541ff4" providerId="ADAL" clId="{64B42677-D2FC-4950-A0E1-D7A6395BE6C8}" dt="2019-05-27T15:39:28.675" v="357" actId="20577"/>
          <ac:spMkLst>
            <pc:docMk/>
            <pc:sldMk cId="3718268954" sldId="331"/>
            <ac:spMk id="3" creationId="{FACF0F56-A298-4AE3-B96B-320A18C98EF6}"/>
          </ac:spMkLst>
        </pc:spChg>
      </pc:sldChg>
    </pc:docChg>
  </pc:docChgLst>
  <pc:docChgLst>
    <pc:chgData name="Jonas Sedin" userId="03f318f2-8077-4222-8f94-506c3984c9f0" providerId="ADAL" clId="{7B33A0DE-C03A-4147-97E4-7392BF85AC43}"/>
    <pc:docChg chg="undo custSel addSld delSld modSld sldOrd">
      <pc:chgData name="Jonas Sedin" userId="03f318f2-8077-4222-8f94-506c3984c9f0" providerId="ADAL" clId="{7B33A0DE-C03A-4147-97E4-7392BF85AC43}" dt="2019-05-20T14:42:45.660" v="4052" actId="20577"/>
      <pc:docMkLst>
        <pc:docMk/>
      </pc:docMkLst>
      <pc:sldChg chg="add">
        <pc:chgData name="Jonas Sedin" userId="03f318f2-8077-4222-8f94-506c3984c9f0" providerId="ADAL" clId="{7B33A0DE-C03A-4147-97E4-7392BF85AC43}" dt="2019-05-17T02:28:29.609" v="3362"/>
        <pc:sldMkLst>
          <pc:docMk/>
          <pc:sldMk cId="1383928708" sldId="261"/>
        </pc:sldMkLst>
      </pc:sldChg>
      <pc:sldChg chg="modSp">
        <pc:chgData name="Jonas Sedin" userId="03f318f2-8077-4222-8f94-506c3984c9f0" providerId="ADAL" clId="{7B33A0DE-C03A-4147-97E4-7392BF85AC43}" dt="2019-05-17T01:31:09.202" v="2957" actId="13926"/>
        <pc:sldMkLst>
          <pc:docMk/>
          <pc:sldMk cId="875711474" sldId="323"/>
        </pc:sldMkLst>
        <pc:spChg chg="mod">
          <ac:chgData name="Jonas Sedin" userId="03f318f2-8077-4222-8f94-506c3984c9f0" providerId="ADAL" clId="{7B33A0DE-C03A-4147-97E4-7392BF85AC43}" dt="2019-05-17T01:31:09.202" v="2957" actId="13926"/>
          <ac:spMkLst>
            <pc:docMk/>
            <pc:sldMk cId="875711474" sldId="323"/>
            <ac:spMk id="2" creationId="{8EE0CDFB-A205-4DBA-9B6F-A0DD9BB30B74}"/>
          </ac:spMkLst>
        </pc:spChg>
      </pc:sldChg>
      <pc:sldChg chg="modSp">
        <pc:chgData name="Jonas Sedin" userId="03f318f2-8077-4222-8f94-506c3984c9f0" providerId="ADAL" clId="{7B33A0DE-C03A-4147-97E4-7392BF85AC43}" dt="2019-05-20T14:41:31.412" v="4031" actId="20577"/>
        <pc:sldMkLst>
          <pc:docMk/>
          <pc:sldMk cId="3489126760" sldId="326"/>
        </pc:sldMkLst>
        <pc:spChg chg="mod">
          <ac:chgData name="Jonas Sedin" userId="03f318f2-8077-4222-8f94-506c3984c9f0" providerId="ADAL" clId="{7B33A0DE-C03A-4147-97E4-7392BF85AC43}" dt="2019-05-20T14:41:31.412" v="4031" actId="20577"/>
          <ac:spMkLst>
            <pc:docMk/>
            <pc:sldMk cId="3489126760" sldId="326"/>
            <ac:spMk id="3" creationId="{8BD0D3BF-0793-481C-9775-4B49962C2217}"/>
          </ac:spMkLst>
        </pc:spChg>
      </pc:sldChg>
      <pc:sldChg chg="modSp add ord">
        <pc:chgData name="Jonas Sedin" userId="03f318f2-8077-4222-8f94-506c3984c9f0" providerId="ADAL" clId="{7B33A0DE-C03A-4147-97E4-7392BF85AC43}" dt="2019-05-17T02:23:47.280" v="3301" actId="20577"/>
        <pc:sldMkLst>
          <pc:docMk/>
          <pc:sldMk cId="1742863923" sldId="329"/>
        </pc:sldMkLst>
        <pc:spChg chg="mod">
          <ac:chgData name="Jonas Sedin" userId="03f318f2-8077-4222-8f94-506c3984c9f0" providerId="ADAL" clId="{7B33A0DE-C03A-4147-97E4-7392BF85AC43}" dt="2019-05-16T02:49:27.586" v="14" actId="20577"/>
          <ac:spMkLst>
            <pc:docMk/>
            <pc:sldMk cId="1742863923" sldId="329"/>
            <ac:spMk id="2" creationId="{C8890456-65FE-4F8F-BD89-37A356C48F63}"/>
          </ac:spMkLst>
        </pc:spChg>
        <pc:spChg chg="mod">
          <ac:chgData name="Jonas Sedin" userId="03f318f2-8077-4222-8f94-506c3984c9f0" providerId="ADAL" clId="{7B33A0DE-C03A-4147-97E4-7392BF85AC43}" dt="2019-05-17T02:23:47.280" v="3301" actId="20577"/>
          <ac:spMkLst>
            <pc:docMk/>
            <pc:sldMk cId="1742863923" sldId="329"/>
            <ac:spMk id="3" creationId="{03ACA0EF-FEB2-4007-980D-309752052BCE}"/>
          </ac:spMkLst>
        </pc:spChg>
      </pc:sldChg>
      <pc:sldChg chg="modSp add">
        <pc:chgData name="Jonas Sedin" userId="03f318f2-8077-4222-8f94-506c3984c9f0" providerId="ADAL" clId="{7B33A0DE-C03A-4147-97E4-7392BF85AC43}" dt="2019-05-20T14:40:40.058" v="3969" actId="5793"/>
        <pc:sldMkLst>
          <pc:docMk/>
          <pc:sldMk cId="4130999570" sldId="330"/>
        </pc:sldMkLst>
        <pc:spChg chg="mod">
          <ac:chgData name="Jonas Sedin" userId="03f318f2-8077-4222-8f94-506c3984c9f0" providerId="ADAL" clId="{7B33A0DE-C03A-4147-97E4-7392BF85AC43}" dt="2019-05-17T00:52:43.700" v="1895" actId="20577"/>
          <ac:spMkLst>
            <pc:docMk/>
            <pc:sldMk cId="4130999570" sldId="330"/>
            <ac:spMk id="2" creationId="{B8052B8F-4F00-42EA-96C8-AE7A4DC5BECB}"/>
          </ac:spMkLst>
        </pc:spChg>
        <pc:spChg chg="mod">
          <ac:chgData name="Jonas Sedin" userId="03f318f2-8077-4222-8f94-506c3984c9f0" providerId="ADAL" clId="{7B33A0DE-C03A-4147-97E4-7392BF85AC43}" dt="2019-05-20T14:40:40.058" v="3969" actId="5793"/>
          <ac:spMkLst>
            <pc:docMk/>
            <pc:sldMk cId="4130999570" sldId="330"/>
            <ac:spMk id="3" creationId="{684AE936-FCBE-44CF-A419-0D687BA974C9}"/>
          </ac:spMkLst>
        </pc:spChg>
      </pc:sldChg>
      <pc:sldChg chg="modSp add">
        <pc:chgData name="Jonas Sedin" userId="03f318f2-8077-4222-8f94-506c3984c9f0" providerId="ADAL" clId="{7B33A0DE-C03A-4147-97E4-7392BF85AC43}" dt="2019-05-20T14:42:45.660" v="4052" actId="20577"/>
        <pc:sldMkLst>
          <pc:docMk/>
          <pc:sldMk cId="3718268954" sldId="331"/>
        </pc:sldMkLst>
        <pc:spChg chg="mod">
          <ac:chgData name="Jonas Sedin" userId="03f318f2-8077-4222-8f94-506c3984c9f0" providerId="ADAL" clId="{7B33A0DE-C03A-4147-97E4-7392BF85AC43}" dt="2019-05-20T14:42:45.660" v="4052" actId="20577"/>
          <ac:spMkLst>
            <pc:docMk/>
            <pc:sldMk cId="3718268954" sldId="331"/>
            <ac:spMk id="3" creationId="{FACF0F56-A298-4AE3-B96B-320A18C98EF6}"/>
          </ac:spMkLst>
        </pc:spChg>
      </pc:sldChg>
    </pc:docChg>
  </pc:docChgLst>
  <pc:docChgLst>
    <pc:chgData name="Siva Muruganathan" userId="70cf1c90-cd0b-43fd-86bd-85b4ac9cc3c4" providerId="ADAL" clId="{F653F2A2-482C-41E0-B64B-2959D83E497D}"/>
    <pc:docChg chg="modSld">
      <pc:chgData name="Siva Muruganathan" userId="70cf1c90-cd0b-43fd-86bd-85b4ac9cc3c4" providerId="ADAL" clId="{F653F2A2-482C-41E0-B64B-2959D83E497D}" dt="2019-05-22T04:58:49.183" v="7"/>
      <pc:docMkLst>
        <pc:docMk/>
      </pc:docMkLst>
      <pc:sldChg chg="modSp">
        <pc:chgData name="Siva Muruganathan" userId="70cf1c90-cd0b-43fd-86bd-85b4ac9cc3c4" providerId="ADAL" clId="{F653F2A2-482C-41E0-B64B-2959D83E497D}" dt="2019-05-22T04:53:28.979" v="0" actId="20577"/>
        <pc:sldMkLst>
          <pc:docMk/>
          <pc:sldMk cId="3489126760" sldId="326"/>
        </pc:sldMkLst>
        <pc:spChg chg="mod">
          <ac:chgData name="Siva Muruganathan" userId="70cf1c90-cd0b-43fd-86bd-85b4ac9cc3c4" providerId="ADAL" clId="{F653F2A2-482C-41E0-B64B-2959D83E497D}" dt="2019-05-22T04:53:28.979" v="0" actId="20577"/>
          <ac:spMkLst>
            <pc:docMk/>
            <pc:sldMk cId="3489126760" sldId="326"/>
            <ac:spMk id="3" creationId="{8BD0D3BF-0793-481C-9775-4B49962C2217}"/>
          </ac:spMkLst>
        </pc:spChg>
      </pc:sldChg>
      <pc:sldChg chg="addCm modCm">
        <pc:chgData name="Siva Muruganathan" userId="70cf1c90-cd0b-43fd-86bd-85b4ac9cc3c4" providerId="ADAL" clId="{F653F2A2-482C-41E0-B64B-2959D83E497D}" dt="2019-05-22T04:58:49.183" v="7"/>
        <pc:sldMkLst>
          <pc:docMk/>
          <pc:sldMk cId="3718268954" sldId="331"/>
        </pc:sldMkLst>
      </pc:sldChg>
    </pc:docChg>
  </pc:docChgLst>
  <pc:docChgLst>
    <pc:chgData name="Patrik Persson C" userId="32ac08ac-253b-4d6d-9ade-96d57c9f4951" providerId="ADAL" clId="{4439A54B-1FAF-4973-82BA-E1D1EF5EB374}"/>
    <pc:docChg chg="modSld">
      <pc:chgData name="Patrik Persson C" userId="32ac08ac-253b-4d6d-9ade-96d57c9f4951" providerId="ADAL" clId="{4439A54B-1FAF-4973-82BA-E1D1EF5EB374}" dt="2019-05-22T08:31:30.901" v="9" actId="20577"/>
      <pc:docMkLst>
        <pc:docMk/>
      </pc:docMkLst>
      <pc:sldChg chg="modSp">
        <pc:chgData name="Patrik Persson C" userId="32ac08ac-253b-4d6d-9ade-96d57c9f4951" providerId="ADAL" clId="{4439A54B-1FAF-4973-82BA-E1D1EF5EB374}" dt="2019-05-22T08:31:30.901" v="9" actId="20577"/>
        <pc:sldMkLst>
          <pc:docMk/>
          <pc:sldMk cId="1742863923" sldId="329"/>
        </pc:sldMkLst>
        <pc:spChg chg="mod">
          <ac:chgData name="Patrik Persson C" userId="32ac08ac-253b-4d6d-9ade-96d57c9f4951" providerId="ADAL" clId="{4439A54B-1FAF-4973-82BA-E1D1EF5EB374}" dt="2019-05-22T08:31:30.901" v="9" actId="20577"/>
          <ac:spMkLst>
            <pc:docMk/>
            <pc:sldMk cId="1742863923" sldId="329"/>
            <ac:spMk id="3" creationId="{03ACA0EF-FEB2-4007-980D-309752052BCE}"/>
          </ac:spMkLst>
        </pc:spChg>
      </pc:sldChg>
    </pc:docChg>
  </pc:docChgLst>
  <pc:docChgLst>
    <pc:chgData name="Jonas Sedin" userId="03f318f2-8077-4222-8f94-506c3984c9f0" providerId="ADAL" clId="{5DBD74A5-3773-4ED4-9FA2-7E2A9CEC5565}"/>
    <pc:docChg chg="undo delSld modSld">
      <pc:chgData name="Jonas Sedin" userId="03f318f2-8077-4222-8f94-506c3984c9f0" providerId="ADAL" clId="{5DBD74A5-3773-4ED4-9FA2-7E2A9CEC5565}" dt="2019-05-15T14:04:51.437" v="351" actId="20577"/>
      <pc:docMkLst>
        <pc:docMk/>
      </pc:docMkLst>
      <pc:sldChg chg="modSp">
        <pc:chgData name="Jonas Sedin" userId="03f318f2-8077-4222-8f94-506c3984c9f0" providerId="ADAL" clId="{5DBD74A5-3773-4ED4-9FA2-7E2A9CEC5565}" dt="2019-05-15T13:58:43.012" v="348" actId="20577"/>
        <pc:sldMkLst>
          <pc:docMk/>
          <pc:sldMk cId="3489126760" sldId="326"/>
        </pc:sldMkLst>
        <pc:spChg chg="mod">
          <ac:chgData name="Jonas Sedin" userId="03f318f2-8077-4222-8f94-506c3984c9f0" providerId="ADAL" clId="{5DBD74A5-3773-4ED4-9FA2-7E2A9CEC5565}" dt="2019-05-15T13:58:43.012" v="348" actId="20577"/>
          <ac:spMkLst>
            <pc:docMk/>
            <pc:sldMk cId="3489126760" sldId="326"/>
            <ac:spMk id="3" creationId="{8BD0D3BF-0793-481C-9775-4B49962C221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3" y="239713"/>
            <a:ext cx="9992784" cy="10858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9168" y="1800226"/>
            <a:ext cx="5465233" cy="3851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1800226"/>
            <a:ext cx="5467351" cy="3851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5659434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12690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  <p:sldLayoutId id="2147483706" r:id="rId46"/>
    <p:sldLayoutId id="2147483707" r:id="rId47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0CDFB-A205-4DBA-9B6F-A0DD9BB30B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4" y="476250"/>
            <a:ext cx="10261555" cy="5080984"/>
          </a:xfrm>
        </p:spPr>
        <p:txBody>
          <a:bodyPr>
            <a:normAutofit/>
          </a:bodyPr>
          <a:lstStyle/>
          <a:p>
            <a:pPr hangingPunct="0"/>
            <a:r>
              <a:rPr lang="en-GB" sz="2400" b="1" dirty="0"/>
              <a:t>3GPP TSG-RAN Meeting #84					</a:t>
            </a:r>
            <a:r>
              <a:rPr lang="en-GB" sz="2400" b="1" dirty="0" err="1"/>
              <a:t>Tdoc</a:t>
            </a:r>
            <a:r>
              <a:rPr lang="en-GB" sz="2400" b="1" dirty="0"/>
              <a:t> RP-190966</a:t>
            </a:r>
            <a:br>
              <a:rPr lang="en-US" sz="2400" b="1" dirty="0"/>
            </a:br>
            <a:r>
              <a:rPr lang="en-GB" sz="2400" b="1" dirty="0"/>
              <a:t>Newport Beach, California, USA, June 3rd – 6th 2019</a:t>
            </a:r>
            <a:br>
              <a:rPr lang="en-US" sz="2400" b="1" dirty="0"/>
            </a:br>
            <a:r>
              <a:rPr lang="en-GB" sz="2400" b="1" dirty="0"/>
              <a:t> </a:t>
            </a:r>
            <a:br>
              <a:rPr lang="en-US" sz="2400" b="1" dirty="0"/>
            </a:br>
            <a:r>
              <a:rPr lang="sv-FI" sz="2400" b="1" dirty="0"/>
              <a:t>Agenda Item:	8 – Proposals for Release 17</a:t>
            </a:r>
            <a:br>
              <a:rPr lang="en-US" sz="2400" b="1" dirty="0"/>
            </a:br>
            <a:r>
              <a:rPr lang="en-GB" sz="2400" b="1" dirty="0"/>
              <a:t>Source:	Ericsson</a:t>
            </a:r>
            <a:br>
              <a:rPr lang="en-GB" sz="3200" b="1" dirty="0"/>
            </a:br>
            <a:br>
              <a:rPr lang="en-GB" sz="3200" b="1" dirty="0"/>
            </a:br>
            <a:br>
              <a:rPr lang="en-US" sz="3200" b="1" dirty="0"/>
            </a:br>
            <a:r>
              <a:rPr lang="en-GB" sz="4000" b="1" dirty="0"/>
              <a:t>On Rel-17 Aerials work scope</a:t>
            </a:r>
            <a:br>
              <a:rPr lang="en-GB" sz="3200" b="1" dirty="0"/>
            </a:br>
            <a:br>
              <a:rPr lang="en-GB" sz="3200" b="1" dirty="0"/>
            </a:br>
            <a:br>
              <a:rPr lang="en-US" sz="3200" b="1" dirty="0"/>
            </a:b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875711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890456-65FE-4F8F-BD89-37A356C4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ACA0EF-FEB2-4007-980D-309752052BC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4"/>
            <a:ext cx="11233150" cy="4537075"/>
          </a:xfrm>
        </p:spPr>
        <p:txBody>
          <a:bodyPr/>
          <a:lstStyle/>
          <a:p>
            <a:r>
              <a:rPr lang="sv-SE" sz="1800" dirty="0"/>
              <a:t>Serving aerial vehicles via cellular networks a significant opportunity</a:t>
            </a:r>
          </a:p>
          <a:p>
            <a:pPr lvl="1"/>
            <a:r>
              <a:rPr lang="sv-SE" sz="1800" dirty="0"/>
              <a:t>Amount of aerial vehicles are expected to grow at the same time as NR is deployed</a:t>
            </a:r>
          </a:p>
          <a:p>
            <a:pPr marL="369888" lvl="1" indent="0">
              <a:buNone/>
            </a:pPr>
            <a:endParaRPr lang="sv-SE" sz="1800" dirty="0"/>
          </a:p>
          <a:p>
            <a:r>
              <a:rPr lang="sv-SE" sz="1800" dirty="0"/>
              <a:t>NR features ultra-lean transmissions, low latency support, and spectrum flexbilities</a:t>
            </a:r>
          </a:p>
          <a:p>
            <a:pPr lvl="1"/>
            <a:r>
              <a:rPr lang="sv-SE" sz="1800" dirty="0"/>
              <a:t>Potentially very well suitable for the aerial use case</a:t>
            </a:r>
          </a:p>
          <a:p>
            <a:endParaRPr lang="sv-SE" sz="1800" dirty="0"/>
          </a:p>
          <a:p>
            <a:r>
              <a:rPr lang="sv-SE" sz="1800" dirty="0"/>
              <a:t>A Study Item followed by a RAN2-lead Work Item was done for LTE in Rel-15</a:t>
            </a:r>
          </a:p>
          <a:p>
            <a:pPr lvl="1"/>
            <a:r>
              <a:rPr lang="sv-SE" sz="1800" dirty="0"/>
              <a:t>TR 36.777 captures the findings of the Study Item</a:t>
            </a:r>
          </a:p>
          <a:p>
            <a:pPr lvl="1"/>
            <a:r>
              <a:rPr lang="sv-SE" sz="1800" dirty="0"/>
              <a:t>The Work Item centered on improving the efficiency and robustness for the aerial use-case</a:t>
            </a:r>
          </a:p>
          <a:p>
            <a:pPr lvl="1"/>
            <a:r>
              <a:rPr lang="sv-SE" sz="1800" dirty="0"/>
              <a:t>Features were introduced concerning:</a:t>
            </a:r>
          </a:p>
          <a:p>
            <a:pPr lvl="2"/>
            <a:r>
              <a:rPr lang="sv-SE" sz="1800" dirty="0"/>
              <a:t>Subscription-based identification of Drone authorized users</a:t>
            </a:r>
          </a:p>
          <a:p>
            <a:pPr lvl="2"/>
            <a:r>
              <a:rPr lang="sv-SE" sz="1800" dirty="0"/>
              <a:t>Reporting of height, location, flight path plan and measurement report triggering of multiple cells</a:t>
            </a:r>
          </a:p>
          <a:p>
            <a:pPr lvl="2"/>
            <a:r>
              <a:rPr lang="sv-SE" sz="1800" dirty="0"/>
              <a:t>UE-specific power control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742863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00802E-8DF8-4197-9512-60B9E4BA6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Overall directions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D0D3BF-0793-481C-9775-4B49962C221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altLang="sv-SE" sz="2400" dirty="0"/>
              <a:t>Follow up the LTE Rel-15 SI/WI to introduce features to ensure that the aerial use-case is supported in 5G NR systems from an early release</a:t>
            </a:r>
          </a:p>
          <a:p>
            <a:endParaRPr lang="en-US" altLang="sv-SE" sz="2400" dirty="0"/>
          </a:p>
          <a:p>
            <a:r>
              <a:rPr lang="en-US" altLang="sv-SE" sz="2400" dirty="0"/>
              <a:t>Introduce features that allow for drone in NR networks with small impacts on baseline deployments</a:t>
            </a:r>
          </a:p>
          <a:p>
            <a:endParaRPr lang="en-US" altLang="sv-SE" sz="2400" dirty="0"/>
          </a:p>
          <a:p>
            <a:r>
              <a:rPr lang="en-US" altLang="sv-SE" sz="2400" dirty="0"/>
              <a:t>Focus on the holistic view; </a:t>
            </a:r>
            <a:r>
              <a:rPr lang="en-US" altLang="sv-SE" sz="2400" dirty="0" err="1"/>
              <a:t>i.e</a:t>
            </a:r>
            <a:r>
              <a:rPr lang="en-US" altLang="sv-SE" sz="2400" dirty="0"/>
              <a:t> from drone take-off to the skies to landing again </a:t>
            </a:r>
          </a:p>
          <a:p>
            <a:pPr lvl="1"/>
            <a:r>
              <a:rPr lang="en-US" altLang="sv-SE" sz="2400" dirty="0"/>
              <a:t>Support of both idle mode and connected mode mobility</a:t>
            </a:r>
          </a:p>
          <a:p>
            <a:endParaRPr lang="en-US" altLang="sv-SE" sz="2400" dirty="0"/>
          </a:p>
          <a:p>
            <a:pPr marL="0" indent="0">
              <a:buNone/>
            </a:pPr>
            <a:endParaRPr lang="de-DE" altLang="sv-SE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de-DE" altLang="sv-SE" dirty="0">
              <a:solidFill>
                <a:srgbClr val="0070C0"/>
              </a:solidFill>
            </a:endParaRPr>
          </a:p>
          <a:p>
            <a:endParaRPr lang="de-DE" alt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1267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052B8F-4F00-42EA-96C8-AE7A4DC5B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Possible use cases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AE936-FCBE-44CF-A419-0D687BA974C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sv-SE" sz="2400" dirty="0"/>
              <a:t>Drones in rescue areas</a:t>
            </a:r>
          </a:p>
          <a:p>
            <a:pPr lvl="1"/>
            <a:r>
              <a:rPr lang="sv-SE" sz="2400" dirty="0"/>
              <a:t>Drone sent to rescue area as a first respondant to provide situational awareness</a:t>
            </a:r>
          </a:p>
          <a:p>
            <a:pPr marL="0" indent="0">
              <a:buNone/>
            </a:pPr>
            <a:endParaRPr lang="sv-SE" sz="2400" dirty="0"/>
          </a:p>
          <a:p>
            <a:r>
              <a:rPr lang="sv-SE" sz="2400" dirty="0"/>
              <a:t>Automated flights for service purposes (e.g. Package delivery)</a:t>
            </a:r>
          </a:p>
          <a:p>
            <a:endParaRPr lang="sv-SE" sz="2400" dirty="0"/>
          </a:p>
          <a:p>
            <a:r>
              <a:rPr lang="en-US" sz="2400" dirty="0"/>
              <a:t>Monitoring of critical infrastructure</a:t>
            </a:r>
          </a:p>
          <a:p>
            <a:endParaRPr lang="en-US" sz="2400" dirty="0"/>
          </a:p>
          <a:p>
            <a:r>
              <a:rPr lang="en-US" sz="2400" dirty="0"/>
              <a:t>Flying cameras</a:t>
            </a:r>
            <a:endParaRPr lang="sv-SE" sz="2400" dirty="0"/>
          </a:p>
          <a:p>
            <a:endParaRPr lang="sv-SE" sz="2400" dirty="0"/>
          </a:p>
          <a:p>
            <a:pPr marL="0" indent="0">
              <a:buNone/>
            </a:pPr>
            <a:endParaRPr lang="sv-SE" sz="2400" dirty="0"/>
          </a:p>
          <a:p>
            <a:endParaRPr lang="sv-SE" sz="2400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130999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366618-95B8-44CC-B2BC-2FDF477970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design 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F0F56-A298-4AE3-B96B-320A18C98EF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4"/>
            <a:ext cx="11233150" cy="4733925"/>
          </a:xfrm>
        </p:spPr>
        <p:txBody>
          <a:bodyPr/>
          <a:lstStyle/>
          <a:p>
            <a:r>
              <a:rPr lang="en-US" dirty="0"/>
              <a:t>Key problems to </a:t>
            </a:r>
            <a:r>
              <a:rPr lang="en-US"/>
              <a:t>address are </a:t>
            </a:r>
            <a:r>
              <a:rPr lang="en-US" dirty="0"/>
              <a:t>interference, mobility and network-awareness of drone status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>
                <a:solidFill>
                  <a:srgbClr val="0070C0"/>
                </a:solidFill>
              </a:rPr>
              <a:t>The main technical areas are </a:t>
            </a:r>
          </a:p>
          <a:p>
            <a:pPr lvl="1"/>
            <a:r>
              <a:rPr lang="en-US" dirty="0"/>
              <a:t>Idle mode [RAN2]</a:t>
            </a:r>
          </a:p>
          <a:p>
            <a:pPr lvl="2"/>
            <a:r>
              <a:rPr lang="en-US" dirty="0"/>
              <a:t>Idle mode mobility enhancements such as broadcasting height thresholds for flying mode states similar to mobility states</a:t>
            </a:r>
          </a:p>
          <a:p>
            <a:pPr lvl="1"/>
            <a:r>
              <a:rPr lang="en-US" dirty="0"/>
              <a:t>Connected mode [RAN2]</a:t>
            </a:r>
          </a:p>
          <a:p>
            <a:pPr lvl="2"/>
            <a:r>
              <a:rPr lang="en-US" dirty="0"/>
              <a:t>RRM measurement parameter scaling (e.g. Time-to-trigger)</a:t>
            </a:r>
          </a:p>
          <a:p>
            <a:pPr lvl="2"/>
            <a:r>
              <a:rPr lang="en-US" dirty="0"/>
              <a:t>Controlling the amount of RRM measurement reporting</a:t>
            </a:r>
          </a:p>
          <a:p>
            <a:pPr lvl="1"/>
            <a:r>
              <a:rPr lang="en-US" dirty="0"/>
              <a:t> Aerial-specific reporting [RAN2]</a:t>
            </a:r>
          </a:p>
          <a:p>
            <a:pPr lvl="2"/>
            <a:r>
              <a:rPr lang="en-US" dirty="0"/>
              <a:t>Height, location and flight path reporting</a:t>
            </a:r>
          </a:p>
        </p:txBody>
      </p:sp>
    </p:spTree>
    <p:extLst>
      <p:ext uri="{BB962C8B-B14F-4D97-AF65-F5344CB8AC3E}">
        <p14:creationId xmlns:p14="http://schemas.microsoft.com/office/powerpoint/2010/main" val="37182689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F394490D-1954-44FE-B8ED-56040734EC47}" vid="{6EB75BB7-B825-43F3-83B5-9802AE7E790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9" ma:contentTypeDescription="Create a new document." ma:contentTypeScope="" ma:versionID="5a1bd93586399dfc67f0ab0bd0c7f14c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afba2616742ee696b6191608a41399e8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A288C75-93FC-46AE-B8FA-DAC5D584B0C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7D955EB-4C39-4A10-AB57-DC842740EC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EE3DB88-3737-412C-8E34-B76E99438804}">
  <ds:schemaRefs>
    <ds:schemaRef ds:uri="9b239327-9e80-40e4-b1b7-4394fed77a3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f282d3b-eb4a-4b09-b61f-b9593442e286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2311</TotalTime>
  <Words>313</Words>
  <Application>Microsoft Office PowerPoint</Application>
  <PresentationFormat>Widescreen</PresentationFormat>
  <Paragraphs>53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Ericsson Hilda</vt:lpstr>
      <vt:lpstr>Ericsson Technical Icons</vt:lpstr>
      <vt:lpstr>Ericsson Hilda Light</vt:lpstr>
      <vt:lpstr>PresentationTemplate2017</vt:lpstr>
      <vt:lpstr>3GPP TSG-RAN Meeting #84     Tdoc RP-190966 Newport Beach, California, USA, June 3rd – 6th 2019   Agenda Item: 8 – Proposals for Release 17 Source: Ericsson   On Rel-17 Aerials work scope   </vt:lpstr>
      <vt:lpstr>Background</vt:lpstr>
      <vt:lpstr>Overall directions</vt:lpstr>
      <vt:lpstr>Possible use cases</vt:lpstr>
      <vt:lpstr>Key design topics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[WI/SI name] kick-off</dc:title>
  <dc:creator>Ericsson</dc:creator>
  <cp:keywords/>
  <dc:description/>
  <cp:lastModifiedBy>Mattias</cp:lastModifiedBy>
  <cp:revision>301</cp:revision>
  <dcterms:created xsi:type="dcterms:W3CDTF">2018-06-28T15:18:06Z</dcterms:created>
  <dcterms:modified xsi:type="dcterms:W3CDTF">2019-05-27T15:39:29Z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R6A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false</vt:bool>
  </property>
  <property fmtid="{D5CDD505-2E9C-101B-9397-08002B2CF9AE}" pid="44" name="chkAppr">
    <vt:bool>false</vt:bool>
  </property>
  <property fmtid="{D5CDD505-2E9C-101B-9397-08002B2CF9AE}" pid="45" name="chkConfClass">
    <vt:bool>true</vt:bool>
  </property>
  <property fmtid="{D5CDD505-2E9C-101B-9397-08002B2CF9AE}" pid="46" name="chkDate">
    <vt:bool>true</vt:bool>
  </property>
  <property fmtid="{D5CDD505-2E9C-101B-9397-08002B2CF9AE}" pid="47" name="chkDocNo">
    <vt:bool>false</vt:bool>
  </property>
  <property fmtid="{D5CDD505-2E9C-101B-9397-08002B2CF9AE}" pid="48" name="chkRev">
    <vt:bool>false</vt:bool>
  </property>
  <property fmtid="{D5CDD505-2E9C-101B-9397-08002B2CF9AE}" pid="49" name="chkTitle">
    <vt:bool>false</vt:bool>
  </property>
  <property fmtid="{D5CDD505-2E9C-101B-9397-08002B2CF9AE}" pid="50" name="ContentTypeId">
    <vt:lpwstr>0x010100F3E9551B3FDDA24EBF0A209BAAD637CA</vt:lpwstr>
  </property>
  <property fmtid="{D5CDD505-2E9C-101B-9397-08002B2CF9AE}" pid="51" name="_dlc_DocIdItemGuid">
    <vt:lpwstr>913b9ddb-6b89-4116-b851-0421995e25a1</vt:lpwstr>
  </property>
  <property fmtid="{D5CDD505-2E9C-101B-9397-08002B2CF9AE}" pid="52" name="TaxKeyword">
    <vt:lpwstr/>
  </property>
  <property fmtid="{D5CDD505-2E9C-101B-9397-08002B2CF9AE}" pid="53" name="EriCOLLCategory">
    <vt:lpwstr/>
  </property>
  <property fmtid="{D5CDD505-2E9C-101B-9397-08002B2CF9AE}" pid="54" name="EriCOLLCountry">
    <vt:lpwstr/>
  </property>
  <property fmtid="{D5CDD505-2E9C-101B-9397-08002B2CF9AE}" pid="55" name="EriCOLLCompetence">
    <vt:lpwstr/>
  </property>
  <property fmtid="{D5CDD505-2E9C-101B-9397-08002B2CF9AE}" pid="56" name="EriCOLLProjects">
    <vt:lpwstr/>
  </property>
  <property fmtid="{D5CDD505-2E9C-101B-9397-08002B2CF9AE}" pid="57" name="EriCOLLProcess">
    <vt:lpwstr/>
  </property>
  <property fmtid="{D5CDD505-2E9C-101B-9397-08002B2CF9AE}" pid="58" name="EriCOLLOrganizationUnit">
    <vt:lpwstr/>
  </property>
  <property fmtid="{D5CDD505-2E9C-101B-9397-08002B2CF9AE}" pid="59" name="EriCOLLProducts">
    <vt:lpwstr/>
  </property>
  <property fmtid="{D5CDD505-2E9C-101B-9397-08002B2CF9AE}" pid="60" name="EriCOLLCustomer">
    <vt:lpwstr/>
  </property>
</Properties>
</file>