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8" r:id="rId3"/>
    <p:sldMasterId id="2147484225" r:id="rId4"/>
  </p:sldMasterIdLst>
  <p:notesMasterIdLst>
    <p:notesMasterId r:id="rId11"/>
  </p:notesMasterIdLst>
  <p:handoutMasterIdLst>
    <p:handoutMasterId r:id="rId12"/>
  </p:handoutMasterIdLst>
  <p:sldIdLst>
    <p:sldId id="256" r:id="rId5"/>
    <p:sldId id="257" r:id="rId6"/>
    <p:sldId id="258" r:id="rId7"/>
    <p:sldId id="259" r:id="rId8"/>
    <p:sldId id="260" r:id="rId9"/>
    <p:sldId id="261" r:id="rId10"/>
  </p:sldIdLst>
  <p:sldSz cx="9144000" cy="5143500" type="screen16x9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J Vriend" initials="RJV" lastIdx="3" clrIdx="0"/>
  <p:cmAuthor id="1" name="CAV" initials="C" lastIdx="0" clrIdx="1">
    <p:extLst>
      <p:ext uri="{19B8F6BF-5375-455C-9EA6-DF929625EA0E}">
        <p15:presenceInfo xmlns:p15="http://schemas.microsoft.com/office/powerpoint/2012/main" userId="S-1-5-21-3116897539-484647637-3745626336-10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00"/>
    <a:srgbClr val="009900"/>
    <a:srgbClr val="FFFFFF"/>
    <a:srgbClr val="FF0066"/>
    <a:srgbClr val="FF6600"/>
    <a:srgbClr val="F8F8F8"/>
    <a:srgbClr val="FF9933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Stijl, licht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6" autoAdjust="0"/>
    <p:restoredTop sz="86461" autoAdjust="0"/>
  </p:normalViewPr>
  <p:slideViewPr>
    <p:cSldViewPr snapToGrid="0" snapToObjects="1" showGuides="1">
      <p:cViewPr varScale="1">
        <p:scale>
          <a:sx n="109" d="100"/>
          <a:sy n="109" d="100"/>
        </p:scale>
        <p:origin x="643" y="82"/>
      </p:cViewPr>
      <p:guideLst/>
    </p:cSldViewPr>
  </p:slideViewPr>
  <p:outlineViewPr>
    <p:cViewPr>
      <p:scale>
        <a:sx n="33" d="100"/>
        <a:sy n="33" d="100"/>
      </p:scale>
      <p:origin x="0" y="-2099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24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F4812-9892-4B6F-BF53-A89E624878CC}" type="datetimeFigureOut">
              <a:rPr lang="nl-NL" smtClean="0"/>
              <a:t>27-5-2019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A90AD-0FC7-4683-9A98-EB571C458EB9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5398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9F3F163-2AB7-4035-B416-FCD14EF9B599}" type="datetimeFigureOut">
              <a:rPr lang="en-US" smtClean="0"/>
              <a:pPr/>
              <a:t>5/27/2019</a:t>
            </a:fld>
            <a:endParaRPr lang="en-US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0880144E-5530-4C59-AFBC-D81DD26253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32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4607A88-E201-4AE1-B5CB-76EB24F346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562" y="4283869"/>
            <a:ext cx="1710465" cy="84503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1779" y="336316"/>
            <a:ext cx="6400800" cy="1519903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1779" y="2036229"/>
            <a:ext cx="6400800" cy="4985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1CC8ED9-A7B4-4495-812D-B65B2DF1C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779" y="2549341"/>
            <a:ext cx="6400800" cy="500400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1E05EAD-F7AF-4EC2-BA13-75DC29950B57}"/>
              </a:ext>
            </a:extLst>
          </p:cNvPr>
          <p:cNvGrpSpPr/>
          <p:nvPr userDrawn="1"/>
        </p:nvGrpSpPr>
        <p:grpSpPr>
          <a:xfrm>
            <a:off x="-209548" y="-215400"/>
            <a:ext cx="9563096" cy="5574301"/>
            <a:chOff x="-294300" y="-297475"/>
            <a:chExt cx="12780600" cy="7449775"/>
          </a:xfrm>
        </p:grpSpPr>
        <p:grpSp>
          <p:nvGrpSpPr>
            <p:cNvPr id="7" name="Group 21">
              <a:extLst>
                <a:ext uri="{FF2B5EF4-FFF2-40B4-BE49-F238E27FC236}">
                  <a16:creationId xmlns:a16="http://schemas.microsoft.com/office/drawing/2014/main" id="{65463EDB-486F-446E-B022-04A72A53836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94300" y="0"/>
              <a:ext cx="180000" cy="6858000"/>
              <a:chOff x="-232" y="0"/>
              <a:chExt cx="232" cy="4320"/>
            </a:xfrm>
          </p:grpSpPr>
          <p:sp>
            <p:nvSpPr>
              <p:cNvPr id="81" name="Line 22">
                <a:extLst>
                  <a:ext uri="{FF2B5EF4-FFF2-40B4-BE49-F238E27FC236}">
                    <a16:creationId xmlns:a16="http://schemas.microsoft.com/office/drawing/2014/main" id="{995B33E5-A02B-4C88-8364-188E0BCD24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Line 23">
                <a:extLst>
                  <a:ext uri="{FF2B5EF4-FFF2-40B4-BE49-F238E27FC236}">
                    <a16:creationId xmlns:a16="http://schemas.microsoft.com/office/drawing/2014/main" id="{9FC1894D-9D34-42AA-86E2-555A72F9272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3" name="Line 24">
                <a:extLst>
                  <a:ext uri="{FF2B5EF4-FFF2-40B4-BE49-F238E27FC236}">
                    <a16:creationId xmlns:a16="http://schemas.microsoft.com/office/drawing/2014/main" id="{ED5D9922-09CD-4585-AFB8-922B508467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Line 25">
                <a:extLst>
                  <a:ext uri="{FF2B5EF4-FFF2-40B4-BE49-F238E27FC236}">
                    <a16:creationId xmlns:a16="http://schemas.microsoft.com/office/drawing/2014/main" id="{54143D85-E9FC-42F6-B32A-8FBD9372AE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Line 26">
                <a:extLst>
                  <a:ext uri="{FF2B5EF4-FFF2-40B4-BE49-F238E27FC236}">
                    <a16:creationId xmlns:a16="http://schemas.microsoft.com/office/drawing/2014/main" id="{22C4779A-1ED7-43A9-897F-628EAE336A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Line 27">
                <a:extLst>
                  <a:ext uri="{FF2B5EF4-FFF2-40B4-BE49-F238E27FC236}">
                    <a16:creationId xmlns:a16="http://schemas.microsoft.com/office/drawing/2014/main" id="{30E70A62-3EC5-4B65-85F5-D9DC93F3E17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Line 28">
                <a:extLst>
                  <a:ext uri="{FF2B5EF4-FFF2-40B4-BE49-F238E27FC236}">
                    <a16:creationId xmlns:a16="http://schemas.microsoft.com/office/drawing/2014/main" id="{0B76039F-6010-4F01-93AE-8D11BF612F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Line 31">
                <a:extLst>
                  <a:ext uri="{FF2B5EF4-FFF2-40B4-BE49-F238E27FC236}">
                    <a16:creationId xmlns:a16="http://schemas.microsoft.com/office/drawing/2014/main" id="{6A96C3F7-EAE0-40AE-AD58-D3D529F60E1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Line 32">
                <a:extLst>
                  <a:ext uri="{FF2B5EF4-FFF2-40B4-BE49-F238E27FC236}">
                    <a16:creationId xmlns:a16="http://schemas.microsoft.com/office/drawing/2014/main" id="{40ECBFE4-5719-43D6-B8D9-492B50256D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Line 33">
                <a:extLst>
                  <a:ext uri="{FF2B5EF4-FFF2-40B4-BE49-F238E27FC236}">
                    <a16:creationId xmlns:a16="http://schemas.microsoft.com/office/drawing/2014/main" id="{96700FA9-3F8C-4CA7-94D9-D1B1BEC1B38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Line 34">
                <a:extLst>
                  <a:ext uri="{FF2B5EF4-FFF2-40B4-BE49-F238E27FC236}">
                    <a16:creationId xmlns:a16="http://schemas.microsoft.com/office/drawing/2014/main" id="{E9FE036C-FCF8-46E8-B926-DD5483A78A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Line 35">
                <a:extLst>
                  <a:ext uri="{FF2B5EF4-FFF2-40B4-BE49-F238E27FC236}">
                    <a16:creationId xmlns:a16="http://schemas.microsoft.com/office/drawing/2014/main" id="{BB4FEE7A-B417-472D-B09B-94D3B6EA1D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Line 36">
                <a:extLst>
                  <a:ext uri="{FF2B5EF4-FFF2-40B4-BE49-F238E27FC236}">
                    <a16:creationId xmlns:a16="http://schemas.microsoft.com/office/drawing/2014/main" id="{5FCE997D-A409-431A-B7CC-5A4ABB00CE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Line 37">
                <a:extLst>
                  <a:ext uri="{FF2B5EF4-FFF2-40B4-BE49-F238E27FC236}">
                    <a16:creationId xmlns:a16="http://schemas.microsoft.com/office/drawing/2014/main" id="{A6F63A4C-2FAE-4A04-B9BC-12935995ACE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Line 38">
                <a:extLst>
                  <a:ext uri="{FF2B5EF4-FFF2-40B4-BE49-F238E27FC236}">
                    <a16:creationId xmlns:a16="http://schemas.microsoft.com/office/drawing/2014/main" id="{EB8AB9F3-2140-4168-93E6-B5EEA367DA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Line 38">
                <a:extLst>
                  <a:ext uri="{FF2B5EF4-FFF2-40B4-BE49-F238E27FC236}">
                    <a16:creationId xmlns:a16="http://schemas.microsoft.com/office/drawing/2014/main" id="{9317881C-0331-4017-839A-95A2E074134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8" name="Group 21">
              <a:extLst>
                <a:ext uri="{FF2B5EF4-FFF2-40B4-BE49-F238E27FC236}">
                  <a16:creationId xmlns:a16="http://schemas.microsoft.com/office/drawing/2014/main" id="{34AE76AE-D3FC-4CFF-A21F-D973EC27F1F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306300" y="0"/>
              <a:ext cx="180000" cy="6858000"/>
              <a:chOff x="-232" y="0"/>
              <a:chExt cx="232" cy="4320"/>
            </a:xfrm>
          </p:grpSpPr>
          <p:sp>
            <p:nvSpPr>
              <p:cNvPr id="65" name="Line 22">
                <a:extLst>
                  <a:ext uri="{FF2B5EF4-FFF2-40B4-BE49-F238E27FC236}">
                    <a16:creationId xmlns:a16="http://schemas.microsoft.com/office/drawing/2014/main" id="{919F1AB1-AB78-4DC9-B38B-B405AEA105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6" name="Line 23">
                <a:extLst>
                  <a:ext uri="{FF2B5EF4-FFF2-40B4-BE49-F238E27FC236}">
                    <a16:creationId xmlns:a16="http://schemas.microsoft.com/office/drawing/2014/main" id="{C95CB0BE-B7BB-4F68-80A8-F8589A8771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7" name="Line 24">
                <a:extLst>
                  <a:ext uri="{FF2B5EF4-FFF2-40B4-BE49-F238E27FC236}">
                    <a16:creationId xmlns:a16="http://schemas.microsoft.com/office/drawing/2014/main" id="{E470711C-54D5-4226-9ACE-38EDCA70C2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Line 25">
                <a:extLst>
                  <a:ext uri="{FF2B5EF4-FFF2-40B4-BE49-F238E27FC236}">
                    <a16:creationId xmlns:a16="http://schemas.microsoft.com/office/drawing/2014/main" id="{A43F1143-8D74-4FA3-B7C0-98F5A80336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Line 26">
                <a:extLst>
                  <a:ext uri="{FF2B5EF4-FFF2-40B4-BE49-F238E27FC236}">
                    <a16:creationId xmlns:a16="http://schemas.microsoft.com/office/drawing/2014/main" id="{D5DB09F2-8E9A-41BB-976E-CBFD25E1C3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Line 27">
                <a:extLst>
                  <a:ext uri="{FF2B5EF4-FFF2-40B4-BE49-F238E27FC236}">
                    <a16:creationId xmlns:a16="http://schemas.microsoft.com/office/drawing/2014/main" id="{857C6974-1189-4904-8BBD-7A6D89A07F6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Line 28">
                <a:extLst>
                  <a:ext uri="{FF2B5EF4-FFF2-40B4-BE49-F238E27FC236}">
                    <a16:creationId xmlns:a16="http://schemas.microsoft.com/office/drawing/2014/main" id="{B2DB57CF-D1F1-4FCF-8A7A-629205DAFC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Line 31">
                <a:extLst>
                  <a:ext uri="{FF2B5EF4-FFF2-40B4-BE49-F238E27FC236}">
                    <a16:creationId xmlns:a16="http://schemas.microsoft.com/office/drawing/2014/main" id="{C2D74CCA-1E59-4668-8910-C77A0D3F27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Line 32">
                <a:extLst>
                  <a:ext uri="{FF2B5EF4-FFF2-40B4-BE49-F238E27FC236}">
                    <a16:creationId xmlns:a16="http://schemas.microsoft.com/office/drawing/2014/main" id="{B2DB0B48-D14B-45B2-BE51-6F2CC6FA841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Line 33">
                <a:extLst>
                  <a:ext uri="{FF2B5EF4-FFF2-40B4-BE49-F238E27FC236}">
                    <a16:creationId xmlns:a16="http://schemas.microsoft.com/office/drawing/2014/main" id="{FAC8C4FB-ECA5-4FD3-A198-E20C5FC38A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Line 34">
                <a:extLst>
                  <a:ext uri="{FF2B5EF4-FFF2-40B4-BE49-F238E27FC236}">
                    <a16:creationId xmlns:a16="http://schemas.microsoft.com/office/drawing/2014/main" id="{AFF60DDC-5CB5-4FFD-8A31-90EB430FE84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Line 35">
                <a:extLst>
                  <a:ext uri="{FF2B5EF4-FFF2-40B4-BE49-F238E27FC236}">
                    <a16:creationId xmlns:a16="http://schemas.microsoft.com/office/drawing/2014/main" id="{BDE2DBB3-0DB9-428E-8EB8-0B44C7A044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Line 36">
                <a:extLst>
                  <a:ext uri="{FF2B5EF4-FFF2-40B4-BE49-F238E27FC236}">
                    <a16:creationId xmlns:a16="http://schemas.microsoft.com/office/drawing/2014/main" id="{A66C451E-0D48-4876-AA1D-5BD0325E18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Line 37">
                <a:extLst>
                  <a:ext uri="{FF2B5EF4-FFF2-40B4-BE49-F238E27FC236}">
                    <a16:creationId xmlns:a16="http://schemas.microsoft.com/office/drawing/2014/main" id="{AEC4FA04-7B12-4E59-9E28-83AF97AF44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Line 38">
                <a:extLst>
                  <a:ext uri="{FF2B5EF4-FFF2-40B4-BE49-F238E27FC236}">
                    <a16:creationId xmlns:a16="http://schemas.microsoft.com/office/drawing/2014/main" id="{7AF35022-1491-409A-87AA-06645AC2D0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Line 38">
                <a:extLst>
                  <a:ext uri="{FF2B5EF4-FFF2-40B4-BE49-F238E27FC236}">
                    <a16:creationId xmlns:a16="http://schemas.microsoft.com/office/drawing/2014/main" id="{3D7172EE-28B8-4A33-ABAC-0525E979150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9" name="Group 41">
              <a:extLst>
                <a:ext uri="{FF2B5EF4-FFF2-40B4-BE49-F238E27FC236}">
                  <a16:creationId xmlns:a16="http://schemas.microsoft.com/office/drawing/2014/main" id="{72486569-6DBA-4B1D-B2A3-D526042D363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" y="-297475"/>
              <a:ext cx="12191999" cy="180000"/>
              <a:chOff x="0" y="-689"/>
              <a:chExt cx="7680" cy="232"/>
            </a:xfrm>
          </p:grpSpPr>
          <p:sp>
            <p:nvSpPr>
              <p:cNvPr id="39" name="Line 42">
                <a:extLst>
                  <a:ext uri="{FF2B5EF4-FFF2-40B4-BE49-F238E27FC236}">
                    <a16:creationId xmlns:a16="http://schemas.microsoft.com/office/drawing/2014/main" id="{75471908-0ECC-4B3A-ADCA-546D6E42573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Line 43">
                <a:extLst>
                  <a:ext uri="{FF2B5EF4-FFF2-40B4-BE49-F238E27FC236}">
                    <a16:creationId xmlns:a16="http://schemas.microsoft.com/office/drawing/2014/main" id="{25EF9DB2-B57D-415B-9A82-B2B3EF2BCC4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" name="Line 44">
                <a:extLst>
                  <a:ext uri="{FF2B5EF4-FFF2-40B4-BE49-F238E27FC236}">
                    <a16:creationId xmlns:a16="http://schemas.microsoft.com/office/drawing/2014/main" id="{AD64F2FF-705D-4DB7-9FAF-09AEE43625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2" name="Line 45">
                <a:extLst>
                  <a:ext uri="{FF2B5EF4-FFF2-40B4-BE49-F238E27FC236}">
                    <a16:creationId xmlns:a16="http://schemas.microsoft.com/office/drawing/2014/main" id="{CFF5C807-1BFB-4A8B-9C3B-912FECD4A21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Line 46">
                <a:extLst>
                  <a:ext uri="{FF2B5EF4-FFF2-40B4-BE49-F238E27FC236}">
                    <a16:creationId xmlns:a16="http://schemas.microsoft.com/office/drawing/2014/main" id="{F40B6FAB-DFEC-43B5-9162-7A1515A265D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4" name="Line 47">
                <a:extLst>
                  <a:ext uri="{FF2B5EF4-FFF2-40B4-BE49-F238E27FC236}">
                    <a16:creationId xmlns:a16="http://schemas.microsoft.com/office/drawing/2014/main" id="{E0F36486-F9E7-44ED-B0A3-5D35D8AD481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Line 48">
                <a:extLst>
                  <a:ext uri="{FF2B5EF4-FFF2-40B4-BE49-F238E27FC236}">
                    <a16:creationId xmlns:a16="http://schemas.microsoft.com/office/drawing/2014/main" id="{4779CFDE-66E7-4A9F-9FCD-0FFDD7E198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Line 49">
                <a:extLst>
                  <a:ext uri="{FF2B5EF4-FFF2-40B4-BE49-F238E27FC236}">
                    <a16:creationId xmlns:a16="http://schemas.microsoft.com/office/drawing/2014/main" id="{F9C5B25A-FADB-4ACD-9A86-F07FD8FC74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Line 50">
                <a:extLst>
                  <a:ext uri="{FF2B5EF4-FFF2-40B4-BE49-F238E27FC236}">
                    <a16:creationId xmlns:a16="http://schemas.microsoft.com/office/drawing/2014/main" id="{54A48B94-416A-4FC0-B236-4071086F67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Line 51">
                <a:extLst>
                  <a:ext uri="{FF2B5EF4-FFF2-40B4-BE49-F238E27FC236}">
                    <a16:creationId xmlns:a16="http://schemas.microsoft.com/office/drawing/2014/main" id="{C5AA22CD-1F67-44C8-858B-262F2CC84A4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Line 52">
                <a:extLst>
                  <a:ext uri="{FF2B5EF4-FFF2-40B4-BE49-F238E27FC236}">
                    <a16:creationId xmlns:a16="http://schemas.microsoft.com/office/drawing/2014/main" id="{BF5B8C38-BC04-44D0-8305-FCA77C527A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Line 53">
                <a:extLst>
                  <a:ext uri="{FF2B5EF4-FFF2-40B4-BE49-F238E27FC236}">
                    <a16:creationId xmlns:a16="http://schemas.microsoft.com/office/drawing/2014/main" id="{520DED72-4FE3-480C-A762-B0EFF4DB5C2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Line 54">
                <a:extLst>
                  <a:ext uri="{FF2B5EF4-FFF2-40B4-BE49-F238E27FC236}">
                    <a16:creationId xmlns:a16="http://schemas.microsoft.com/office/drawing/2014/main" id="{8B25818D-1597-4008-A7F2-CE50D1F8C3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Line 55">
                <a:extLst>
                  <a:ext uri="{FF2B5EF4-FFF2-40B4-BE49-F238E27FC236}">
                    <a16:creationId xmlns:a16="http://schemas.microsoft.com/office/drawing/2014/main" id="{17178E54-A71B-4AFA-B502-DE64B93801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Line 56">
                <a:extLst>
                  <a:ext uri="{FF2B5EF4-FFF2-40B4-BE49-F238E27FC236}">
                    <a16:creationId xmlns:a16="http://schemas.microsoft.com/office/drawing/2014/main" id="{9EF85300-4499-481C-93F9-F6F395764D8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Line 57">
                <a:extLst>
                  <a:ext uri="{FF2B5EF4-FFF2-40B4-BE49-F238E27FC236}">
                    <a16:creationId xmlns:a16="http://schemas.microsoft.com/office/drawing/2014/main" id="{A9C49CC6-EE14-4918-9945-ED750880CF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Line 58">
                <a:extLst>
                  <a:ext uri="{FF2B5EF4-FFF2-40B4-BE49-F238E27FC236}">
                    <a16:creationId xmlns:a16="http://schemas.microsoft.com/office/drawing/2014/main" id="{B4D1E0EC-5CF4-4464-B1BE-FBB946D4B6B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Line 59">
                <a:extLst>
                  <a:ext uri="{FF2B5EF4-FFF2-40B4-BE49-F238E27FC236}">
                    <a16:creationId xmlns:a16="http://schemas.microsoft.com/office/drawing/2014/main" id="{97936198-5380-4334-8998-C8060AF4C6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Line 60">
                <a:extLst>
                  <a:ext uri="{FF2B5EF4-FFF2-40B4-BE49-F238E27FC236}">
                    <a16:creationId xmlns:a16="http://schemas.microsoft.com/office/drawing/2014/main" id="{2F87672D-C708-4F84-BB52-4DCC2C2145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Line 61">
                <a:extLst>
                  <a:ext uri="{FF2B5EF4-FFF2-40B4-BE49-F238E27FC236}">
                    <a16:creationId xmlns:a16="http://schemas.microsoft.com/office/drawing/2014/main" id="{B478C6F3-693E-4B24-A671-AA050A30C74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Line 62">
                <a:extLst>
                  <a:ext uri="{FF2B5EF4-FFF2-40B4-BE49-F238E27FC236}">
                    <a16:creationId xmlns:a16="http://schemas.microsoft.com/office/drawing/2014/main" id="{44FA3C59-BF5B-4B4D-AD9C-6D152AD967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Line 63">
                <a:extLst>
                  <a:ext uri="{FF2B5EF4-FFF2-40B4-BE49-F238E27FC236}">
                    <a16:creationId xmlns:a16="http://schemas.microsoft.com/office/drawing/2014/main" id="{9D8FA1CF-5DC9-4CA1-A83E-B0AEDA6428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Line 64">
                <a:extLst>
                  <a:ext uri="{FF2B5EF4-FFF2-40B4-BE49-F238E27FC236}">
                    <a16:creationId xmlns:a16="http://schemas.microsoft.com/office/drawing/2014/main" id="{C09EF995-3ACB-4833-B5F9-FB1073EEFF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Line 65">
                <a:extLst>
                  <a:ext uri="{FF2B5EF4-FFF2-40B4-BE49-F238E27FC236}">
                    <a16:creationId xmlns:a16="http://schemas.microsoft.com/office/drawing/2014/main" id="{0AFFA9D8-8627-417C-B4D2-B0353D6A23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Line 44">
                <a:extLst>
                  <a:ext uri="{FF2B5EF4-FFF2-40B4-BE49-F238E27FC236}">
                    <a16:creationId xmlns:a16="http://schemas.microsoft.com/office/drawing/2014/main" id="{7D6E1999-2C48-4781-A36F-DB3D427EB2E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64" name="Line 43">
                <a:extLst>
                  <a:ext uri="{FF2B5EF4-FFF2-40B4-BE49-F238E27FC236}">
                    <a16:creationId xmlns:a16="http://schemas.microsoft.com/office/drawing/2014/main" id="{81A4C08C-2F71-4594-9EB2-4384BC2BC65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0" name="Group 41">
              <a:extLst>
                <a:ext uri="{FF2B5EF4-FFF2-40B4-BE49-F238E27FC236}">
                  <a16:creationId xmlns:a16="http://schemas.microsoft.com/office/drawing/2014/main" id="{73067326-3527-40D3-A8A6-12267A1060C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351" y="6972300"/>
              <a:ext cx="12195174" cy="180000"/>
              <a:chOff x="4" y="-689"/>
              <a:chExt cx="7682" cy="232"/>
            </a:xfrm>
          </p:grpSpPr>
          <p:sp>
            <p:nvSpPr>
              <p:cNvPr id="11" name="Line 42">
                <a:extLst>
                  <a:ext uri="{FF2B5EF4-FFF2-40B4-BE49-F238E27FC236}">
                    <a16:creationId xmlns:a16="http://schemas.microsoft.com/office/drawing/2014/main" id="{D12218E5-2C9C-48F3-B51A-27315BABDF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" name="Line 43">
                <a:extLst>
                  <a:ext uri="{FF2B5EF4-FFF2-40B4-BE49-F238E27FC236}">
                    <a16:creationId xmlns:a16="http://schemas.microsoft.com/office/drawing/2014/main" id="{6C1A4EC4-B570-402A-9C7E-B17E4542AF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" name="Line 44">
                <a:extLst>
                  <a:ext uri="{FF2B5EF4-FFF2-40B4-BE49-F238E27FC236}">
                    <a16:creationId xmlns:a16="http://schemas.microsoft.com/office/drawing/2014/main" id="{30BCFCE6-7F69-40E2-B2D5-42F3D89129B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" name="Line 45">
                <a:extLst>
                  <a:ext uri="{FF2B5EF4-FFF2-40B4-BE49-F238E27FC236}">
                    <a16:creationId xmlns:a16="http://schemas.microsoft.com/office/drawing/2014/main" id="{623A3BCF-3042-4748-9D12-0EFE6E29F4F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" name="Line 46">
                <a:extLst>
                  <a:ext uri="{FF2B5EF4-FFF2-40B4-BE49-F238E27FC236}">
                    <a16:creationId xmlns:a16="http://schemas.microsoft.com/office/drawing/2014/main" id="{77469149-693B-4A59-91F0-369EC39B866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" name="Line 47">
                <a:extLst>
                  <a:ext uri="{FF2B5EF4-FFF2-40B4-BE49-F238E27FC236}">
                    <a16:creationId xmlns:a16="http://schemas.microsoft.com/office/drawing/2014/main" id="{6363BB4D-CA7D-4DC1-A73D-06FE5D47E1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" name="Line 48">
                <a:extLst>
                  <a:ext uri="{FF2B5EF4-FFF2-40B4-BE49-F238E27FC236}">
                    <a16:creationId xmlns:a16="http://schemas.microsoft.com/office/drawing/2014/main" id="{2E2115F7-C3FB-49E7-A8F8-87D1ED0016D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" name="Line 49">
                <a:extLst>
                  <a:ext uri="{FF2B5EF4-FFF2-40B4-BE49-F238E27FC236}">
                    <a16:creationId xmlns:a16="http://schemas.microsoft.com/office/drawing/2014/main" id="{FFEA9825-33BD-451C-A3F3-77137C6C92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" name="Line 50">
                <a:extLst>
                  <a:ext uri="{FF2B5EF4-FFF2-40B4-BE49-F238E27FC236}">
                    <a16:creationId xmlns:a16="http://schemas.microsoft.com/office/drawing/2014/main" id="{90D5B3A9-B8D0-40E3-B814-44B74210CA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" name="Line 51">
                <a:extLst>
                  <a:ext uri="{FF2B5EF4-FFF2-40B4-BE49-F238E27FC236}">
                    <a16:creationId xmlns:a16="http://schemas.microsoft.com/office/drawing/2014/main" id="{5DEEED79-5485-45AF-883F-39F7CE827A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" name="Line 52">
                <a:extLst>
                  <a:ext uri="{FF2B5EF4-FFF2-40B4-BE49-F238E27FC236}">
                    <a16:creationId xmlns:a16="http://schemas.microsoft.com/office/drawing/2014/main" id="{1EDC3BFD-4DC1-451B-A7BB-FCB8041F94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" name="Line 53">
                <a:extLst>
                  <a:ext uri="{FF2B5EF4-FFF2-40B4-BE49-F238E27FC236}">
                    <a16:creationId xmlns:a16="http://schemas.microsoft.com/office/drawing/2014/main" id="{910D4997-7C88-4891-9D1F-A5D95949EB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" name="Line 54">
                <a:extLst>
                  <a:ext uri="{FF2B5EF4-FFF2-40B4-BE49-F238E27FC236}">
                    <a16:creationId xmlns:a16="http://schemas.microsoft.com/office/drawing/2014/main" id="{4133A120-BE21-47AB-A9A4-2D97049F6FE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" name="Line 55">
                <a:extLst>
                  <a:ext uri="{FF2B5EF4-FFF2-40B4-BE49-F238E27FC236}">
                    <a16:creationId xmlns:a16="http://schemas.microsoft.com/office/drawing/2014/main" id="{31350AFE-BA2A-4A2A-84EE-BD40CDFBA4E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" name="Line 56">
                <a:extLst>
                  <a:ext uri="{FF2B5EF4-FFF2-40B4-BE49-F238E27FC236}">
                    <a16:creationId xmlns:a16="http://schemas.microsoft.com/office/drawing/2014/main" id="{D336B193-F4D4-4C66-B883-EB0C344E124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" name="Line 57">
                <a:extLst>
                  <a:ext uri="{FF2B5EF4-FFF2-40B4-BE49-F238E27FC236}">
                    <a16:creationId xmlns:a16="http://schemas.microsoft.com/office/drawing/2014/main" id="{62258105-1559-4BCE-AB5C-A2EA173B960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" name="Line 58">
                <a:extLst>
                  <a:ext uri="{FF2B5EF4-FFF2-40B4-BE49-F238E27FC236}">
                    <a16:creationId xmlns:a16="http://schemas.microsoft.com/office/drawing/2014/main" id="{6B7E7416-7DE2-46EF-9082-BA13BF5153A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" name="Line 59">
                <a:extLst>
                  <a:ext uri="{FF2B5EF4-FFF2-40B4-BE49-F238E27FC236}">
                    <a16:creationId xmlns:a16="http://schemas.microsoft.com/office/drawing/2014/main" id="{F2DB1CF7-B775-4C81-A661-FC1DD324B1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" name="Line 60">
                <a:extLst>
                  <a:ext uri="{FF2B5EF4-FFF2-40B4-BE49-F238E27FC236}">
                    <a16:creationId xmlns:a16="http://schemas.microsoft.com/office/drawing/2014/main" id="{9FEC903C-5A63-43EB-A390-A8166965D0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" name="Line 61">
                <a:extLst>
                  <a:ext uri="{FF2B5EF4-FFF2-40B4-BE49-F238E27FC236}">
                    <a16:creationId xmlns:a16="http://schemas.microsoft.com/office/drawing/2014/main" id="{01D29C9F-D62C-40A8-AD29-ACE69BD6D1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" name="Line 62">
                <a:extLst>
                  <a:ext uri="{FF2B5EF4-FFF2-40B4-BE49-F238E27FC236}">
                    <a16:creationId xmlns:a16="http://schemas.microsoft.com/office/drawing/2014/main" id="{80EF7705-0986-4BE0-BCFB-4C8F75F881F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" name="Line 63">
                <a:extLst>
                  <a:ext uri="{FF2B5EF4-FFF2-40B4-BE49-F238E27FC236}">
                    <a16:creationId xmlns:a16="http://schemas.microsoft.com/office/drawing/2014/main" id="{DA5D473B-33EA-4DFC-9FEE-4C63E88534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" name="Line 64">
                <a:extLst>
                  <a:ext uri="{FF2B5EF4-FFF2-40B4-BE49-F238E27FC236}">
                    <a16:creationId xmlns:a16="http://schemas.microsoft.com/office/drawing/2014/main" id="{FAC3D561-D28A-4327-BC75-79B6FE4AD0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" name="Line 65">
                <a:extLst>
                  <a:ext uri="{FF2B5EF4-FFF2-40B4-BE49-F238E27FC236}">
                    <a16:creationId xmlns:a16="http://schemas.microsoft.com/office/drawing/2014/main" id="{235F13F9-441A-417F-86D6-BB96F743E93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" name="Line 44">
                <a:extLst>
                  <a:ext uri="{FF2B5EF4-FFF2-40B4-BE49-F238E27FC236}">
                    <a16:creationId xmlns:a16="http://schemas.microsoft.com/office/drawing/2014/main" id="{B68C60EC-8639-4137-B741-6ED32176CE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" name="Line 43">
                <a:extLst>
                  <a:ext uri="{FF2B5EF4-FFF2-40B4-BE49-F238E27FC236}">
                    <a16:creationId xmlns:a16="http://schemas.microsoft.com/office/drawing/2014/main" id="{B064C4DA-69B4-4C81-BC7A-3762F14BD8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0370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s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CB8C7D5-BA74-46BF-BB80-446D51DEE82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1" y="1348739"/>
            <a:ext cx="4041773" cy="2908935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3A11AEEE-047C-48A2-B81C-E14F07C49DF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45026" y="1348739"/>
            <a:ext cx="4041773" cy="2908935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327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s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C6EF447-7DFB-45CD-8646-F9E97B349C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7201" y="1348739"/>
            <a:ext cx="4041773" cy="2908935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CEF297-0DB8-4C3E-A833-056E5B70A6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45026" y="1348739"/>
            <a:ext cx="4041773" cy="2908935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7516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oud en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416A259D-AAAB-420D-814D-6592127B219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191001" y="442913"/>
            <a:ext cx="4032000" cy="4032000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Content Placeholder 23">
            <a:extLst>
              <a:ext uri="{FF2B5EF4-FFF2-40B4-BE49-F238E27FC236}">
                <a16:creationId xmlns:a16="http://schemas.microsoft.com/office/drawing/2014/main" id="{0232A1F3-3EDE-4D87-A67F-FFF193A7C07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72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B7489E-B1CA-4992-995F-A87F3E25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1" y="365760"/>
            <a:ext cx="2663999" cy="751629"/>
          </a:xfrm>
        </p:spPr>
        <p:txBody>
          <a:bodyPr/>
          <a:lstStyle/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5796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en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CB8C7D5-BA74-46BF-BB80-446D51DEE82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1" y="442913"/>
            <a:ext cx="2664000" cy="3819524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416A259D-AAAB-420D-814D-6592127B219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191001" y="442913"/>
            <a:ext cx="4032000" cy="4032000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86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inhoud in vl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CB8C7D5-BA74-46BF-BB80-446D51DEE82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1" y="1348739"/>
            <a:ext cx="4041773" cy="2908935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0367BD0-F2F3-444E-870B-AD98149547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43998" y="1348739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6F02203-7A63-4EE4-9EE6-1358B28E544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43998" y="2875274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73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koloms inhoud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760"/>
            <a:ext cx="4042800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A6C84F-0411-4026-97FA-59FD164AD86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67251" y="1348739"/>
            <a:ext cx="3990974" cy="2486025"/>
          </a:xfrm>
          <a:noFill/>
        </p:spPr>
        <p:txBody>
          <a:bodyPr anchor="ctr" anchorCtr="0"/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8DD2796F-BB00-4ED3-8EAA-74742D498E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0" y="1348739"/>
            <a:ext cx="4042800" cy="2908935"/>
          </a:xfrm>
          <a:custGeom>
            <a:avLst/>
            <a:gdLst>
              <a:gd name="connsiteX0" fmla="*/ 0 w 4042800"/>
              <a:gd name="connsiteY0" fmla="*/ 0 h 2908935"/>
              <a:gd name="connsiteX1" fmla="*/ 4042800 w 4042800"/>
              <a:gd name="connsiteY1" fmla="*/ 0 h 2908935"/>
              <a:gd name="connsiteX2" fmla="*/ 4042800 w 4042800"/>
              <a:gd name="connsiteY2" fmla="*/ 2908935 h 2908935"/>
              <a:gd name="connsiteX3" fmla="*/ 0 w 40428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2908935">
                <a:moveTo>
                  <a:pt x="0" y="0"/>
                </a:moveTo>
                <a:lnTo>
                  <a:pt x="4042800" y="0"/>
                </a:lnTo>
                <a:lnTo>
                  <a:pt x="40428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77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s inhoud in vlak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019A68F2-BFD3-447A-91DE-1B630A58E15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57200" y="1348739"/>
            <a:ext cx="4042800" cy="2908935"/>
          </a:xfrm>
          <a:custGeom>
            <a:avLst/>
            <a:gdLst>
              <a:gd name="connsiteX0" fmla="*/ 0 w 4042800"/>
              <a:gd name="connsiteY0" fmla="*/ 0 h 2908935"/>
              <a:gd name="connsiteX1" fmla="*/ 4042800 w 4042800"/>
              <a:gd name="connsiteY1" fmla="*/ 0 h 2908935"/>
              <a:gd name="connsiteX2" fmla="*/ 4042800 w 4042800"/>
              <a:gd name="connsiteY2" fmla="*/ 2908935 h 2908935"/>
              <a:gd name="connsiteX3" fmla="*/ 0 w 40428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2908935">
                <a:moveTo>
                  <a:pt x="0" y="0"/>
                </a:moveTo>
                <a:lnTo>
                  <a:pt x="4042800" y="0"/>
                </a:lnTo>
                <a:lnTo>
                  <a:pt x="40428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164A15CA-0842-449A-8028-61486CF4E53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43999" y="1348739"/>
            <a:ext cx="4042800" cy="2908935"/>
          </a:xfrm>
          <a:custGeom>
            <a:avLst/>
            <a:gdLst>
              <a:gd name="connsiteX0" fmla="*/ 0 w 4042800"/>
              <a:gd name="connsiteY0" fmla="*/ 0 h 2908935"/>
              <a:gd name="connsiteX1" fmla="*/ 4042800 w 4042800"/>
              <a:gd name="connsiteY1" fmla="*/ 0 h 2908935"/>
              <a:gd name="connsiteX2" fmla="*/ 4042800 w 4042800"/>
              <a:gd name="connsiteY2" fmla="*/ 2908935 h 2908935"/>
              <a:gd name="connsiteX3" fmla="*/ 0 w 40428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2908935">
                <a:moveTo>
                  <a:pt x="0" y="0"/>
                </a:moveTo>
                <a:lnTo>
                  <a:pt x="4042800" y="0"/>
                </a:lnTo>
                <a:lnTo>
                  <a:pt x="40428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303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s afbeelding met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BD6BFDA0-7333-4AB2-AC96-0AB2AB95EF8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43998" y="2875274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9CC5E5B2-749E-4122-B25B-A1A3A45578A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0" y="2875274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FE677E4-AA70-44C8-8A42-EA8E2C9CC4A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7199" y="1348738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43831E9-F043-43D4-B650-84C0638CDAF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643997" y="1348738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410424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2 inhoud in vlak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98039BBD-36C7-49AC-9147-B8606BC47DA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43998" y="1348739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65A96A48-AC78-45BC-8F22-5DAD23122F8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57200" y="1348739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BD6BFDA0-7333-4AB2-AC96-0AB2AB95EF8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43998" y="2875274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9CC5E5B2-749E-4122-B25B-A1A3A45578A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0" y="2875274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3370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083F05F-D4A6-4951-BBDE-908850C61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C27FD95-7B07-42F9-BFF4-FE89AA5ABB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706B411-CA98-49CD-8AFC-F86E9CFFD60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3549CBB4-B965-40FA-90B1-244003BF1C4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22798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9CDF0A4-2822-4747-A158-6922CF6E38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72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38028506-F17B-482D-8FBF-AC948F7F7F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239999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076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4607A88-E201-4AE1-B5CB-76EB24F346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562" y="4283869"/>
            <a:ext cx="1710465" cy="845037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03ECB94E-0544-45CE-B98C-54AB0E3ACA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779" y="336316"/>
            <a:ext cx="6400800" cy="1519903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35212C31-9DDD-4A84-8BAF-35806000322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1779" y="2036229"/>
            <a:ext cx="6400800" cy="498598"/>
          </a:xfrm>
        </p:spPr>
        <p:txBody>
          <a:bodyPr>
            <a:noAutofit/>
          </a:bodyPr>
          <a:lstStyle>
            <a:lvl1pPr marL="0" indent="0" algn="l">
              <a:buNone/>
              <a:defRPr sz="1800" b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FF6848C9-C8EF-40B8-8ACD-74D8673844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779" y="2549341"/>
            <a:ext cx="6400800" cy="500400"/>
          </a:xfr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85D407C-8A29-4665-AB22-1E2240D13C2D}"/>
              </a:ext>
            </a:extLst>
          </p:cNvPr>
          <p:cNvGrpSpPr/>
          <p:nvPr userDrawn="1"/>
        </p:nvGrpSpPr>
        <p:grpSpPr>
          <a:xfrm>
            <a:off x="-209548" y="-215400"/>
            <a:ext cx="9563096" cy="5574301"/>
            <a:chOff x="-294300" y="-297475"/>
            <a:chExt cx="12780600" cy="7449775"/>
          </a:xfrm>
        </p:grpSpPr>
        <p:grpSp>
          <p:nvGrpSpPr>
            <p:cNvPr id="10" name="Group 21">
              <a:extLst>
                <a:ext uri="{FF2B5EF4-FFF2-40B4-BE49-F238E27FC236}">
                  <a16:creationId xmlns:a16="http://schemas.microsoft.com/office/drawing/2014/main" id="{2B3E7F19-8163-4C4A-AFD6-EC1484477F7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94300" y="0"/>
              <a:ext cx="180000" cy="6858000"/>
              <a:chOff x="-232" y="0"/>
              <a:chExt cx="232" cy="4320"/>
            </a:xfrm>
          </p:grpSpPr>
          <p:sp>
            <p:nvSpPr>
              <p:cNvPr id="83" name="Line 22">
                <a:extLst>
                  <a:ext uri="{FF2B5EF4-FFF2-40B4-BE49-F238E27FC236}">
                    <a16:creationId xmlns:a16="http://schemas.microsoft.com/office/drawing/2014/main" id="{D0874DE7-632F-43AB-93F7-08071762B82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Line 23">
                <a:extLst>
                  <a:ext uri="{FF2B5EF4-FFF2-40B4-BE49-F238E27FC236}">
                    <a16:creationId xmlns:a16="http://schemas.microsoft.com/office/drawing/2014/main" id="{FC5158E1-0462-4126-808E-40C64E7F16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Line 24">
                <a:extLst>
                  <a:ext uri="{FF2B5EF4-FFF2-40B4-BE49-F238E27FC236}">
                    <a16:creationId xmlns:a16="http://schemas.microsoft.com/office/drawing/2014/main" id="{1FDC9AB9-9A17-44E0-8FA3-DB85246B9D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Line 25">
                <a:extLst>
                  <a:ext uri="{FF2B5EF4-FFF2-40B4-BE49-F238E27FC236}">
                    <a16:creationId xmlns:a16="http://schemas.microsoft.com/office/drawing/2014/main" id="{FDA7FF52-CC11-4815-BD98-1D17847266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Line 26">
                <a:extLst>
                  <a:ext uri="{FF2B5EF4-FFF2-40B4-BE49-F238E27FC236}">
                    <a16:creationId xmlns:a16="http://schemas.microsoft.com/office/drawing/2014/main" id="{E6ABDAB7-0C75-443D-8ED5-86D296CFC5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Line 27">
                <a:extLst>
                  <a:ext uri="{FF2B5EF4-FFF2-40B4-BE49-F238E27FC236}">
                    <a16:creationId xmlns:a16="http://schemas.microsoft.com/office/drawing/2014/main" id="{F9B2D4F7-EFEE-4E6C-86DD-495558D28AA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Line 28">
                <a:extLst>
                  <a:ext uri="{FF2B5EF4-FFF2-40B4-BE49-F238E27FC236}">
                    <a16:creationId xmlns:a16="http://schemas.microsoft.com/office/drawing/2014/main" id="{D4B7F360-BAFB-40E8-B937-3772864D3A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Line 31">
                <a:extLst>
                  <a:ext uri="{FF2B5EF4-FFF2-40B4-BE49-F238E27FC236}">
                    <a16:creationId xmlns:a16="http://schemas.microsoft.com/office/drawing/2014/main" id="{85AABFB0-CB81-49CF-ADB3-AE2B72F0B15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Line 32">
                <a:extLst>
                  <a:ext uri="{FF2B5EF4-FFF2-40B4-BE49-F238E27FC236}">
                    <a16:creationId xmlns:a16="http://schemas.microsoft.com/office/drawing/2014/main" id="{ACA5FD2F-FE38-4C80-95A3-DE984BF73A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Line 33">
                <a:extLst>
                  <a:ext uri="{FF2B5EF4-FFF2-40B4-BE49-F238E27FC236}">
                    <a16:creationId xmlns:a16="http://schemas.microsoft.com/office/drawing/2014/main" id="{37B207C7-905E-46EB-8EEC-A0C6D3964D7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Line 34">
                <a:extLst>
                  <a:ext uri="{FF2B5EF4-FFF2-40B4-BE49-F238E27FC236}">
                    <a16:creationId xmlns:a16="http://schemas.microsoft.com/office/drawing/2014/main" id="{255B19D2-A940-47A4-97E2-B979E72DAD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Line 35">
                <a:extLst>
                  <a:ext uri="{FF2B5EF4-FFF2-40B4-BE49-F238E27FC236}">
                    <a16:creationId xmlns:a16="http://schemas.microsoft.com/office/drawing/2014/main" id="{8E0249B7-2A09-496E-92E1-E0B0D4910F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Line 36">
                <a:extLst>
                  <a:ext uri="{FF2B5EF4-FFF2-40B4-BE49-F238E27FC236}">
                    <a16:creationId xmlns:a16="http://schemas.microsoft.com/office/drawing/2014/main" id="{F0A33602-583B-445A-BC1E-FC670C701D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Line 37">
                <a:extLst>
                  <a:ext uri="{FF2B5EF4-FFF2-40B4-BE49-F238E27FC236}">
                    <a16:creationId xmlns:a16="http://schemas.microsoft.com/office/drawing/2014/main" id="{A2567DD1-0F11-4CEB-9EC1-05BE67F525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Line 38">
                <a:extLst>
                  <a:ext uri="{FF2B5EF4-FFF2-40B4-BE49-F238E27FC236}">
                    <a16:creationId xmlns:a16="http://schemas.microsoft.com/office/drawing/2014/main" id="{EB05B754-FF43-45D5-BBBD-A48013207E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Line 38">
                <a:extLst>
                  <a:ext uri="{FF2B5EF4-FFF2-40B4-BE49-F238E27FC236}">
                    <a16:creationId xmlns:a16="http://schemas.microsoft.com/office/drawing/2014/main" id="{941934B3-B428-4AEF-8692-69F763D4AB4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1" name="Group 21">
              <a:extLst>
                <a:ext uri="{FF2B5EF4-FFF2-40B4-BE49-F238E27FC236}">
                  <a16:creationId xmlns:a16="http://schemas.microsoft.com/office/drawing/2014/main" id="{72419943-C9A8-41F5-B247-AE6741575197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306300" y="0"/>
              <a:ext cx="180000" cy="6858000"/>
              <a:chOff x="-232" y="0"/>
              <a:chExt cx="232" cy="4320"/>
            </a:xfrm>
          </p:grpSpPr>
          <p:sp>
            <p:nvSpPr>
              <p:cNvPr id="67" name="Line 22">
                <a:extLst>
                  <a:ext uri="{FF2B5EF4-FFF2-40B4-BE49-F238E27FC236}">
                    <a16:creationId xmlns:a16="http://schemas.microsoft.com/office/drawing/2014/main" id="{233E3320-7E63-4FC6-9DB4-E7423BC7396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Line 23">
                <a:extLst>
                  <a:ext uri="{FF2B5EF4-FFF2-40B4-BE49-F238E27FC236}">
                    <a16:creationId xmlns:a16="http://schemas.microsoft.com/office/drawing/2014/main" id="{36570BFB-CC49-4E58-BA1A-F7531D21589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Line 24">
                <a:extLst>
                  <a:ext uri="{FF2B5EF4-FFF2-40B4-BE49-F238E27FC236}">
                    <a16:creationId xmlns:a16="http://schemas.microsoft.com/office/drawing/2014/main" id="{367BAD96-19FC-4F05-979B-0EA85C7B9A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Line 25">
                <a:extLst>
                  <a:ext uri="{FF2B5EF4-FFF2-40B4-BE49-F238E27FC236}">
                    <a16:creationId xmlns:a16="http://schemas.microsoft.com/office/drawing/2014/main" id="{64056628-FA66-406A-87F3-652E4B48118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Line 26">
                <a:extLst>
                  <a:ext uri="{FF2B5EF4-FFF2-40B4-BE49-F238E27FC236}">
                    <a16:creationId xmlns:a16="http://schemas.microsoft.com/office/drawing/2014/main" id="{8514E826-0830-4B6D-9EFA-CD2AA99517A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Line 27">
                <a:extLst>
                  <a:ext uri="{FF2B5EF4-FFF2-40B4-BE49-F238E27FC236}">
                    <a16:creationId xmlns:a16="http://schemas.microsoft.com/office/drawing/2014/main" id="{6922B1ED-EF3F-4C02-9F66-49ACE39FA7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Line 28">
                <a:extLst>
                  <a:ext uri="{FF2B5EF4-FFF2-40B4-BE49-F238E27FC236}">
                    <a16:creationId xmlns:a16="http://schemas.microsoft.com/office/drawing/2014/main" id="{FFF8A266-843C-41D9-99BF-A803EA6C99E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Line 31">
                <a:extLst>
                  <a:ext uri="{FF2B5EF4-FFF2-40B4-BE49-F238E27FC236}">
                    <a16:creationId xmlns:a16="http://schemas.microsoft.com/office/drawing/2014/main" id="{3DEFE2E1-843B-4B86-A5AD-E5A6E38D84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Line 32">
                <a:extLst>
                  <a:ext uri="{FF2B5EF4-FFF2-40B4-BE49-F238E27FC236}">
                    <a16:creationId xmlns:a16="http://schemas.microsoft.com/office/drawing/2014/main" id="{727E5BB3-0755-404C-A31D-9E95784DC94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Line 33">
                <a:extLst>
                  <a:ext uri="{FF2B5EF4-FFF2-40B4-BE49-F238E27FC236}">
                    <a16:creationId xmlns:a16="http://schemas.microsoft.com/office/drawing/2014/main" id="{4F125272-E085-4C98-8C7F-AF8C47F4FB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Line 34">
                <a:extLst>
                  <a:ext uri="{FF2B5EF4-FFF2-40B4-BE49-F238E27FC236}">
                    <a16:creationId xmlns:a16="http://schemas.microsoft.com/office/drawing/2014/main" id="{3B0920E0-7186-4F16-9863-0916D361429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Line 35">
                <a:extLst>
                  <a:ext uri="{FF2B5EF4-FFF2-40B4-BE49-F238E27FC236}">
                    <a16:creationId xmlns:a16="http://schemas.microsoft.com/office/drawing/2014/main" id="{A2F9BD7B-B3D9-4589-ACA9-74369EBAF4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Line 36">
                <a:extLst>
                  <a:ext uri="{FF2B5EF4-FFF2-40B4-BE49-F238E27FC236}">
                    <a16:creationId xmlns:a16="http://schemas.microsoft.com/office/drawing/2014/main" id="{13675370-A08D-425B-B00A-06F5AD9A70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Line 37">
                <a:extLst>
                  <a:ext uri="{FF2B5EF4-FFF2-40B4-BE49-F238E27FC236}">
                    <a16:creationId xmlns:a16="http://schemas.microsoft.com/office/drawing/2014/main" id="{572F6E39-FC78-4BE1-A966-CAFFF74CD11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Line 38">
                <a:extLst>
                  <a:ext uri="{FF2B5EF4-FFF2-40B4-BE49-F238E27FC236}">
                    <a16:creationId xmlns:a16="http://schemas.microsoft.com/office/drawing/2014/main" id="{FF660A2A-10AE-465F-BD1B-756ECFDF55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Line 38">
                <a:extLst>
                  <a:ext uri="{FF2B5EF4-FFF2-40B4-BE49-F238E27FC236}">
                    <a16:creationId xmlns:a16="http://schemas.microsoft.com/office/drawing/2014/main" id="{B023EE7C-C261-48C8-A4B2-B9D8A37241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2" name="Group 41">
              <a:extLst>
                <a:ext uri="{FF2B5EF4-FFF2-40B4-BE49-F238E27FC236}">
                  <a16:creationId xmlns:a16="http://schemas.microsoft.com/office/drawing/2014/main" id="{ABDBF2B4-8196-4330-8A0D-49E8DB854F3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" y="-297475"/>
              <a:ext cx="12191999" cy="180000"/>
              <a:chOff x="0" y="-689"/>
              <a:chExt cx="7680" cy="232"/>
            </a:xfrm>
          </p:grpSpPr>
          <p:sp>
            <p:nvSpPr>
              <p:cNvPr id="41" name="Line 42">
                <a:extLst>
                  <a:ext uri="{FF2B5EF4-FFF2-40B4-BE49-F238E27FC236}">
                    <a16:creationId xmlns:a16="http://schemas.microsoft.com/office/drawing/2014/main" id="{1E124235-37A6-4E2A-9B5B-AD0945F1DF4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Line 43">
                <a:extLst>
                  <a:ext uri="{FF2B5EF4-FFF2-40B4-BE49-F238E27FC236}">
                    <a16:creationId xmlns:a16="http://schemas.microsoft.com/office/drawing/2014/main" id="{6113312F-C41F-4D6D-93D3-29A157ECD8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Line 44">
                <a:extLst>
                  <a:ext uri="{FF2B5EF4-FFF2-40B4-BE49-F238E27FC236}">
                    <a16:creationId xmlns:a16="http://schemas.microsoft.com/office/drawing/2014/main" id="{B60E56CD-06C0-4873-B42A-0C62A306169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4" name="Line 45">
                <a:extLst>
                  <a:ext uri="{FF2B5EF4-FFF2-40B4-BE49-F238E27FC236}">
                    <a16:creationId xmlns:a16="http://schemas.microsoft.com/office/drawing/2014/main" id="{544DEFF3-EAD5-4354-994B-1400D113DD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Line 46">
                <a:extLst>
                  <a:ext uri="{FF2B5EF4-FFF2-40B4-BE49-F238E27FC236}">
                    <a16:creationId xmlns:a16="http://schemas.microsoft.com/office/drawing/2014/main" id="{0382C326-7063-48A5-9AC3-6BFCCD2211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Line 47">
                <a:extLst>
                  <a:ext uri="{FF2B5EF4-FFF2-40B4-BE49-F238E27FC236}">
                    <a16:creationId xmlns:a16="http://schemas.microsoft.com/office/drawing/2014/main" id="{CB1262BF-3551-4999-9706-A080E249F13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Line 48">
                <a:extLst>
                  <a:ext uri="{FF2B5EF4-FFF2-40B4-BE49-F238E27FC236}">
                    <a16:creationId xmlns:a16="http://schemas.microsoft.com/office/drawing/2014/main" id="{9984D7CD-A3F6-44A4-B3E7-609C682CFA8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Line 49">
                <a:extLst>
                  <a:ext uri="{FF2B5EF4-FFF2-40B4-BE49-F238E27FC236}">
                    <a16:creationId xmlns:a16="http://schemas.microsoft.com/office/drawing/2014/main" id="{E596ADF3-BE65-498B-87B7-62E6E960A62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Line 50">
                <a:extLst>
                  <a:ext uri="{FF2B5EF4-FFF2-40B4-BE49-F238E27FC236}">
                    <a16:creationId xmlns:a16="http://schemas.microsoft.com/office/drawing/2014/main" id="{003E3530-C940-4C54-9604-4740131F61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Line 51">
                <a:extLst>
                  <a:ext uri="{FF2B5EF4-FFF2-40B4-BE49-F238E27FC236}">
                    <a16:creationId xmlns:a16="http://schemas.microsoft.com/office/drawing/2014/main" id="{78964B33-B29F-4696-A1F7-78C664531B6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Line 52">
                <a:extLst>
                  <a:ext uri="{FF2B5EF4-FFF2-40B4-BE49-F238E27FC236}">
                    <a16:creationId xmlns:a16="http://schemas.microsoft.com/office/drawing/2014/main" id="{86ADB5AA-A8B0-486C-A4F0-053D2A3DE45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Line 53">
                <a:extLst>
                  <a:ext uri="{FF2B5EF4-FFF2-40B4-BE49-F238E27FC236}">
                    <a16:creationId xmlns:a16="http://schemas.microsoft.com/office/drawing/2014/main" id="{101B8750-C730-4FAB-A4F6-217EED9750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Line 54">
                <a:extLst>
                  <a:ext uri="{FF2B5EF4-FFF2-40B4-BE49-F238E27FC236}">
                    <a16:creationId xmlns:a16="http://schemas.microsoft.com/office/drawing/2014/main" id="{3C6DDC1D-5791-4168-B7F8-010CABE7BD5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Line 55">
                <a:extLst>
                  <a:ext uri="{FF2B5EF4-FFF2-40B4-BE49-F238E27FC236}">
                    <a16:creationId xmlns:a16="http://schemas.microsoft.com/office/drawing/2014/main" id="{DA087DBF-1683-4678-8AAD-45A60E9094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Line 56">
                <a:extLst>
                  <a:ext uri="{FF2B5EF4-FFF2-40B4-BE49-F238E27FC236}">
                    <a16:creationId xmlns:a16="http://schemas.microsoft.com/office/drawing/2014/main" id="{79F4DA55-918E-4F5A-B693-A86E6697BB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Line 57">
                <a:extLst>
                  <a:ext uri="{FF2B5EF4-FFF2-40B4-BE49-F238E27FC236}">
                    <a16:creationId xmlns:a16="http://schemas.microsoft.com/office/drawing/2014/main" id="{EF8F3E46-704F-41FE-97E7-AEC3717CDA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Line 58">
                <a:extLst>
                  <a:ext uri="{FF2B5EF4-FFF2-40B4-BE49-F238E27FC236}">
                    <a16:creationId xmlns:a16="http://schemas.microsoft.com/office/drawing/2014/main" id="{40EFAEB1-EFFE-4AEF-9A8C-BE5195AA87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Line 59">
                <a:extLst>
                  <a:ext uri="{FF2B5EF4-FFF2-40B4-BE49-F238E27FC236}">
                    <a16:creationId xmlns:a16="http://schemas.microsoft.com/office/drawing/2014/main" id="{82269733-94AE-4A70-BD10-DA18DB0D72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Line 60">
                <a:extLst>
                  <a:ext uri="{FF2B5EF4-FFF2-40B4-BE49-F238E27FC236}">
                    <a16:creationId xmlns:a16="http://schemas.microsoft.com/office/drawing/2014/main" id="{2E7C2E66-BF23-4EE7-AB5E-D92CC94484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Line 61">
                <a:extLst>
                  <a:ext uri="{FF2B5EF4-FFF2-40B4-BE49-F238E27FC236}">
                    <a16:creationId xmlns:a16="http://schemas.microsoft.com/office/drawing/2014/main" id="{41999A08-2D5E-4C46-8E53-FE6A757636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Line 62">
                <a:extLst>
                  <a:ext uri="{FF2B5EF4-FFF2-40B4-BE49-F238E27FC236}">
                    <a16:creationId xmlns:a16="http://schemas.microsoft.com/office/drawing/2014/main" id="{696C5488-61EB-4B4D-9D8D-526A2A74AC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Line 63">
                <a:extLst>
                  <a:ext uri="{FF2B5EF4-FFF2-40B4-BE49-F238E27FC236}">
                    <a16:creationId xmlns:a16="http://schemas.microsoft.com/office/drawing/2014/main" id="{953CC549-6CB6-48B1-A883-99A2059C00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Line 64">
                <a:extLst>
                  <a:ext uri="{FF2B5EF4-FFF2-40B4-BE49-F238E27FC236}">
                    <a16:creationId xmlns:a16="http://schemas.microsoft.com/office/drawing/2014/main" id="{68C5100A-6C90-42B9-973E-034155AE49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Line 65">
                <a:extLst>
                  <a:ext uri="{FF2B5EF4-FFF2-40B4-BE49-F238E27FC236}">
                    <a16:creationId xmlns:a16="http://schemas.microsoft.com/office/drawing/2014/main" id="{170F8201-A1F1-4F77-9EC7-45C6AAA091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Line 44">
                <a:extLst>
                  <a:ext uri="{FF2B5EF4-FFF2-40B4-BE49-F238E27FC236}">
                    <a16:creationId xmlns:a16="http://schemas.microsoft.com/office/drawing/2014/main" id="{0AC66E0A-C929-4FF6-805B-11DE45212C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66" name="Line 43">
                <a:extLst>
                  <a:ext uri="{FF2B5EF4-FFF2-40B4-BE49-F238E27FC236}">
                    <a16:creationId xmlns:a16="http://schemas.microsoft.com/office/drawing/2014/main" id="{E5EA5C19-CB17-4460-8EAF-13B4E9A36C2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3" name="Group 41">
              <a:extLst>
                <a:ext uri="{FF2B5EF4-FFF2-40B4-BE49-F238E27FC236}">
                  <a16:creationId xmlns:a16="http://schemas.microsoft.com/office/drawing/2014/main" id="{F7E47718-0D3B-42B9-ACFE-EA68CF4F3BF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351" y="6972300"/>
              <a:ext cx="12195174" cy="180000"/>
              <a:chOff x="4" y="-689"/>
              <a:chExt cx="7682" cy="232"/>
            </a:xfrm>
          </p:grpSpPr>
          <p:sp>
            <p:nvSpPr>
              <p:cNvPr id="15" name="Line 42">
                <a:extLst>
                  <a:ext uri="{FF2B5EF4-FFF2-40B4-BE49-F238E27FC236}">
                    <a16:creationId xmlns:a16="http://schemas.microsoft.com/office/drawing/2014/main" id="{4B492BD2-E079-4739-B668-C6A93E074F3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" name="Line 43">
                <a:extLst>
                  <a:ext uri="{FF2B5EF4-FFF2-40B4-BE49-F238E27FC236}">
                    <a16:creationId xmlns:a16="http://schemas.microsoft.com/office/drawing/2014/main" id="{5BDAA409-3D9D-4164-9318-6BA99E3D29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" name="Line 44">
                <a:extLst>
                  <a:ext uri="{FF2B5EF4-FFF2-40B4-BE49-F238E27FC236}">
                    <a16:creationId xmlns:a16="http://schemas.microsoft.com/office/drawing/2014/main" id="{F74BADA4-6DB4-40E7-9365-28DCBF7CAEF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" name="Line 45">
                <a:extLst>
                  <a:ext uri="{FF2B5EF4-FFF2-40B4-BE49-F238E27FC236}">
                    <a16:creationId xmlns:a16="http://schemas.microsoft.com/office/drawing/2014/main" id="{C2809C0F-5A76-49B1-BBDE-0CE8094CDE5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" name="Line 46">
                <a:extLst>
                  <a:ext uri="{FF2B5EF4-FFF2-40B4-BE49-F238E27FC236}">
                    <a16:creationId xmlns:a16="http://schemas.microsoft.com/office/drawing/2014/main" id="{2BCF3816-8F34-45B1-BC3E-712AC3B1B95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" name="Line 47">
                <a:extLst>
                  <a:ext uri="{FF2B5EF4-FFF2-40B4-BE49-F238E27FC236}">
                    <a16:creationId xmlns:a16="http://schemas.microsoft.com/office/drawing/2014/main" id="{65182777-32D6-452A-8D97-C05AEB49CD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" name="Line 48">
                <a:extLst>
                  <a:ext uri="{FF2B5EF4-FFF2-40B4-BE49-F238E27FC236}">
                    <a16:creationId xmlns:a16="http://schemas.microsoft.com/office/drawing/2014/main" id="{CD7B0515-437B-4922-AA29-D6D70C6ACA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" name="Line 49">
                <a:extLst>
                  <a:ext uri="{FF2B5EF4-FFF2-40B4-BE49-F238E27FC236}">
                    <a16:creationId xmlns:a16="http://schemas.microsoft.com/office/drawing/2014/main" id="{8EE82E1F-DE3C-43BB-882F-6941ED819D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" name="Line 50">
                <a:extLst>
                  <a:ext uri="{FF2B5EF4-FFF2-40B4-BE49-F238E27FC236}">
                    <a16:creationId xmlns:a16="http://schemas.microsoft.com/office/drawing/2014/main" id="{CBC185CF-F536-4FCC-8659-1C1B2583793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" name="Line 51">
                <a:extLst>
                  <a:ext uri="{FF2B5EF4-FFF2-40B4-BE49-F238E27FC236}">
                    <a16:creationId xmlns:a16="http://schemas.microsoft.com/office/drawing/2014/main" id="{0F3C992A-62FC-4270-8D5D-14FF7AD8F6D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" name="Line 52">
                <a:extLst>
                  <a:ext uri="{FF2B5EF4-FFF2-40B4-BE49-F238E27FC236}">
                    <a16:creationId xmlns:a16="http://schemas.microsoft.com/office/drawing/2014/main" id="{C736743C-71AB-4D9F-8099-45713562A7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" name="Line 53">
                <a:extLst>
                  <a:ext uri="{FF2B5EF4-FFF2-40B4-BE49-F238E27FC236}">
                    <a16:creationId xmlns:a16="http://schemas.microsoft.com/office/drawing/2014/main" id="{96D283BD-A3C3-4ACB-A207-958B57D2E2A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" name="Line 54">
                <a:extLst>
                  <a:ext uri="{FF2B5EF4-FFF2-40B4-BE49-F238E27FC236}">
                    <a16:creationId xmlns:a16="http://schemas.microsoft.com/office/drawing/2014/main" id="{0302A6BB-EDEB-42AF-900D-05AB96A1BA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" name="Line 55">
                <a:extLst>
                  <a:ext uri="{FF2B5EF4-FFF2-40B4-BE49-F238E27FC236}">
                    <a16:creationId xmlns:a16="http://schemas.microsoft.com/office/drawing/2014/main" id="{F81063B9-11B1-4322-B05A-5FC1B387A3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" name="Line 56">
                <a:extLst>
                  <a:ext uri="{FF2B5EF4-FFF2-40B4-BE49-F238E27FC236}">
                    <a16:creationId xmlns:a16="http://schemas.microsoft.com/office/drawing/2014/main" id="{EFCA5B6B-6002-4BC1-8B5D-41E34AB6C66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" name="Line 57">
                <a:extLst>
                  <a:ext uri="{FF2B5EF4-FFF2-40B4-BE49-F238E27FC236}">
                    <a16:creationId xmlns:a16="http://schemas.microsoft.com/office/drawing/2014/main" id="{D327970F-F958-4FC9-A0C5-ABC18789C93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" name="Line 58">
                <a:extLst>
                  <a:ext uri="{FF2B5EF4-FFF2-40B4-BE49-F238E27FC236}">
                    <a16:creationId xmlns:a16="http://schemas.microsoft.com/office/drawing/2014/main" id="{4588C98E-93B2-4DBB-8207-9718B585416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" name="Line 59">
                <a:extLst>
                  <a:ext uri="{FF2B5EF4-FFF2-40B4-BE49-F238E27FC236}">
                    <a16:creationId xmlns:a16="http://schemas.microsoft.com/office/drawing/2014/main" id="{9F0619F4-F520-4C13-92A4-4A0D25CEBD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" name="Line 60">
                <a:extLst>
                  <a:ext uri="{FF2B5EF4-FFF2-40B4-BE49-F238E27FC236}">
                    <a16:creationId xmlns:a16="http://schemas.microsoft.com/office/drawing/2014/main" id="{CC49656E-318F-4437-93B4-0E1D1286671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" name="Line 61">
                <a:extLst>
                  <a:ext uri="{FF2B5EF4-FFF2-40B4-BE49-F238E27FC236}">
                    <a16:creationId xmlns:a16="http://schemas.microsoft.com/office/drawing/2014/main" id="{5B2F4ACC-5D0A-47D2-96AD-03511DA37E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" name="Line 62">
                <a:extLst>
                  <a:ext uri="{FF2B5EF4-FFF2-40B4-BE49-F238E27FC236}">
                    <a16:creationId xmlns:a16="http://schemas.microsoft.com/office/drawing/2014/main" id="{2C89173C-8F13-4C1F-AE91-B700B5F9277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" name="Line 63">
                <a:extLst>
                  <a:ext uri="{FF2B5EF4-FFF2-40B4-BE49-F238E27FC236}">
                    <a16:creationId xmlns:a16="http://schemas.microsoft.com/office/drawing/2014/main" id="{B78DAC0F-91A5-47F9-9F12-6D262A0A0A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" name="Line 64">
                <a:extLst>
                  <a:ext uri="{FF2B5EF4-FFF2-40B4-BE49-F238E27FC236}">
                    <a16:creationId xmlns:a16="http://schemas.microsoft.com/office/drawing/2014/main" id="{19D4D4C7-984A-4753-9D87-4B2075D5FB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" name="Line 65">
                <a:extLst>
                  <a:ext uri="{FF2B5EF4-FFF2-40B4-BE49-F238E27FC236}">
                    <a16:creationId xmlns:a16="http://schemas.microsoft.com/office/drawing/2014/main" id="{23B23B07-9D2F-47CE-BF9A-B4BACCEDB0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Line 44">
                <a:extLst>
                  <a:ext uri="{FF2B5EF4-FFF2-40B4-BE49-F238E27FC236}">
                    <a16:creationId xmlns:a16="http://schemas.microsoft.com/office/drawing/2014/main" id="{50794710-797F-496A-80A8-1868B50EEC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Line 43">
                <a:extLst>
                  <a:ext uri="{FF2B5EF4-FFF2-40B4-BE49-F238E27FC236}">
                    <a16:creationId xmlns:a16="http://schemas.microsoft.com/office/drawing/2014/main" id="{9F53B963-76BC-482C-A975-F07E3B4E29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01808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inhoud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083F05F-D4A6-4951-BBDE-908850C61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C27FD95-7B07-42F9-BFF4-FE89AA5ABB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706B411-CA98-49CD-8AFC-F86E9CFFD60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3549CBB4-B965-40FA-90B1-244003BF1C4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22798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38028506-F17B-482D-8FBF-AC948F7F7F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239999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E9A0808-8D42-4B9B-BAED-275672D04E99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57201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8300D2F-6D45-45BF-B80D-64B797B56D0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7201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92227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inhoud (2x hoog tekstblok, 2x kleine tekstblokk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083F05F-D4A6-4951-BBDE-908850C61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C27FD95-7B07-42F9-BFF4-FE89AA5ABB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706B411-CA98-49CD-8AFC-F86E9CFFD60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9CDF0A4-2822-4747-A158-6922CF6E38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72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38028506-F17B-482D-8FBF-AC948F7F7F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239999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2B8F9AB-5F98-4529-8A6F-F2E5846AF248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22799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5F6A75-07D7-4FD9-A93B-DAFFF562CC82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022799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268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inhoud in vlak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083F05F-D4A6-4951-BBDE-908850C61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C27FD95-7B07-42F9-BFF4-FE89AA5ABB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706B411-CA98-49CD-8AFC-F86E9CFFD60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E958D73-0A7C-4DD4-944C-ACC93BBB234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572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4A8B5577-7FC1-41C6-9BDD-E0B673CE7A2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022799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DB55BD19-0C00-4233-9BAF-4AC2DB926D4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2400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4969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afbeelding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2BB5-D12F-4998-B164-549A0C47F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12827055-656F-4B02-A913-744BF3EC1D4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57201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B4B46791-AB24-4110-95AF-4188085CD8A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240000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4" name="Content Placeholder 33">
            <a:extLst>
              <a:ext uri="{FF2B5EF4-FFF2-40B4-BE49-F238E27FC236}">
                <a16:creationId xmlns:a16="http://schemas.microsoft.com/office/drawing/2014/main" id="{22DED192-A63C-429B-BF1C-6FD1942F8654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022799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9C718E4-776E-45ED-85AD-1E84050D161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7201" y="1348738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0FA7EDD-B33C-4C75-9B2D-C163407281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240000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054DF36-B869-4FFC-910C-8DFDA1959B6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022799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156935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afbeelding met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2BB5-D12F-4998-B164-549A0C47F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12827055-656F-4B02-A913-744BF3EC1D4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57201" y="2860874"/>
            <a:ext cx="5446799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9C718E4-776E-45ED-85AD-1E84050D161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7201" y="1348738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0FA7EDD-B33C-4C75-9B2D-C163407281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240000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054DF36-B869-4FFC-910C-8DFDA1959B6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022799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810773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grafiek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12827055-656F-4B02-A913-744BF3EC1D4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57201" y="3415774"/>
            <a:ext cx="2664000" cy="841899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B4B46791-AB24-4110-95AF-4188085CD8A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240000" y="3415774"/>
            <a:ext cx="2664000" cy="841899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4" name="Content Placeholder 33">
            <a:extLst>
              <a:ext uri="{FF2B5EF4-FFF2-40B4-BE49-F238E27FC236}">
                <a16:creationId xmlns:a16="http://schemas.microsoft.com/office/drawing/2014/main" id="{22DED192-A63C-429B-BF1C-6FD1942F8654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022799" y="3415774"/>
            <a:ext cx="2664000" cy="841899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hart Placeholder 15">
            <a:extLst>
              <a:ext uri="{FF2B5EF4-FFF2-40B4-BE49-F238E27FC236}">
                <a16:creationId xmlns:a16="http://schemas.microsoft.com/office/drawing/2014/main" id="{F312E6BF-C7B2-4C18-BE2F-2889387F4B7C}"/>
              </a:ext>
            </a:extLst>
          </p:cNvPr>
          <p:cNvSpPr>
            <a:spLocks noGrp="1"/>
          </p:cNvSpPr>
          <p:nvPr>
            <p:ph type="chart" sz="quarter" idx="25"/>
          </p:nvPr>
        </p:nvSpPr>
        <p:spPr>
          <a:xfrm>
            <a:off x="3239999" y="460978"/>
            <a:ext cx="2664000" cy="26640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7" name="Chart Placeholder 16">
            <a:extLst>
              <a:ext uri="{FF2B5EF4-FFF2-40B4-BE49-F238E27FC236}">
                <a16:creationId xmlns:a16="http://schemas.microsoft.com/office/drawing/2014/main" id="{EF9D7A80-CB30-4D91-8D4F-77758EE4AE6B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6022798" y="460978"/>
            <a:ext cx="2664000" cy="26640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5" name="Chart Placeholder 14">
            <a:extLst>
              <a:ext uri="{FF2B5EF4-FFF2-40B4-BE49-F238E27FC236}">
                <a16:creationId xmlns:a16="http://schemas.microsoft.com/office/drawing/2014/main" id="{212242F2-B366-4772-817F-733350A1B6A9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57200" y="460978"/>
            <a:ext cx="2664000" cy="26640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2173480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oloms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DDCF82F-D9A8-4917-A41D-22FEF35E4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BEE626-E3F5-4B2F-84D4-7EF4FE4024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F0DBC-780B-498B-A09B-F988CDECA92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8665E84A-1A79-4E46-8540-BA4245A3751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2551199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4A6F14BF-DEE8-40DF-AD8C-9B14D8E8427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57199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2783FD52-87E4-4C78-9B70-65C13ACFCD8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645199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09B4FED7-234B-473A-99AF-629F26095E2F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739198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2220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oloms inhoud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DDCF82F-D9A8-4917-A41D-22FEF35E4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BEE626-E3F5-4B2F-84D4-7EF4FE4024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F0DBC-780B-498B-A09B-F988CDECA92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8665E84A-1A79-4E46-8540-BA4245A3751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2551199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4A6F14BF-DEE8-40DF-AD8C-9B14D8E8427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57199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95259D-2191-4D23-87A6-C1B50DFEA09F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643998" y="2875274"/>
            <a:ext cx="19512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AD2887C-A154-4C61-8E9E-C71BC3EA172A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735598" y="2875274"/>
            <a:ext cx="19512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AE6A092-11C2-42AB-B4EF-147E50FCDEF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643997" y="1348739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37003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oloms inhoud in vlakke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DDCF82F-D9A8-4917-A41D-22FEF35E4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BEE626-E3F5-4B2F-84D4-7EF4FE4024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F0DBC-780B-498B-A09B-F988CDECA92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8F206C46-16DF-497B-8125-E2F5D480990E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57200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4E40E5C2-8638-4F3D-B5F0-2F62DCBBFDDF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739199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9839562C-760F-49A8-91D9-1930F34B3B5E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645200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113A8929-EDE1-4D83-A824-C4F91ED56CB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551200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3842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oloms inhoud in vlakken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DDCF82F-D9A8-4917-A41D-22FEF35E4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BEE626-E3F5-4B2F-84D4-7EF4FE4024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F0DBC-780B-498B-A09B-F988CDECA92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8F206C46-16DF-497B-8125-E2F5D480990E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57200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154800" tIns="154800" rIns="72000" bIns="720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4E40E5C2-8638-4F3D-B5F0-2F62DCBBFDDF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739199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154800" tIns="154800" rIns="72000" bIns="720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9839562C-760F-49A8-91D9-1930F34B3B5E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645200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154800" tIns="154800" rIns="72000" bIns="720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113A8929-EDE1-4D83-A824-C4F91ED56CB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551200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154800" tIns="154800" rIns="72000" bIns="720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486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 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FA93B2-DB45-4662-9B7C-E9CCF261EC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KPN Refresh </a:t>
            </a:r>
            <a:r>
              <a:rPr lang="en-US" dirty="0" err="1"/>
              <a:t>Classificatie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F6F07-C665-460C-9639-1D3C386A40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7">
            <a:extLst>
              <a:ext uri="{FF2B5EF4-FFF2-40B4-BE49-F238E27FC236}">
                <a16:creationId xmlns:a16="http://schemas.microsoft.com/office/drawing/2014/main" id="{85655C2B-8B90-4503-8B6F-9A8E10AF1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7200"/>
            <a:ext cx="7406640" cy="3932084"/>
          </a:xfrm>
        </p:spPr>
        <p:txBody>
          <a:bodyPr lIns="0" tIns="0" rIns="1548000" bIns="18000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010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oloms inhoud in vlakken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DDCF82F-D9A8-4917-A41D-22FEF35E4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BEE626-E3F5-4B2F-84D4-7EF4FE4024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F0DBC-780B-498B-A09B-F988CDECA92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8F206C46-16DF-497B-8125-E2F5D480990E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57200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rgbClr val="005500">
              <a:alpha val="85000"/>
            </a:srgbClr>
          </a:solidFill>
          <a:ln>
            <a:noFill/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4E40E5C2-8638-4F3D-B5F0-2F62DCBBFDDF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739199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rgbClr val="005500">
              <a:alpha val="85000"/>
            </a:srgbClr>
          </a:solidFill>
          <a:ln>
            <a:noFill/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9839562C-760F-49A8-91D9-1930F34B3B5E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645200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rgbClr val="005500">
              <a:alpha val="85000"/>
            </a:srgbClr>
          </a:solidFill>
          <a:ln>
            <a:noFill/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113A8929-EDE1-4D83-A824-C4F91ED56CB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551200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  <a:solidFill>
            <a:srgbClr val="005500">
              <a:alpha val="85000"/>
            </a:srgbClr>
          </a:solidFill>
          <a:ln>
            <a:noFill/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4644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inhoud breed in vlak 1 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2BB5-D12F-4998-B164-549A0C47F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5A75D18F-85A2-42B4-82AC-7C0ABE1CCE1E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1" y="1348739"/>
            <a:ext cx="8229598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 numCol="1" spcCol="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12827055-656F-4B02-A913-744BF3EC1D4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57201" y="2860874"/>
            <a:ext cx="8229598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 numCol="1" spcCol="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4890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inhoud breed in vlak 2 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2BB5-D12F-4998-B164-549A0C47F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5A75D18F-85A2-42B4-82AC-7C0ABE1CCE1E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1" y="1348739"/>
            <a:ext cx="8229598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 numCol="2" spcCol="288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12827055-656F-4B02-A913-744BF3EC1D4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57201" y="2860874"/>
            <a:ext cx="8229598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 numCol="2" spcCol="288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0295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184CC7-832C-4274-97E9-E27CF597B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9A1415-6755-4713-BDCD-DC202978E6A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C39CD1-15A2-41A5-8347-CE1BA07704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4851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5386A0C-E4D1-4BDE-A0E4-F6F0790C9F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E6087A-0862-479E-A069-A013EFAACA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5236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in cirkel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B52E3-540C-4400-B973-998F5F4C76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1" y="1372049"/>
            <a:ext cx="2520000" cy="252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tIns="72000" rIns="72000" bIns="72000" anchor="ctr" anchorCtr="0"/>
          <a:lstStyle>
            <a:lvl1pPr algn="ctr">
              <a:defRPr sz="1400">
                <a:solidFill>
                  <a:schemeClr val="accent1"/>
                </a:solidFill>
              </a:defRPr>
            </a:lvl1pPr>
            <a:lvl2pPr marL="0" indent="0" algn="ctr">
              <a:buNone/>
              <a:defRPr sz="1400">
                <a:solidFill>
                  <a:schemeClr val="accent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862526E-3BF4-4663-9354-18AFE8E78F7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3312000" y="1372049"/>
            <a:ext cx="2520000" cy="252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tIns="72000" rIns="72000" bIns="72000" anchor="ctr" anchorCtr="0"/>
          <a:lstStyle>
            <a:lvl1pPr algn="ctr">
              <a:defRPr sz="1400">
                <a:solidFill>
                  <a:schemeClr val="accent1"/>
                </a:solidFill>
              </a:defRPr>
            </a:lvl1pPr>
            <a:lvl2pPr marL="0" indent="0" algn="ctr">
              <a:buNone/>
              <a:defRPr sz="1400">
                <a:solidFill>
                  <a:schemeClr val="accent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148E4D7-FF56-4EA4-972B-83F05EC5BC0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166799" y="1372049"/>
            <a:ext cx="2520000" cy="252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tIns="72000" rIns="72000" bIns="72000" anchor="ctr" anchorCtr="0"/>
          <a:lstStyle>
            <a:lvl1pPr algn="ctr">
              <a:defRPr sz="1400">
                <a:solidFill>
                  <a:schemeClr val="accent1"/>
                </a:solidFill>
              </a:defRPr>
            </a:lvl1pPr>
            <a:lvl2pPr marL="0" indent="0" algn="ctr">
              <a:buNone/>
              <a:defRPr sz="1400">
                <a:solidFill>
                  <a:schemeClr val="accent1"/>
                </a:solidFill>
              </a:defRPr>
            </a:lvl2pPr>
            <a:lvl3pPr algn="ctr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A0DB94-74DB-4A62-887D-7867625CE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7548B-F682-463E-AE69-7632A5E493E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4EDFC-5EE8-4C30-B8C9-E528F34E23F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2318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in cirkels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B52E3-540C-4400-B973-998F5F4C76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1" y="1372049"/>
            <a:ext cx="2520000" cy="252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tIns="72000" rIns="72000" bIns="72000" anchor="ctr" anchorCtr="0"/>
          <a:lstStyle>
            <a:lvl1pPr algn="ctr">
              <a:defRPr sz="1400">
                <a:solidFill>
                  <a:schemeClr val="accent1"/>
                </a:solidFill>
              </a:defRPr>
            </a:lvl1pPr>
            <a:lvl2pPr marL="0" indent="0" algn="ctr">
              <a:buNone/>
              <a:defRPr sz="1400">
                <a:solidFill>
                  <a:schemeClr val="accent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862526E-3BF4-4663-9354-18AFE8E78F7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3312000" y="1372049"/>
            <a:ext cx="2520000" cy="252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tIns="72000" rIns="72000" bIns="72000" anchor="ctr" anchorCtr="0"/>
          <a:lstStyle>
            <a:lvl1pPr algn="ctr">
              <a:defRPr sz="1400">
                <a:solidFill>
                  <a:schemeClr val="accent1"/>
                </a:solidFill>
              </a:defRPr>
            </a:lvl1pPr>
            <a:lvl2pPr marL="0" indent="0" algn="ctr">
              <a:buNone/>
              <a:defRPr sz="1400">
                <a:solidFill>
                  <a:schemeClr val="accent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148E4D7-FF56-4EA4-972B-83F05EC5BC0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166799" y="1372049"/>
            <a:ext cx="2520000" cy="252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72000" tIns="72000" rIns="72000" bIns="72000" anchor="ctr" anchorCtr="0"/>
          <a:lstStyle>
            <a:lvl1pPr algn="ctr">
              <a:defRPr sz="1400">
                <a:solidFill>
                  <a:schemeClr val="accent1"/>
                </a:solidFill>
              </a:defRPr>
            </a:lvl1pPr>
            <a:lvl2pPr marL="0" indent="0" algn="ctr">
              <a:buNone/>
              <a:defRPr sz="1400">
                <a:solidFill>
                  <a:schemeClr val="accent1"/>
                </a:solidFill>
              </a:defRPr>
            </a:lvl2pPr>
            <a:lvl3pPr algn="ctr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A0DB94-74DB-4A62-887D-7867625CE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7548B-F682-463E-AE69-7632A5E493E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4EDFC-5EE8-4C30-B8C9-E528F34E23F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0665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in cirkels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B52E3-540C-4400-B973-998F5F4C76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1" y="1372049"/>
            <a:ext cx="2520000" cy="2520000"/>
          </a:xfrm>
          <a:prstGeom prst="ellipse">
            <a:avLst/>
          </a:prstGeom>
          <a:solidFill>
            <a:srgbClr val="005500">
              <a:alpha val="85000"/>
            </a:srgbClr>
          </a:solidFill>
          <a:ln w="12700">
            <a:noFill/>
          </a:ln>
        </p:spPr>
        <p:txBody>
          <a:bodyPr lIns="72000" tIns="72000" rIns="72000" bIns="72000" anchor="ctr" anchorCtr="0"/>
          <a:lstStyle>
            <a:lvl1pPr algn="ctr">
              <a:defRPr sz="1400"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862526E-3BF4-4663-9354-18AFE8E78F7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3312000" y="1372049"/>
            <a:ext cx="2520000" cy="2520000"/>
          </a:xfrm>
          <a:prstGeom prst="ellipse">
            <a:avLst/>
          </a:prstGeom>
          <a:solidFill>
            <a:srgbClr val="005500">
              <a:alpha val="85000"/>
            </a:srgbClr>
          </a:solidFill>
          <a:ln w="12700">
            <a:noFill/>
          </a:ln>
        </p:spPr>
        <p:txBody>
          <a:bodyPr lIns="72000" tIns="72000" rIns="72000" bIns="72000" anchor="ctr" anchorCtr="0"/>
          <a:lstStyle>
            <a:lvl1pPr algn="ctr">
              <a:defRPr sz="1400"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148E4D7-FF56-4EA4-972B-83F05EC5BC0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166799" y="1372049"/>
            <a:ext cx="2520000" cy="2520000"/>
          </a:xfrm>
          <a:prstGeom prst="ellipse">
            <a:avLst/>
          </a:prstGeom>
          <a:solidFill>
            <a:srgbClr val="005500">
              <a:alpha val="85000"/>
            </a:srgbClr>
          </a:solidFill>
          <a:ln w="12700">
            <a:noFill/>
          </a:ln>
        </p:spPr>
        <p:txBody>
          <a:bodyPr lIns="72000" tIns="72000" rIns="72000" bIns="72000" anchor="ctr" anchorCtr="0"/>
          <a:lstStyle>
            <a:lvl1pPr algn="ctr">
              <a:defRPr sz="1400"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solidFill>
                  <a:schemeClr val="bg1"/>
                </a:solidFill>
              </a:defRPr>
            </a:lvl2pPr>
            <a:lvl3pPr algn="ctr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A0DB94-74DB-4A62-887D-7867625CE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7548B-F682-463E-AE69-7632A5E493E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4EDFC-5EE8-4C30-B8C9-E528F34E23F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8395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in cirkel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B52E3-540C-4400-B973-998F5F4C76D9}"/>
              </a:ext>
            </a:extLst>
          </p:cNvPr>
          <p:cNvSpPr>
            <a:spLocks noGrp="1" noChangeAspect="1"/>
          </p:cNvSpPr>
          <p:nvPr>
            <p:ph sz="half" idx="1"/>
          </p:nvPr>
        </p:nvSpPr>
        <p:spPr>
          <a:xfrm>
            <a:off x="457201" y="1372049"/>
            <a:ext cx="2520000" cy="2520000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72000" tIns="72000" rIns="72000" bIns="72000" anchor="ctr" anchorCtr="0"/>
          <a:lstStyle>
            <a:lvl1pPr algn="ctr">
              <a:defRPr sz="1400">
                <a:ln>
                  <a:noFill/>
                </a:ln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ln>
                  <a:noFill/>
                </a:ln>
                <a:solidFill>
                  <a:schemeClr val="bg1"/>
                </a:solidFill>
              </a:defRPr>
            </a:lvl2pPr>
            <a:lvl3pPr algn="ctr">
              <a:defRPr>
                <a:ln>
                  <a:noFill/>
                </a:ln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862526E-3BF4-4663-9354-18AFE8E78F7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3312000" y="1372049"/>
            <a:ext cx="2520000" cy="2520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72000" tIns="72000" rIns="72000" bIns="72000" anchor="ctr" anchorCtr="0"/>
          <a:lstStyle>
            <a:lvl1pPr algn="ctr">
              <a:defRPr sz="1400">
                <a:ln>
                  <a:noFill/>
                </a:ln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ln>
                  <a:noFill/>
                </a:ln>
                <a:solidFill>
                  <a:schemeClr val="bg1"/>
                </a:solidFill>
              </a:defRPr>
            </a:lvl2pPr>
            <a:lvl3pPr algn="ctr">
              <a:defRPr>
                <a:ln>
                  <a:noFill/>
                </a:ln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148E4D7-FF56-4EA4-972B-83F05EC5BC0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166799" y="1372049"/>
            <a:ext cx="2520000" cy="252000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72000" tIns="72000" rIns="72000" bIns="72000" anchor="ctr" anchorCtr="0"/>
          <a:lstStyle>
            <a:lvl1pPr algn="ctr">
              <a:defRPr sz="1400">
                <a:ln>
                  <a:noFill/>
                </a:ln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ln>
                  <a:noFill/>
                </a:ln>
                <a:solidFill>
                  <a:schemeClr val="bg1"/>
                </a:solidFill>
              </a:defRPr>
            </a:lvl2pPr>
            <a:lvl3pPr algn="ctr">
              <a:defRPr>
                <a:ln>
                  <a:noFill/>
                </a:ln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C00DB4-082D-4777-86A6-68EB2EF7DCF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4DE343-BA70-4B43-B308-50538D72556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0A654FE-011C-4ACD-8FA5-2055D9344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825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B4AC9CA3-C32F-43EB-81A3-FB6652E90A93}"/>
              </a:ext>
            </a:extLst>
          </p:cNvPr>
          <p:cNvSpPr/>
          <p:nvPr userDrawn="1"/>
        </p:nvSpPr>
        <p:spPr>
          <a:xfrm>
            <a:off x="3258000" y="1257750"/>
            <a:ext cx="2628000" cy="26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7200" dirty="0">
                <a:solidFill>
                  <a:schemeClr val="accent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40544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 dia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3B8F0F-0D51-47AA-846D-77CD1EF98F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07231" y="4674553"/>
            <a:ext cx="5617968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5EB5E8-CEC9-47F4-849C-107C19C542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7">
            <a:extLst>
              <a:ext uri="{FF2B5EF4-FFF2-40B4-BE49-F238E27FC236}">
                <a16:creationId xmlns:a16="http://schemas.microsoft.com/office/drawing/2014/main" id="{3B462121-68F5-4A51-A19F-EEB82CACE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7200"/>
            <a:ext cx="7406640" cy="3932084"/>
          </a:xfrm>
        </p:spPr>
        <p:txBody>
          <a:bodyPr lIns="0" tIns="0" rIns="1548000" bIns="180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2340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3A10CF56-FE44-4C0D-A807-AC40E85CF3BF}"/>
              </a:ext>
            </a:extLst>
          </p:cNvPr>
          <p:cNvSpPr/>
          <p:nvPr userDrawn="1"/>
        </p:nvSpPr>
        <p:spPr>
          <a:xfrm>
            <a:off x="2538000" y="537750"/>
            <a:ext cx="4068000" cy="406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0" dirty="0">
                <a:solidFill>
                  <a:schemeClr val="accent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780462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6348A78-6383-4351-A3F3-4FDE66B3BB3E}"/>
              </a:ext>
            </a:extLst>
          </p:cNvPr>
          <p:cNvSpPr/>
          <p:nvPr userDrawn="1"/>
        </p:nvSpPr>
        <p:spPr>
          <a:xfrm>
            <a:off x="1782000" y="0"/>
            <a:ext cx="5580000" cy="5143500"/>
          </a:xfrm>
          <a:custGeom>
            <a:avLst/>
            <a:gdLst>
              <a:gd name="connsiteX0" fmla="*/ 1706744 w 5580000"/>
              <a:gd name="connsiteY0" fmla="*/ 0 h 5143500"/>
              <a:gd name="connsiteX1" fmla="*/ 3873256 w 5580000"/>
              <a:gd name="connsiteY1" fmla="*/ 0 h 5143500"/>
              <a:gd name="connsiteX2" fmla="*/ 3875994 w 5580000"/>
              <a:gd name="connsiteY2" fmla="*/ 1002 h 5143500"/>
              <a:gd name="connsiteX3" fmla="*/ 5580000 w 5580000"/>
              <a:gd name="connsiteY3" fmla="*/ 2571750 h 5143500"/>
              <a:gd name="connsiteX4" fmla="*/ 3875994 w 5580000"/>
              <a:gd name="connsiteY4" fmla="*/ 5142498 h 5143500"/>
              <a:gd name="connsiteX5" fmla="*/ 3873256 w 5580000"/>
              <a:gd name="connsiteY5" fmla="*/ 5143500 h 5143500"/>
              <a:gd name="connsiteX6" fmla="*/ 1706744 w 5580000"/>
              <a:gd name="connsiteY6" fmla="*/ 5143500 h 5143500"/>
              <a:gd name="connsiteX7" fmla="*/ 1704006 w 5580000"/>
              <a:gd name="connsiteY7" fmla="*/ 5142498 h 5143500"/>
              <a:gd name="connsiteX8" fmla="*/ 0 w 5580000"/>
              <a:gd name="connsiteY8" fmla="*/ 2571750 h 5143500"/>
              <a:gd name="connsiteX9" fmla="*/ 1704006 w 5580000"/>
              <a:gd name="connsiteY9" fmla="*/ 1002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80000" h="5143500">
                <a:moveTo>
                  <a:pt x="1706744" y="0"/>
                </a:moveTo>
                <a:lnTo>
                  <a:pt x="3873256" y="0"/>
                </a:lnTo>
                <a:lnTo>
                  <a:pt x="3875994" y="1002"/>
                </a:lnTo>
                <a:cubicBezTo>
                  <a:pt x="4877367" y="424547"/>
                  <a:pt x="5580000" y="1416095"/>
                  <a:pt x="5580000" y="2571750"/>
                </a:cubicBezTo>
                <a:cubicBezTo>
                  <a:pt x="5580000" y="3727406"/>
                  <a:pt x="4877367" y="4718953"/>
                  <a:pt x="3875994" y="5142498"/>
                </a:cubicBezTo>
                <a:lnTo>
                  <a:pt x="3873256" y="5143500"/>
                </a:lnTo>
                <a:lnTo>
                  <a:pt x="1706744" y="5143500"/>
                </a:lnTo>
                <a:lnTo>
                  <a:pt x="1704006" y="5142498"/>
                </a:lnTo>
                <a:cubicBezTo>
                  <a:pt x="702634" y="4718953"/>
                  <a:pt x="0" y="3727406"/>
                  <a:pt x="0" y="2571750"/>
                </a:cubicBezTo>
                <a:cubicBezTo>
                  <a:pt x="0" y="1416095"/>
                  <a:pt x="702634" y="424547"/>
                  <a:pt x="1704006" y="10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100" dirty="0">
                <a:solidFill>
                  <a:schemeClr val="accent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675014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/afbeeld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724A5BE-BBDB-4D9E-9346-53A8D8C286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38675" y="0"/>
            <a:ext cx="4505325" cy="5143500"/>
          </a:xfrm>
          <a:custGeom>
            <a:avLst/>
            <a:gdLst>
              <a:gd name="connsiteX0" fmla="*/ 3917323 w 4505325"/>
              <a:gd name="connsiteY0" fmla="*/ 4691080 h 5143500"/>
              <a:gd name="connsiteX1" fmla="*/ 3947234 w 4505325"/>
              <a:gd name="connsiteY1" fmla="*/ 4727991 h 5143500"/>
              <a:gd name="connsiteX2" fmla="*/ 3915413 w 4505325"/>
              <a:gd name="connsiteY2" fmla="*/ 4766812 h 5143500"/>
              <a:gd name="connsiteX3" fmla="*/ 3896958 w 4505325"/>
              <a:gd name="connsiteY3" fmla="*/ 4763630 h 5143500"/>
              <a:gd name="connsiteX4" fmla="*/ 3896958 w 4505325"/>
              <a:gd name="connsiteY4" fmla="*/ 4694898 h 5143500"/>
              <a:gd name="connsiteX5" fmla="*/ 3917323 w 4505325"/>
              <a:gd name="connsiteY5" fmla="*/ 4691080 h 5143500"/>
              <a:gd name="connsiteX6" fmla="*/ 3778587 w 4505325"/>
              <a:gd name="connsiteY6" fmla="*/ 4664351 h 5143500"/>
              <a:gd name="connsiteX7" fmla="*/ 3734038 w 4505325"/>
              <a:gd name="connsiteY7" fmla="*/ 4723537 h 5143500"/>
              <a:gd name="connsiteX8" fmla="*/ 3781132 w 4505325"/>
              <a:gd name="connsiteY8" fmla="*/ 4794178 h 5143500"/>
              <a:gd name="connsiteX9" fmla="*/ 3829499 w 4505325"/>
              <a:gd name="connsiteY9" fmla="*/ 4794178 h 5143500"/>
              <a:gd name="connsiteX10" fmla="*/ 3778587 w 4505325"/>
              <a:gd name="connsiteY10" fmla="*/ 4721628 h 5143500"/>
              <a:gd name="connsiteX11" fmla="*/ 3825681 w 4505325"/>
              <a:gd name="connsiteY11" fmla="*/ 4664351 h 5143500"/>
              <a:gd name="connsiteX12" fmla="*/ 4088515 w 4505325"/>
              <a:gd name="connsiteY12" fmla="*/ 4659896 h 5143500"/>
              <a:gd name="connsiteX13" fmla="*/ 4025511 w 4505325"/>
              <a:gd name="connsiteY13" fmla="*/ 4671988 h 5143500"/>
              <a:gd name="connsiteX14" fmla="*/ 4025511 w 4505325"/>
              <a:gd name="connsiteY14" fmla="*/ 4794814 h 5143500"/>
              <a:gd name="connsiteX15" fmla="*/ 4066877 w 4505325"/>
              <a:gd name="connsiteY15" fmla="*/ 4794814 h 5143500"/>
              <a:gd name="connsiteX16" fmla="*/ 4066877 w 4505325"/>
              <a:gd name="connsiteY16" fmla="*/ 4695535 h 5143500"/>
              <a:gd name="connsiteX17" fmla="*/ 4087879 w 4505325"/>
              <a:gd name="connsiteY17" fmla="*/ 4691717 h 5143500"/>
              <a:gd name="connsiteX18" fmla="*/ 4114608 w 4505325"/>
              <a:gd name="connsiteY18" fmla="*/ 4730537 h 5143500"/>
              <a:gd name="connsiteX19" fmla="*/ 4114608 w 4505325"/>
              <a:gd name="connsiteY19" fmla="*/ 4794814 h 5143500"/>
              <a:gd name="connsiteX20" fmla="*/ 4155974 w 4505325"/>
              <a:gd name="connsiteY20" fmla="*/ 4794814 h 5143500"/>
              <a:gd name="connsiteX21" fmla="*/ 4155974 w 4505325"/>
              <a:gd name="connsiteY21" fmla="*/ 4724810 h 5143500"/>
              <a:gd name="connsiteX22" fmla="*/ 4088515 w 4505325"/>
              <a:gd name="connsiteY22" fmla="*/ 4659896 h 5143500"/>
              <a:gd name="connsiteX23" fmla="*/ 3918596 w 4505325"/>
              <a:gd name="connsiteY23" fmla="*/ 4659259 h 5143500"/>
              <a:gd name="connsiteX24" fmla="*/ 3856228 w 4505325"/>
              <a:gd name="connsiteY24" fmla="*/ 4671351 h 5143500"/>
              <a:gd name="connsiteX25" fmla="*/ 3856228 w 4505325"/>
              <a:gd name="connsiteY25" fmla="*/ 4844453 h 5143500"/>
              <a:gd name="connsiteX26" fmla="*/ 3897594 w 4505325"/>
              <a:gd name="connsiteY26" fmla="*/ 4844453 h 5143500"/>
              <a:gd name="connsiteX27" fmla="*/ 3897594 w 4505325"/>
              <a:gd name="connsiteY27" fmla="*/ 4794814 h 5143500"/>
              <a:gd name="connsiteX28" fmla="*/ 3921141 w 4505325"/>
              <a:gd name="connsiteY28" fmla="*/ 4796723 h 5143500"/>
              <a:gd name="connsiteX29" fmla="*/ 3990509 w 4505325"/>
              <a:gd name="connsiteY29" fmla="*/ 4727355 h 5143500"/>
              <a:gd name="connsiteX30" fmla="*/ 3918596 w 4505325"/>
              <a:gd name="connsiteY30" fmla="*/ 4659259 h 5143500"/>
              <a:gd name="connsiteX31" fmla="*/ 3692671 w 4505325"/>
              <a:gd name="connsiteY31" fmla="*/ 4614074 h 5143500"/>
              <a:gd name="connsiteX32" fmla="*/ 3692671 w 4505325"/>
              <a:gd name="connsiteY32" fmla="*/ 4794177 h 5143500"/>
              <a:gd name="connsiteX33" fmla="*/ 3734037 w 4505325"/>
              <a:gd name="connsiteY33" fmla="*/ 4794177 h 5143500"/>
              <a:gd name="connsiteX34" fmla="*/ 3734037 w 4505325"/>
              <a:gd name="connsiteY34" fmla="*/ 4614074 h 5143500"/>
              <a:gd name="connsiteX35" fmla="*/ 3415836 w 4505325"/>
              <a:gd name="connsiteY35" fmla="*/ 4528796 h 5143500"/>
              <a:gd name="connsiteX36" fmla="*/ 3345831 w 4505325"/>
              <a:gd name="connsiteY36" fmla="*/ 4631894 h 5143500"/>
              <a:gd name="connsiteX37" fmla="*/ 3357286 w 4505325"/>
              <a:gd name="connsiteY37" fmla="*/ 4686625 h 5143500"/>
              <a:gd name="connsiteX38" fmla="*/ 3315920 w 4505325"/>
              <a:gd name="connsiteY38" fmla="*/ 4740083 h 5143500"/>
              <a:gd name="connsiteX39" fmla="*/ 3477567 w 4505325"/>
              <a:gd name="connsiteY39" fmla="*/ 4838726 h 5143500"/>
              <a:gd name="connsiteX40" fmla="*/ 3487749 w 4505325"/>
              <a:gd name="connsiteY40" fmla="*/ 4838089 h 5143500"/>
              <a:gd name="connsiteX41" fmla="*/ 3550117 w 4505325"/>
              <a:gd name="connsiteY41" fmla="*/ 4880092 h 5143500"/>
              <a:gd name="connsiteX42" fmla="*/ 3602938 w 4505325"/>
              <a:gd name="connsiteY42" fmla="*/ 4808178 h 5143500"/>
              <a:gd name="connsiteX43" fmla="*/ 3627758 w 4505325"/>
              <a:gd name="connsiteY43" fmla="*/ 4742629 h 5143500"/>
              <a:gd name="connsiteX44" fmla="*/ 3636668 w 4505325"/>
              <a:gd name="connsiteY44" fmla="*/ 4704444 h 5143500"/>
              <a:gd name="connsiteX45" fmla="*/ 3555844 w 4505325"/>
              <a:gd name="connsiteY45" fmla="*/ 4643349 h 5143500"/>
              <a:gd name="connsiteX46" fmla="*/ 3415836 w 4505325"/>
              <a:gd name="connsiteY46" fmla="*/ 4528796 h 5143500"/>
              <a:gd name="connsiteX47" fmla="*/ 0 w 4505325"/>
              <a:gd name="connsiteY47" fmla="*/ 0 h 5143500"/>
              <a:gd name="connsiteX48" fmla="*/ 4505325 w 4505325"/>
              <a:gd name="connsiteY48" fmla="*/ 0 h 5143500"/>
              <a:gd name="connsiteX49" fmla="*/ 4505325 w 4505325"/>
              <a:gd name="connsiteY49" fmla="*/ 5143500 h 5143500"/>
              <a:gd name="connsiteX50" fmla="*/ 0 w 4505325"/>
              <a:gd name="connsiteY5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505325" h="5143500">
                <a:moveTo>
                  <a:pt x="3917323" y="4691080"/>
                </a:moveTo>
                <a:cubicBezTo>
                  <a:pt x="3935142" y="4691080"/>
                  <a:pt x="3947234" y="4702535"/>
                  <a:pt x="3947234" y="4727991"/>
                </a:cubicBezTo>
                <a:cubicBezTo>
                  <a:pt x="3947234" y="4752811"/>
                  <a:pt x="3937688" y="4766812"/>
                  <a:pt x="3915413" y="4766812"/>
                </a:cubicBezTo>
                <a:cubicBezTo>
                  <a:pt x="3909049" y="4766812"/>
                  <a:pt x="3900777" y="4765539"/>
                  <a:pt x="3896958" y="4763630"/>
                </a:cubicBezTo>
                <a:lnTo>
                  <a:pt x="3896958" y="4694898"/>
                </a:lnTo>
                <a:cubicBezTo>
                  <a:pt x="3902685" y="4692353"/>
                  <a:pt x="3909686" y="4691080"/>
                  <a:pt x="3917323" y="4691080"/>
                </a:cubicBezTo>
                <a:close/>
                <a:moveTo>
                  <a:pt x="3778587" y="4664351"/>
                </a:moveTo>
                <a:lnTo>
                  <a:pt x="3734038" y="4723537"/>
                </a:lnTo>
                <a:lnTo>
                  <a:pt x="3781132" y="4794178"/>
                </a:lnTo>
                <a:lnTo>
                  <a:pt x="3829499" y="4794178"/>
                </a:lnTo>
                <a:lnTo>
                  <a:pt x="3778587" y="4721628"/>
                </a:lnTo>
                <a:lnTo>
                  <a:pt x="3825681" y="4664351"/>
                </a:lnTo>
                <a:close/>
                <a:moveTo>
                  <a:pt x="4088515" y="4659896"/>
                </a:moveTo>
                <a:cubicBezTo>
                  <a:pt x="4064332" y="4659896"/>
                  <a:pt x="4043967" y="4664351"/>
                  <a:pt x="4025511" y="4671988"/>
                </a:cubicBezTo>
                <a:lnTo>
                  <a:pt x="4025511" y="4794814"/>
                </a:lnTo>
                <a:lnTo>
                  <a:pt x="4066877" y="4794814"/>
                </a:lnTo>
                <a:lnTo>
                  <a:pt x="4066877" y="4695535"/>
                </a:lnTo>
                <a:cubicBezTo>
                  <a:pt x="4072605" y="4692989"/>
                  <a:pt x="4080242" y="4691717"/>
                  <a:pt x="4087879" y="4691717"/>
                </a:cubicBezTo>
                <a:cubicBezTo>
                  <a:pt x="4110153" y="4691717"/>
                  <a:pt x="4114608" y="4705081"/>
                  <a:pt x="4114608" y="4730537"/>
                </a:cubicBezTo>
                <a:lnTo>
                  <a:pt x="4114608" y="4794814"/>
                </a:lnTo>
                <a:lnTo>
                  <a:pt x="4155974" y="4794814"/>
                </a:lnTo>
                <a:lnTo>
                  <a:pt x="4155974" y="4724810"/>
                </a:lnTo>
                <a:cubicBezTo>
                  <a:pt x="4155338" y="4684716"/>
                  <a:pt x="4141973" y="4659896"/>
                  <a:pt x="4088515" y="4659896"/>
                </a:cubicBezTo>
                <a:close/>
                <a:moveTo>
                  <a:pt x="3918596" y="4659259"/>
                </a:moveTo>
                <a:cubicBezTo>
                  <a:pt x="3895685" y="4659896"/>
                  <a:pt x="3872775" y="4664351"/>
                  <a:pt x="3856228" y="4671351"/>
                </a:cubicBezTo>
                <a:lnTo>
                  <a:pt x="3856228" y="4844453"/>
                </a:lnTo>
                <a:lnTo>
                  <a:pt x="3897594" y="4844453"/>
                </a:lnTo>
                <a:lnTo>
                  <a:pt x="3897594" y="4794814"/>
                </a:lnTo>
                <a:cubicBezTo>
                  <a:pt x="3906504" y="4796723"/>
                  <a:pt x="3913505" y="4796723"/>
                  <a:pt x="3921141" y="4796723"/>
                </a:cubicBezTo>
                <a:cubicBezTo>
                  <a:pt x="3966326" y="4796723"/>
                  <a:pt x="3990509" y="4770630"/>
                  <a:pt x="3990509" y="4727355"/>
                </a:cubicBezTo>
                <a:cubicBezTo>
                  <a:pt x="3990509" y="4683443"/>
                  <a:pt x="3966963" y="4659259"/>
                  <a:pt x="3918596" y="4659259"/>
                </a:cubicBezTo>
                <a:close/>
                <a:moveTo>
                  <a:pt x="3692671" y="4614074"/>
                </a:moveTo>
                <a:lnTo>
                  <a:pt x="3692671" y="4794177"/>
                </a:lnTo>
                <a:lnTo>
                  <a:pt x="3734037" y="4794177"/>
                </a:lnTo>
                <a:lnTo>
                  <a:pt x="3734037" y="4614074"/>
                </a:lnTo>
                <a:close/>
                <a:moveTo>
                  <a:pt x="3415836" y="4528796"/>
                </a:moveTo>
                <a:cubicBezTo>
                  <a:pt x="3359832" y="4528796"/>
                  <a:pt x="3345831" y="4586073"/>
                  <a:pt x="3345831" y="4631894"/>
                </a:cubicBezTo>
                <a:cubicBezTo>
                  <a:pt x="3345831" y="4652895"/>
                  <a:pt x="3349650" y="4671351"/>
                  <a:pt x="3357286" y="4686625"/>
                </a:cubicBezTo>
                <a:cubicBezTo>
                  <a:pt x="3331830" y="4699989"/>
                  <a:pt x="3315920" y="4719718"/>
                  <a:pt x="3315920" y="4740083"/>
                </a:cubicBezTo>
                <a:cubicBezTo>
                  <a:pt x="3315920" y="4775722"/>
                  <a:pt x="3377651" y="4838726"/>
                  <a:pt x="3477567" y="4838726"/>
                </a:cubicBezTo>
                <a:cubicBezTo>
                  <a:pt x="3481385" y="4838726"/>
                  <a:pt x="3484567" y="4838726"/>
                  <a:pt x="3487749" y="4838089"/>
                </a:cubicBezTo>
                <a:cubicBezTo>
                  <a:pt x="3506842" y="4869273"/>
                  <a:pt x="3536752" y="4880092"/>
                  <a:pt x="3550117" y="4880092"/>
                </a:cubicBezTo>
                <a:cubicBezTo>
                  <a:pt x="3585756" y="4880092"/>
                  <a:pt x="3594665" y="4833634"/>
                  <a:pt x="3602938" y="4808178"/>
                </a:cubicBezTo>
                <a:cubicBezTo>
                  <a:pt x="3609939" y="4785904"/>
                  <a:pt x="3618212" y="4764266"/>
                  <a:pt x="3627758" y="4742629"/>
                </a:cubicBezTo>
                <a:cubicBezTo>
                  <a:pt x="3632850" y="4730537"/>
                  <a:pt x="3636668" y="4717809"/>
                  <a:pt x="3636668" y="4704444"/>
                </a:cubicBezTo>
                <a:cubicBezTo>
                  <a:pt x="3636668" y="4673260"/>
                  <a:pt x="3610575" y="4643349"/>
                  <a:pt x="3555844" y="4643349"/>
                </a:cubicBezTo>
                <a:cubicBezTo>
                  <a:pt x="3555844" y="4588619"/>
                  <a:pt x="3468657" y="4528796"/>
                  <a:pt x="3415836" y="4528796"/>
                </a:cubicBezTo>
                <a:close/>
                <a:moveTo>
                  <a:pt x="0" y="0"/>
                </a:moveTo>
                <a:lnTo>
                  <a:pt x="4505325" y="0"/>
                </a:lnTo>
                <a:lnTo>
                  <a:pt x="4505325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682A9A3-EF73-4E5E-8CB4-DCD525214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4038599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EC6BF1-EA9C-4E87-A3B3-259A80B22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7231" y="4674553"/>
            <a:ext cx="3788569" cy="1538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0C1DC2F-F055-4A18-864F-C6702F547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3">
            <a:extLst>
              <a:ext uri="{FF2B5EF4-FFF2-40B4-BE49-F238E27FC236}">
                <a16:creationId xmlns:a16="http://schemas.microsoft.com/office/drawing/2014/main" id="{602EA298-9BC8-4FCF-8AB0-77026CC74A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1" y="1348739"/>
            <a:ext cx="4041773" cy="2908935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9966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/afbeeld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724A5BE-BBDB-4D9E-9346-53A8D8C286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38675" y="0"/>
            <a:ext cx="4505325" cy="5143500"/>
          </a:xfrm>
          <a:custGeom>
            <a:avLst/>
            <a:gdLst>
              <a:gd name="connsiteX0" fmla="*/ 3917323 w 4505325"/>
              <a:gd name="connsiteY0" fmla="*/ 4691080 h 5143500"/>
              <a:gd name="connsiteX1" fmla="*/ 3947234 w 4505325"/>
              <a:gd name="connsiteY1" fmla="*/ 4727991 h 5143500"/>
              <a:gd name="connsiteX2" fmla="*/ 3915413 w 4505325"/>
              <a:gd name="connsiteY2" fmla="*/ 4766812 h 5143500"/>
              <a:gd name="connsiteX3" fmla="*/ 3896958 w 4505325"/>
              <a:gd name="connsiteY3" fmla="*/ 4763630 h 5143500"/>
              <a:gd name="connsiteX4" fmla="*/ 3896958 w 4505325"/>
              <a:gd name="connsiteY4" fmla="*/ 4694898 h 5143500"/>
              <a:gd name="connsiteX5" fmla="*/ 3917323 w 4505325"/>
              <a:gd name="connsiteY5" fmla="*/ 4691080 h 5143500"/>
              <a:gd name="connsiteX6" fmla="*/ 3778587 w 4505325"/>
              <a:gd name="connsiteY6" fmla="*/ 4664351 h 5143500"/>
              <a:gd name="connsiteX7" fmla="*/ 3734038 w 4505325"/>
              <a:gd name="connsiteY7" fmla="*/ 4723537 h 5143500"/>
              <a:gd name="connsiteX8" fmla="*/ 3781132 w 4505325"/>
              <a:gd name="connsiteY8" fmla="*/ 4794178 h 5143500"/>
              <a:gd name="connsiteX9" fmla="*/ 3829499 w 4505325"/>
              <a:gd name="connsiteY9" fmla="*/ 4794178 h 5143500"/>
              <a:gd name="connsiteX10" fmla="*/ 3778587 w 4505325"/>
              <a:gd name="connsiteY10" fmla="*/ 4721628 h 5143500"/>
              <a:gd name="connsiteX11" fmla="*/ 3825681 w 4505325"/>
              <a:gd name="connsiteY11" fmla="*/ 4664351 h 5143500"/>
              <a:gd name="connsiteX12" fmla="*/ 4088515 w 4505325"/>
              <a:gd name="connsiteY12" fmla="*/ 4659896 h 5143500"/>
              <a:gd name="connsiteX13" fmla="*/ 4025511 w 4505325"/>
              <a:gd name="connsiteY13" fmla="*/ 4671988 h 5143500"/>
              <a:gd name="connsiteX14" fmla="*/ 4025511 w 4505325"/>
              <a:gd name="connsiteY14" fmla="*/ 4794814 h 5143500"/>
              <a:gd name="connsiteX15" fmla="*/ 4066877 w 4505325"/>
              <a:gd name="connsiteY15" fmla="*/ 4794814 h 5143500"/>
              <a:gd name="connsiteX16" fmla="*/ 4066877 w 4505325"/>
              <a:gd name="connsiteY16" fmla="*/ 4695535 h 5143500"/>
              <a:gd name="connsiteX17" fmla="*/ 4087879 w 4505325"/>
              <a:gd name="connsiteY17" fmla="*/ 4691717 h 5143500"/>
              <a:gd name="connsiteX18" fmla="*/ 4114608 w 4505325"/>
              <a:gd name="connsiteY18" fmla="*/ 4730537 h 5143500"/>
              <a:gd name="connsiteX19" fmla="*/ 4114608 w 4505325"/>
              <a:gd name="connsiteY19" fmla="*/ 4794814 h 5143500"/>
              <a:gd name="connsiteX20" fmla="*/ 4155974 w 4505325"/>
              <a:gd name="connsiteY20" fmla="*/ 4794814 h 5143500"/>
              <a:gd name="connsiteX21" fmla="*/ 4155974 w 4505325"/>
              <a:gd name="connsiteY21" fmla="*/ 4724810 h 5143500"/>
              <a:gd name="connsiteX22" fmla="*/ 4088515 w 4505325"/>
              <a:gd name="connsiteY22" fmla="*/ 4659896 h 5143500"/>
              <a:gd name="connsiteX23" fmla="*/ 3918596 w 4505325"/>
              <a:gd name="connsiteY23" fmla="*/ 4659259 h 5143500"/>
              <a:gd name="connsiteX24" fmla="*/ 3856228 w 4505325"/>
              <a:gd name="connsiteY24" fmla="*/ 4671351 h 5143500"/>
              <a:gd name="connsiteX25" fmla="*/ 3856228 w 4505325"/>
              <a:gd name="connsiteY25" fmla="*/ 4844453 h 5143500"/>
              <a:gd name="connsiteX26" fmla="*/ 3897594 w 4505325"/>
              <a:gd name="connsiteY26" fmla="*/ 4844453 h 5143500"/>
              <a:gd name="connsiteX27" fmla="*/ 3897594 w 4505325"/>
              <a:gd name="connsiteY27" fmla="*/ 4794814 h 5143500"/>
              <a:gd name="connsiteX28" fmla="*/ 3921141 w 4505325"/>
              <a:gd name="connsiteY28" fmla="*/ 4796723 h 5143500"/>
              <a:gd name="connsiteX29" fmla="*/ 3990509 w 4505325"/>
              <a:gd name="connsiteY29" fmla="*/ 4727355 h 5143500"/>
              <a:gd name="connsiteX30" fmla="*/ 3918596 w 4505325"/>
              <a:gd name="connsiteY30" fmla="*/ 4659259 h 5143500"/>
              <a:gd name="connsiteX31" fmla="*/ 3692671 w 4505325"/>
              <a:gd name="connsiteY31" fmla="*/ 4614074 h 5143500"/>
              <a:gd name="connsiteX32" fmla="*/ 3692671 w 4505325"/>
              <a:gd name="connsiteY32" fmla="*/ 4794177 h 5143500"/>
              <a:gd name="connsiteX33" fmla="*/ 3734037 w 4505325"/>
              <a:gd name="connsiteY33" fmla="*/ 4794177 h 5143500"/>
              <a:gd name="connsiteX34" fmla="*/ 3734037 w 4505325"/>
              <a:gd name="connsiteY34" fmla="*/ 4614074 h 5143500"/>
              <a:gd name="connsiteX35" fmla="*/ 3415836 w 4505325"/>
              <a:gd name="connsiteY35" fmla="*/ 4528796 h 5143500"/>
              <a:gd name="connsiteX36" fmla="*/ 3345831 w 4505325"/>
              <a:gd name="connsiteY36" fmla="*/ 4631894 h 5143500"/>
              <a:gd name="connsiteX37" fmla="*/ 3357286 w 4505325"/>
              <a:gd name="connsiteY37" fmla="*/ 4686625 h 5143500"/>
              <a:gd name="connsiteX38" fmla="*/ 3315920 w 4505325"/>
              <a:gd name="connsiteY38" fmla="*/ 4740083 h 5143500"/>
              <a:gd name="connsiteX39" fmla="*/ 3477567 w 4505325"/>
              <a:gd name="connsiteY39" fmla="*/ 4838726 h 5143500"/>
              <a:gd name="connsiteX40" fmla="*/ 3487749 w 4505325"/>
              <a:gd name="connsiteY40" fmla="*/ 4838089 h 5143500"/>
              <a:gd name="connsiteX41" fmla="*/ 3550117 w 4505325"/>
              <a:gd name="connsiteY41" fmla="*/ 4880092 h 5143500"/>
              <a:gd name="connsiteX42" fmla="*/ 3602938 w 4505325"/>
              <a:gd name="connsiteY42" fmla="*/ 4808178 h 5143500"/>
              <a:gd name="connsiteX43" fmla="*/ 3627758 w 4505325"/>
              <a:gd name="connsiteY43" fmla="*/ 4742629 h 5143500"/>
              <a:gd name="connsiteX44" fmla="*/ 3636668 w 4505325"/>
              <a:gd name="connsiteY44" fmla="*/ 4704444 h 5143500"/>
              <a:gd name="connsiteX45" fmla="*/ 3555844 w 4505325"/>
              <a:gd name="connsiteY45" fmla="*/ 4643349 h 5143500"/>
              <a:gd name="connsiteX46" fmla="*/ 3415836 w 4505325"/>
              <a:gd name="connsiteY46" fmla="*/ 4528796 h 5143500"/>
              <a:gd name="connsiteX47" fmla="*/ 0 w 4505325"/>
              <a:gd name="connsiteY47" fmla="*/ 0 h 5143500"/>
              <a:gd name="connsiteX48" fmla="*/ 4505325 w 4505325"/>
              <a:gd name="connsiteY48" fmla="*/ 0 h 5143500"/>
              <a:gd name="connsiteX49" fmla="*/ 4505325 w 4505325"/>
              <a:gd name="connsiteY49" fmla="*/ 5143500 h 5143500"/>
              <a:gd name="connsiteX50" fmla="*/ 0 w 4505325"/>
              <a:gd name="connsiteY5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505325" h="5143500">
                <a:moveTo>
                  <a:pt x="3917323" y="4691080"/>
                </a:moveTo>
                <a:cubicBezTo>
                  <a:pt x="3935142" y="4691080"/>
                  <a:pt x="3947234" y="4702535"/>
                  <a:pt x="3947234" y="4727991"/>
                </a:cubicBezTo>
                <a:cubicBezTo>
                  <a:pt x="3947234" y="4752811"/>
                  <a:pt x="3937688" y="4766812"/>
                  <a:pt x="3915413" y="4766812"/>
                </a:cubicBezTo>
                <a:cubicBezTo>
                  <a:pt x="3909049" y="4766812"/>
                  <a:pt x="3900777" y="4765539"/>
                  <a:pt x="3896958" y="4763630"/>
                </a:cubicBezTo>
                <a:lnTo>
                  <a:pt x="3896958" y="4694898"/>
                </a:lnTo>
                <a:cubicBezTo>
                  <a:pt x="3902685" y="4692353"/>
                  <a:pt x="3909686" y="4691080"/>
                  <a:pt x="3917323" y="4691080"/>
                </a:cubicBezTo>
                <a:close/>
                <a:moveTo>
                  <a:pt x="3778587" y="4664351"/>
                </a:moveTo>
                <a:lnTo>
                  <a:pt x="3734038" y="4723537"/>
                </a:lnTo>
                <a:lnTo>
                  <a:pt x="3781132" y="4794178"/>
                </a:lnTo>
                <a:lnTo>
                  <a:pt x="3829499" y="4794178"/>
                </a:lnTo>
                <a:lnTo>
                  <a:pt x="3778587" y="4721628"/>
                </a:lnTo>
                <a:lnTo>
                  <a:pt x="3825681" y="4664351"/>
                </a:lnTo>
                <a:close/>
                <a:moveTo>
                  <a:pt x="4088515" y="4659896"/>
                </a:moveTo>
                <a:cubicBezTo>
                  <a:pt x="4064332" y="4659896"/>
                  <a:pt x="4043967" y="4664351"/>
                  <a:pt x="4025511" y="4671988"/>
                </a:cubicBezTo>
                <a:lnTo>
                  <a:pt x="4025511" y="4794814"/>
                </a:lnTo>
                <a:lnTo>
                  <a:pt x="4066877" y="4794814"/>
                </a:lnTo>
                <a:lnTo>
                  <a:pt x="4066877" y="4695535"/>
                </a:lnTo>
                <a:cubicBezTo>
                  <a:pt x="4072605" y="4692989"/>
                  <a:pt x="4080242" y="4691717"/>
                  <a:pt x="4087879" y="4691717"/>
                </a:cubicBezTo>
                <a:cubicBezTo>
                  <a:pt x="4110153" y="4691717"/>
                  <a:pt x="4114608" y="4705081"/>
                  <a:pt x="4114608" y="4730537"/>
                </a:cubicBezTo>
                <a:lnTo>
                  <a:pt x="4114608" y="4794814"/>
                </a:lnTo>
                <a:lnTo>
                  <a:pt x="4155974" y="4794814"/>
                </a:lnTo>
                <a:lnTo>
                  <a:pt x="4155974" y="4724810"/>
                </a:lnTo>
                <a:cubicBezTo>
                  <a:pt x="4155338" y="4684716"/>
                  <a:pt x="4141973" y="4659896"/>
                  <a:pt x="4088515" y="4659896"/>
                </a:cubicBezTo>
                <a:close/>
                <a:moveTo>
                  <a:pt x="3918596" y="4659259"/>
                </a:moveTo>
                <a:cubicBezTo>
                  <a:pt x="3895685" y="4659896"/>
                  <a:pt x="3872775" y="4664351"/>
                  <a:pt x="3856228" y="4671351"/>
                </a:cubicBezTo>
                <a:lnTo>
                  <a:pt x="3856228" y="4844453"/>
                </a:lnTo>
                <a:lnTo>
                  <a:pt x="3897594" y="4844453"/>
                </a:lnTo>
                <a:lnTo>
                  <a:pt x="3897594" y="4794814"/>
                </a:lnTo>
                <a:cubicBezTo>
                  <a:pt x="3906504" y="4796723"/>
                  <a:pt x="3913505" y="4796723"/>
                  <a:pt x="3921141" y="4796723"/>
                </a:cubicBezTo>
                <a:cubicBezTo>
                  <a:pt x="3966326" y="4796723"/>
                  <a:pt x="3990509" y="4770630"/>
                  <a:pt x="3990509" y="4727355"/>
                </a:cubicBezTo>
                <a:cubicBezTo>
                  <a:pt x="3990509" y="4683443"/>
                  <a:pt x="3966963" y="4659259"/>
                  <a:pt x="3918596" y="4659259"/>
                </a:cubicBezTo>
                <a:close/>
                <a:moveTo>
                  <a:pt x="3692671" y="4614074"/>
                </a:moveTo>
                <a:lnTo>
                  <a:pt x="3692671" y="4794177"/>
                </a:lnTo>
                <a:lnTo>
                  <a:pt x="3734037" y="4794177"/>
                </a:lnTo>
                <a:lnTo>
                  <a:pt x="3734037" y="4614074"/>
                </a:lnTo>
                <a:close/>
                <a:moveTo>
                  <a:pt x="3415836" y="4528796"/>
                </a:moveTo>
                <a:cubicBezTo>
                  <a:pt x="3359832" y="4528796"/>
                  <a:pt x="3345831" y="4586073"/>
                  <a:pt x="3345831" y="4631894"/>
                </a:cubicBezTo>
                <a:cubicBezTo>
                  <a:pt x="3345831" y="4652895"/>
                  <a:pt x="3349650" y="4671351"/>
                  <a:pt x="3357286" y="4686625"/>
                </a:cubicBezTo>
                <a:cubicBezTo>
                  <a:pt x="3331830" y="4699989"/>
                  <a:pt x="3315920" y="4719718"/>
                  <a:pt x="3315920" y="4740083"/>
                </a:cubicBezTo>
                <a:cubicBezTo>
                  <a:pt x="3315920" y="4775722"/>
                  <a:pt x="3377651" y="4838726"/>
                  <a:pt x="3477567" y="4838726"/>
                </a:cubicBezTo>
                <a:cubicBezTo>
                  <a:pt x="3481385" y="4838726"/>
                  <a:pt x="3484567" y="4838726"/>
                  <a:pt x="3487749" y="4838089"/>
                </a:cubicBezTo>
                <a:cubicBezTo>
                  <a:pt x="3506842" y="4869273"/>
                  <a:pt x="3536752" y="4880092"/>
                  <a:pt x="3550117" y="4880092"/>
                </a:cubicBezTo>
                <a:cubicBezTo>
                  <a:pt x="3585756" y="4880092"/>
                  <a:pt x="3594665" y="4833634"/>
                  <a:pt x="3602938" y="4808178"/>
                </a:cubicBezTo>
                <a:cubicBezTo>
                  <a:pt x="3609939" y="4785904"/>
                  <a:pt x="3618212" y="4764266"/>
                  <a:pt x="3627758" y="4742629"/>
                </a:cubicBezTo>
                <a:cubicBezTo>
                  <a:pt x="3632850" y="4730537"/>
                  <a:pt x="3636668" y="4717809"/>
                  <a:pt x="3636668" y="4704444"/>
                </a:cubicBezTo>
                <a:cubicBezTo>
                  <a:pt x="3636668" y="4673260"/>
                  <a:pt x="3610575" y="4643349"/>
                  <a:pt x="3555844" y="4643349"/>
                </a:cubicBezTo>
                <a:cubicBezTo>
                  <a:pt x="3555844" y="4588619"/>
                  <a:pt x="3468657" y="4528796"/>
                  <a:pt x="3415836" y="4528796"/>
                </a:cubicBezTo>
                <a:close/>
                <a:moveTo>
                  <a:pt x="0" y="0"/>
                </a:moveTo>
                <a:lnTo>
                  <a:pt x="4505325" y="0"/>
                </a:lnTo>
                <a:lnTo>
                  <a:pt x="4505325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682A9A3-EF73-4E5E-8CB4-DCD525214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4038599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EC6BF1-EA9C-4E87-A3B3-259A80B22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7231" y="4674553"/>
            <a:ext cx="3788569" cy="1538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0C1DC2F-F055-4A18-864F-C6702F547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3">
            <a:extLst>
              <a:ext uri="{FF2B5EF4-FFF2-40B4-BE49-F238E27FC236}">
                <a16:creationId xmlns:a16="http://schemas.microsoft.com/office/drawing/2014/main" id="{602EA298-9BC8-4FCF-8AB0-77026CC74A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1" y="1348739"/>
            <a:ext cx="4041773" cy="2908935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D02AD20-D919-4499-8907-E0D66912BCF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38675" y="2402058"/>
            <a:ext cx="4505324" cy="2741442"/>
          </a:xfrm>
          <a:custGeom>
            <a:avLst/>
            <a:gdLst>
              <a:gd name="connsiteX0" fmla="*/ 3917323 w 4505324"/>
              <a:gd name="connsiteY0" fmla="*/ 2289022 h 2741442"/>
              <a:gd name="connsiteX1" fmla="*/ 3947234 w 4505324"/>
              <a:gd name="connsiteY1" fmla="*/ 2325933 h 2741442"/>
              <a:gd name="connsiteX2" fmla="*/ 3915413 w 4505324"/>
              <a:gd name="connsiteY2" fmla="*/ 2364754 h 2741442"/>
              <a:gd name="connsiteX3" fmla="*/ 3896958 w 4505324"/>
              <a:gd name="connsiteY3" fmla="*/ 2361572 h 2741442"/>
              <a:gd name="connsiteX4" fmla="*/ 3896958 w 4505324"/>
              <a:gd name="connsiteY4" fmla="*/ 2292840 h 2741442"/>
              <a:gd name="connsiteX5" fmla="*/ 3917323 w 4505324"/>
              <a:gd name="connsiteY5" fmla="*/ 2289022 h 2741442"/>
              <a:gd name="connsiteX6" fmla="*/ 3778587 w 4505324"/>
              <a:gd name="connsiteY6" fmla="*/ 2262293 h 2741442"/>
              <a:gd name="connsiteX7" fmla="*/ 3734038 w 4505324"/>
              <a:gd name="connsiteY7" fmla="*/ 2321479 h 2741442"/>
              <a:gd name="connsiteX8" fmla="*/ 3781132 w 4505324"/>
              <a:gd name="connsiteY8" fmla="*/ 2392120 h 2741442"/>
              <a:gd name="connsiteX9" fmla="*/ 3829499 w 4505324"/>
              <a:gd name="connsiteY9" fmla="*/ 2392120 h 2741442"/>
              <a:gd name="connsiteX10" fmla="*/ 3778587 w 4505324"/>
              <a:gd name="connsiteY10" fmla="*/ 2319570 h 2741442"/>
              <a:gd name="connsiteX11" fmla="*/ 3825681 w 4505324"/>
              <a:gd name="connsiteY11" fmla="*/ 2262293 h 2741442"/>
              <a:gd name="connsiteX12" fmla="*/ 4088515 w 4505324"/>
              <a:gd name="connsiteY12" fmla="*/ 2257838 h 2741442"/>
              <a:gd name="connsiteX13" fmla="*/ 4025511 w 4505324"/>
              <a:gd name="connsiteY13" fmla="*/ 2269930 h 2741442"/>
              <a:gd name="connsiteX14" fmla="*/ 4025511 w 4505324"/>
              <a:gd name="connsiteY14" fmla="*/ 2392756 h 2741442"/>
              <a:gd name="connsiteX15" fmla="*/ 4066877 w 4505324"/>
              <a:gd name="connsiteY15" fmla="*/ 2392756 h 2741442"/>
              <a:gd name="connsiteX16" fmla="*/ 4066877 w 4505324"/>
              <a:gd name="connsiteY16" fmla="*/ 2293477 h 2741442"/>
              <a:gd name="connsiteX17" fmla="*/ 4087879 w 4505324"/>
              <a:gd name="connsiteY17" fmla="*/ 2289659 h 2741442"/>
              <a:gd name="connsiteX18" fmla="*/ 4114608 w 4505324"/>
              <a:gd name="connsiteY18" fmla="*/ 2328479 h 2741442"/>
              <a:gd name="connsiteX19" fmla="*/ 4114608 w 4505324"/>
              <a:gd name="connsiteY19" fmla="*/ 2392756 h 2741442"/>
              <a:gd name="connsiteX20" fmla="*/ 4155974 w 4505324"/>
              <a:gd name="connsiteY20" fmla="*/ 2392756 h 2741442"/>
              <a:gd name="connsiteX21" fmla="*/ 4155974 w 4505324"/>
              <a:gd name="connsiteY21" fmla="*/ 2322752 h 2741442"/>
              <a:gd name="connsiteX22" fmla="*/ 4088515 w 4505324"/>
              <a:gd name="connsiteY22" fmla="*/ 2257838 h 2741442"/>
              <a:gd name="connsiteX23" fmla="*/ 3918596 w 4505324"/>
              <a:gd name="connsiteY23" fmla="*/ 2257201 h 2741442"/>
              <a:gd name="connsiteX24" fmla="*/ 3856228 w 4505324"/>
              <a:gd name="connsiteY24" fmla="*/ 2269293 h 2741442"/>
              <a:gd name="connsiteX25" fmla="*/ 3856228 w 4505324"/>
              <a:gd name="connsiteY25" fmla="*/ 2442395 h 2741442"/>
              <a:gd name="connsiteX26" fmla="*/ 3897594 w 4505324"/>
              <a:gd name="connsiteY26" fmla="*/ 2442395 h 2741442"/>
              <a:gd name="connsiteX27" fmla="*/ 3897594 w 4505324"/>
              <a:gd name="connsiteY27" fmla="*/ 2392756 h 2741442"/>
              <a:gd name="connsiteX28" fmla="*/ 3921141 w 4505324"/>
              <a:gd name="connsiteY28" fmla="*/ 2394665 h 2741442"/>
              <a:gd name="connsiteX29" fmla="*/ 3990509 w 4505324"/>
              <a:gd name="connsiteY29" fmla="*/ 2325297 h 2741442"/>
              <a:gd name="connsiteX30" fmla="*/ 3918596 w 4505324"/>
              <a:gd name="connsiteY30" fmla="*/ 2257201 h 2741442"/>
              <a:gd name="connsiteX31" fmla="*/ 3692671 w 4505324"/>
              <a:gd name="connsiteY31" fmla="*/ 2212016 h 2741442"/>
              <a:gd name="connsiteX32" fmla="*/ 3692671 w 4505324"/>
              <a:gd name="connsiteY32" fmla="*/ 2392119 h 2741442"/>
              <a:gd name="connsiteX33" fmla="*/ 3734037 w 4505324"/>
              <a:gd name="connsiteY33" fmla="*/ 2392119 h 2741442"/>
              <a:gd name="connsiteX34" fmla="*/ 3734037 w 4505324"/>
              <a:gd name="connsiteY34" fmla="*/ 2212016 h 2741442"/>
              <a:gd name="connsiteX35" fmla="*/ 3415836 w 4505324"/>
              <a:gd name="connsiteY35" fmla="*/ 2126738 h 2741442"/>
              <a:gd name="connsiteX36" fmla="*/ 3345831 w 4505324"/>
              <a:gd name="connsiteY36" fmla="*/ 2229836 h 2741442"/>
              <a:gd name="connsiteX37" fmla="*/ 3357286 w 4505324"/>
              <a:gd name="connsiteY37" fmla="*/ 2284567 h 2741442"/>
              <a:gd name="connsiteX38" fmla="*/ 3315920 w 4505324"/>
              <a:gd name="connsiteY38" fmla="*/ 2338025 h 2741442"/>
              <a:gd name="connsiteX39" fmla="*/ 3477567 w 4505324"/>
              <a:gd name="connsiteY39" fmla="*/ 2436668 h 2741442"/>
              <a:gd name="connsiteX40" fmla="*/ 3487749 w 4505324"/>
              <a:gd name="connsiteY40" fmla="*/ 2436031 h 2741442"/>
              <a:gd name="connsiteX41" fmla="*/ 3550117 w 4505324"/>
              <a:gd name="connsiteY41" fmla="*/ 2478034 h 2741442"/>
              <a:gd name="connsiteX42" fmla="*/ 3602938 w 4505324"/>
              <a:gd name="connsiteY42" fmla="*/ 2406120 h 2741442"/>
              <a:gd name="connsiteX43" fmla="*/ 3627758 w 4505324"/>
              <a:gd name="connsiteY43" fmla="*/ 2340571 h 2741442"/>
              <a:gd name="connsiteX44" fmla="*/ 3636668 w 4505324"/>
              <a:gd name="connsiteY44" fmla="*/ 2302386 h 2741442"/>
              <a:gd name="connsiteX45" fmla="*/ 3555844 w 4505324"/>
              <a:gd name="connsiteY45" fmla="*/ 2241291 h 2741442"/>
              <a:gd name="connsiteX46" fmla="*/ 3415836 w 4505324"/>
              <a:gd name="connsiteY46" fmla="*/ 2126738 h 2741442"/>
              <a:gd name="connsiteX47" fmla="*/ 0 w 4505324"/>
              <a:gd name="connsiteY47" fmla="*/ 0 h 2741442"/>
              <a:gd name="connsiteX48" fmla="*/ 4505324 w 4505324"/>
              <a:gd name="connsiteY48" fmla="*/ 0 h 2741442"/>
              <a:gd name="connsiteX49" fmla="*/ 4505324 w 4505324"/>
              <a:gd name="connsiteY49" fmla="*/ 2741442 h 2741442"/>
              <a:gd name="connsiteX50" fmla="*/ 0 w 4505324"/>
              <a:gd name="connsiteY50" fmla="*/ 2741442 h 2741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505324" h="2741442">
                <a:moveTo>
                  <a:pt x="3917323" y="2289022"/>
                </a:moveTo>
                <a:cubicBezTo>
                  <a:pt x="3935142" y="2289022"/>
                  <a:pt x="3947234" y="2300477"/>
                  <a:pt x="3947234" y="2325933"/>
                </a:cubicBezTo>
                <a:cubicBezTo>
                  <a:pt x="3947234" y="2350753"/>
                  <a:pt x="3937688" y="2364754"/>
                  <a:pt x="3915413" y="2364754"/>
                </a:cubicBezTo>
                <a:cubicBezTo>
                  <a:pt x="3909049" y="2364754"/>
                  <a:pt x="3900777" y="2363481"/>
                  <a:pt x="3896958" y="2361572"/>
                </a:cubicBezTo>
                <a:lnTo>
                  <a:pt x="3896958" y="2292840"/>
                </a:lnTo>
                <a:cubicBezTo>
                  <a:pt x="3902685" y="2290295"/>
                  <a:pt x="3909686" y="2289022"/>
                  <a:pt x="3917323" y="2289022"/>
                </a:cubicBezTo>
                <a:close/>
                <a:moveTo>
                  <a:pt x="3778587" y="2262293"/>
                </a:moveTo>
                <a:lnTo>
                  <a:pt x="3734038" y="2321479"/>
                </a:lnTo>
                <a:lnTo>
                  <a:pt x="3781132" y="2392120"/>
                </a:lnTo>
                <a:lnTo>
                  <a:pt x="3829499" y="2392120"/>
                </a:lnTo>
                <a:lnTo>
                  <a:pt x="3778587" y="2319570"/>
                </a:lnTo>
                <a:lnTo>
                  <a:pt x="3825681" y="2262293"/>
                </a:lnTo>
                <a:close/>
                <a:moveTo>
                  <a:pt x="4088515" y="2257838"/>
                </a:moveTo>
                <a:cubicBezTo>
                  <a:pt x="4064332" y="2257838"/>
                  <a:pt x="4043967" y="2262293"/>
                  <a:pt x="4025511" y="2269930"/>
                </a:cubicBezTo>
                <a:lnTo>
                  <a:pt x="4025511" y="2392756"/>
                </a:lnTo>
                <a:lnTo>
                  <a:pt x="4066877" y="2392756"/>
                </a:lnTo>
                <a:lnTo>
                  <a:pt x="4066877" y="2293477"/>
                </a:lnTo>
                <a:cubicBezTo>
                  <a:pt x="4072605" y="2290931"/>
                  <a:pt x="4080242" y="2289659"/>
                  <a:pt x="4087879" y="2289659"/>
                </a:cubicBezTo>
                <a:cubicBezTo>
                  <a:pt x="4110153" y="2289659"/>
                  <a:pt x="4114608" y="2303023"/>
                  <a:pt x="4114608" y="2328479"/>
                </a:cubicBezTo>
                <a:lnTo>
                  <a:pt x="4114608" y="2392756"/>
                </a:lnTo>
                <a:lnTo>
                  <a:pt x="4155974" y="2392756"/>
                </a:lnTo>
                <a:lnTo>
                  <a:pt x="4155974" y="2322752"/>
                </a:lnTo>
                <a:cubicBezTo>
                  <a:pt x="4155338" y="2282658"/>
                  <a:pt x="4141973" y="2257838"/>
                  <a:pt x="4088515" y="2257838"/>
                </a:cubicBezTo>
                <a:close/>
                <a:moveTo>
                  <a:pt x="3918596" y="2257201"/>
                </a:moveTo>
                <a:cubicBezTo>
                  <a:pt x="3895685" y="2257838"/>
                  <a:pt x="3872775" y="2262293"/>
                  <a:pt x="3856228" y="2269293"/>
                </a:cubicBezTo>
                <a:lnTo>
                  <a:pt x="3856228" y="2442395"/>
                </a:lnTo>
                <a:lnTo>
                  <a:pt x="3897594" y="2442395"/>
                </a:lnTo>
                <a:lnTo>
                  <a:pt x="3897594" y="2392756"/>
                </a:lnTo>
                <a:cubicBezTo>
                  <a:pt x="3906504" y="2394665"/>
                  <a:pt x="3913505" y="2394665"/>
                  <a:pt x="3921141" y="2394665"/>
                </a:cubicBezTo>
                <a:cubicBezTo>
                  <a:pt x="3966326" y="2394665"/>
                  <a:pt x="3990509" y="2368572"/>
                  <a:pt x="3990509" y="2325297"/>
                </a:cubicBezTo>
                <a:cubicBezTo>
                  <a:pt x="3990509" y="2281385"/>
                  <a:pt x="3966963" y="2257201"/>
                  <a:pt x="3918596" y="2257201"/>
                </a:cubicBezTo>
                <a:close/>
                <a:moveTo>
                  <a:pt x="3692671" y="2212016"/>
                </a:moveTo>
                <a:lnTo>
                  <a:pt x="3692671" y="2392119"/>
                </a:lnTo>
                <a:lnTo>
                  <a:pt x="3734037" y="2392119"/>
                </a:lnTo>
                <a:lnTo>
                  <a:pt x="3734037" y="2212016"/>
                </a:lnTo>
                <a:close/>
                <a:moveTo>
                  <a:pt x="3415836" y="2126738"/>
                </a:moveTo>
                <a:cubicBezTo>
                  <a:pt x="3359832" y="2126738"/>
                  <a:pt x="3345831" y="2184015"/>
                  <a:pt x="3345831" y="2229836"/>
                </a:cubicBezTo>
                <a:cubicBezTo>
                  <a:pt x="3345831" y="2250837"/>
                  <a:pt x="3349650" y="2269293"/>
                  <a:pt x="3357286" y="2284567"/>
                </a:cubicBezTo>
                <a:cubicBezTo>
                  <a:pt x="3331830" y="2297931"/>
                  <a:pt x="3315920" y="2317660"/>
                  <a:pt x="3315920" y="2338025"/>
                </a:cubicBezTo>
                <a:cubicBezTo>
                  <a:pt x="3315920" y="2373664"/>
                  <a:pt x="3377651" y="2436668"/>
                  <a:pt x="3477567" y="2436668"/>
                </a:cubicBezTo>
                <a:cubicBezTo>
                  <a:pt x="3481385" y="2436668"/>
                  <a:pt x="3484567" y="2436668"/>
                  <a:pt x="3487749" y="2436031"/>
                </a:cubicBezTo>
                <a:cubicBezTo>
                  <a:pt x="3506842" y="2467215"/>
                  <a:pt x="3536752" y="2478034"/>
                  <a:pt x="3550117" y="2478034"/>
                </a:cubicBezTo>
                <a:cubicBezTo>
                  <a:pt x="3585756" y="2478034"/>
                  <a:pt x="3594665" y="2431576"/>
                  <a:pt x="3602938" y="2406120"/>
                </a:cubicBezTo>
                <a:cubicBezTo>
                  <a:pt x="3609939" y="2383846"/>
                  <a:pt x="3618212" y="2362208"/>
                  <a:pt x="3627758" y="2340571"/>
                </a:cubicBezTo>
                <a:cubicBezTo>
                  <a:pt x="3632850" y="2328479"/>
                  <a:pt x="3636668" y="2315751"/>
                  <a:pt x="3636668" y="2302386"/>
                </a:cubicBezTo>
                <a:cubicBezTo>
                  <a:pt x="3636668" y="2271202"/>
                  <a:pt x="3610575" y="2241291"/>
                  <a:pt x="3555844" y="2241291"/>
                </a:cubicBezTo>
                <a:cubicBezTo>
                  <a:pt x="3555844" y="2186561"/>
                  <a:pt x="3468657" y="2126738"/>
                  <a:pt x="3415836" y="2126738"/>
                </a:cubicBezTo>
                <a:close/>
                <a:moveTo>
                  <a:pt x="0" y="0"/>
                </a:moveTo>
                <a:lnTo>
                  <a:pt x="4505324" y="0"/>
                </a:lnTo>
                <a:lnTo>
                  <a:pt x="4505324" y="2741442"/>
                </a:lnTo>
                <a:lnTo>
                  <a:pt x="0" y="2741442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27988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5DC2CE9-DC7E-420A-AC9A-DD7209B176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8555998 w 9144000"/>
              <a:gd name="connsiteY0" fmla="*/ 4691080 h 5143500"/>
              <a:gd name="connsiteX1" fmla="*/ 8585909 w 9144000"/>
              <a:gd name="connsiteY1" fmla="*/ 4727991 h 5143500"/>
              <a:gd name="connsiteX2" fmla="*/ 8554088 w 9144000"/>
              <a:gd name="connsiteY2" fmla="*/ 4766812 h 5143500"/>
              <a:gd name="connsiteX3" fmla="*/ 8535633 w 9144000"/>
              <a:gd name="connsiteY3" fmla="*/ 4763630 h 5143500"/>
              <a:gd name="connsiteX4" fmla="*/ 8535633 w 9144000"/>
              <a:gd name="connsiteY4" fmla="*/ 4694898 h 5143500"/>
              <a:gd name="connsiteX5" fmla="*/ 8555998 w 9144000"/>
              <a:gd name="connsiteY5" fmla="*/ 4691080 h 5143500"/>
              <a:gd name="connsiteX6" fmla="*/ 8417262 w 9144000"/>
              <a:gd name="connsiteY6" fmla="*/ 4664351 h 5143500"/>
              <a:gd name="connsiteX7" fmla="*/ 8372713 w 9144000"/>
              <a:gd name="connsiteY7" fmla="*/ 4723537 h 5143500"/>
              <a:gd name="connsiteX8" fmla="*/ 8419807 w 9144000"/>
              <a:gd name="connsiteY8" fmla="*/ 4794178 h 5143500"/>
              <a:gd name="connsiteX9" fmla="*/ 8468174 w 9144000"/>
              <a:gd name="connsiteY9" fmla="*/ 4794178 h 5143500"/>
              <a:gd name="connsiteX10" fmla="*/ 8417262 w 9144000"/>
              <a:gd name="connsiteY10" fmla="*/ 4721628 h 5143500"/>
              <a:gd name="connsiteX11" fmla="*/ 8464356 w 9144000"/>
              <a:gd name="connsiteY11" fmla="*/ 4664351 h 5143500"/>
              <a:gd name="connsiteX12" fmla="*/ 8727190 w 9144000"/>
              <a:gd name="connsiteY12" fmla="*/ 4659896 h 5143500"/>
              <a:gd name="connsiteX13" fmla="*/ 8664186 w 9144000"/>
              <a:gd name="connsiteY13" fmla="*/ 4671988 h 5143500"/>
              <a:gd name="connsiteX14" fmla="*/ 8664186 w 9144000"/>
              <a:gd name="connsiteY14" fmla="*/ 4794814 h 5143500"/>
              <a:gd name="connsiteX15" fmla="*/ 8705552 w 9144000"/>
              <a:gd name="connsiteY15" fmla="*/ 4794814 h 5143500"/>
              <a:gd name="connsiteX16" fmla="*/ 8705552 w 9144000"/>
              <a:gd name="connsiteY16" fmla="*/ 4695535 h 5143500"/>
              <a:gd name="connsiteX17" fmla="*/ 8726554 w 9144000"/>
              <a:gd name="connsiteY17" fmla="*/ 4691717 h 5143500"/>
              <a:gd name="connsiteX18" fmla="*/ 8753283 w 9144000"/>
              <a:gd name="connsiteY18" fmla="*/ 4730537 h 5143500"/>
              <a:gd name="connsiteX19" fmla="*/ 8753283 w 9144000"/>
              <a:gd name="connsiteY19" fmla="*/ 4794814 h 5143500"/>
              <a:gd name="connsiteX20" fmla="*/ 8794649 w 9144000"/>
              <a:gd name="connsiteY20" fmla="*/ 4794814 h 5143500"/>
              <a:gd name="connsiteX21" fmla="*/ 8794649 w 9144000"/>
              <a:gd name="connsiteY21" fmla="*/ 4724810 h 5143500"/>
              <a:gd name="connsiteX22" fmla="*/ 8727190 w 9144000"/>
              <a:gd name="connsiteY22" fmla="*/ 4659896 h 5143500"/>
              <a:gd name="connsiteX23" fmla="*/ 8557271 w 9144000"/>
              <a:gd name="connsiteY23" fmla="*/ 4659259 h 5143500"/>
              <a:gd name="connsiteX24" fmla="*/ 8494903 w 9144000"/>
              <a:gd name="connsiteY24" fmla="*/ 4671351 h 5143500"/>
              <a:gd name="connsiteX25" fmla="*/ 8494903 w 9144000"/>
              <a:gd name="connsiteY25" fmla="*/ 4844453 h 5143500"/>
              <a:gd name="connsiteX26" fmla="*/ 8536269 w 9144000"/>
              <a:gd name="connsiteY26" fmla="*/ 4844453 h 5143500"/>
              <a:gd name="connsiteX27" fmla="*/ 8536269 w 9144000"/>
              <a:gd name="connsiteY27" fmla="*/ 4794814 h 5143500"/>
              <a:gd name="connsiteX28" fmla="*/ 8559816 w 9144000"/>
              <a:gd name="connsiteY28" fmla="*/ 4796723 h 5143500"/>
              <a:gd name="connsiteX29" fmla="*/ 8629184 w 9144000"/>
              <a:gd name="connsiteY29" fmla="*/ 4727355 h 5143500"/>
              <a:gd name="connsiteX30" fmla="*/ 8557271 w 9144000"/>
              <a:gd name="connsiteY30" fmla="*/ 4659259 h 5143500"/>
              <a:gd name="connsiteX31" fmla="*/ 8331346 w 9144000"/>
              <a:gd name="connsiteY31" fmla="*/ 4614074 h 5143500"/>
              <a:gd name="connsiteX32" fmla="*/ 8331346 w 9144000"/>
              <a:gd name="connsiteY32" fmla="*/ 4794177 h 5143500"/>
              <a:gd name="connsiteX33" fmla="*/ 8372712 w 9144000"/>
              <a:gd name="connsiteY33" fmla="*/ 4794177 h 5143500"/>
              <a:gd name="connsiteX34" fmla="*/ 8372712 w 9144000"/>
              <a:gd name="connsiteY34" fmla="*/ 4614074 h 5143500"/>
              <a:gd name="connsiteX35" fmla="*/ 8054511 w 9144000"/>
              <a:gd name="connsiteY35" fmla="*/ 4528796 h 5143500"/>
              <a:gd name="connsiteX36" fmla="*/ 7984506 w 9144000"/>
              <a:gd name="connsiteY36" fmla="*/ 4631894 h 5143500"/>
              <a:gd name="connsiteX37" fmla="*/ 7995961 w 9144000"/>
              <a:gd name="connsiteY37" fmla="*/ 4686625 h 5143500"/>
              <a:gd name="connsiteX38" fmla="*/ 7954595 w 9144000"/>
              <a:gd name="connsiteY38" fmla="*/ 4740083 h 5143500"/>
              <a:gd name="connsiteX39" fmla="*/ 8116242 w 9144000"/>
              <a:gd name="connsiteY39" fmla="*/ 4838726 h 5143500"/>
              <a:gd name="connsiteX40" fmla="*/ 8126424 w 9144000"/>
              <a:gd name="connsiteY40" fmla="*/ 4838089 h 5143500"/>
              <a:gd name="connsiteX41" fmla="*/ 8188792 w 9144000"/>
              <a:gd name="connsiteY41" fmla="*/ 4880092 h 5143500"/>
              <a:gd name="connsiteX42" fmla="*/ 8241613 w 9144000"/>
              <a:gd name="connsiteY42" fmla="*/ 4808178 h 5143500"/>
              <a:gd name="connsiteX43" fmla="*/ 8266433 w 9144000"/>
              <a:gd name="connsiteY43" fmla="*/ 4742629 h 5143500"/>
              <a:gd name="connsiteX44" fmla="*/ 8275343 w 9144000"/>
              <a:gd name="connsiteY44" fmla="*/ 4704444 h 5143500"/>
              <a:gd name="connsiteX45" fmla="*/ 8194519 w 9144000"/>
              <a:gd name="connsiteY45" fmla="*/ 4643349 h 5143500"/>
              <a:gd name="connsiteX46" fmla="*/ 8054511 w 9144000"/>
              <a:gd name="connsiteY46" fmla="*/ 4528796 h 5143500"/>
              <a:gd name="connsiteX47" fmla="*/ 0 w 9144000"/>
              <a:gd name="connsiteY47" fmla="*/ 0 h 5143500"/>
              <a:gd name="connsiteX48" fmla="*/ 9144000 w 9144000"/>
              <a:gd name="connsiteY48" fmla="*/ 0 h 5143500"/>
              <a:gd name="connsiteX49" fmla="*/ 9144000 w 9144000"/>
              <a:gd name="connsiteY49" fmla="*/ 5143500 h 5143500"/>
              <a:gd name="connsiteX50" fmla="*/ 0 w 9144000"/>
              <a:gd name="connsiteY5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144000" h="5143500">
                <a:moveTo>
                  <a:pt x="8555998" y="4691080"/>
                </a:moveTo>
                <a:cubicBezTo>
                  <a:pt x="8573817" y="4691080"/>
                  <a:pt x="8585909" y="4702535"/>
                  <a:pt x="8585909" y="4727991"/>
                </a:cubicBezTo>
                <a:cubicBezTo>
                  <a:pt x="8585909" y="4752811"/>
                  <a:pt x="8576363" y="4766812"/>
                  <a:pt x="8554088" y="4766812"/>
                </a:cubicBezTo>
                <a:cubicBezTo>
                  <a:pt x="8547724" y="4766812"/>
                  <a:pt x="8539452" y="4765539"/>
                  <a:pt x="8535633" y="4763630"/>
                </a:cubicBezTo>
                <a:lnTo>
                  <a:pt x="8535633" y="4694898"/>
                </a:lnTo>
                <a:cubicBezTo>
                  <a:pt x="8541360" y="4692353"/>
                  <a:pt x="8548361" y="4691080"/>
                  <a:pt x="8555998" y="4691080"/>
                </a:cubicBezTo>
                <a:close/>
                <a:moveTo>
                  <a:pt x="8417262" y="4664351"/>
                </a:moveTo>
                <a:lnTo>
                  <a:pt x="8372713" y="4723537"/>
                </a:lnTo>
                <a:lnTo>
                  <a:pt x="8419807" y="4794178"/>
                </a:lnTo>
                <a:lnTo>
                  <a:pt x="8468174" y="4794178"/>
                </a:lnTo>
                <a:lnTo>
                  <a:pt x="8417262" y="4721628"/>
                </a:lnTo>
                <a:lnTo>
                  <a:pt x="8464356" y="4664351"/>
                </a:lnTo>
                <a:close/>
                <a:moveTo>
                  <a:pt x="8727190" y="4659896"/>
                </a:moveTo>
                <a:cubicBezTo>
                  <a:pt x="8703007" y="4659896"/>
                  <a:pt x="8682642" y="4664351"/>
                  <a:pt x="8664186" y="4671988"/>
                </a:cubicBezTo>
                <a:lnTo>
                  <a:pt x="8664186" y="4794814"/>
                </a:lnTo>
                <a:lnTo>
                  <a:pt x="8705552" y="4794814"/>
                </a:lnTo>
                <a:lnTo>
                  <a:pt x="8705552" y="4695535"/>
                </a:lnTo>
                <a:cubicBezTo>
                  <a:pt x="8711280" y="4692989"/>
                  <a:pt x="8718917" y="4691717"/>
                  <a:pt x="8726554" y="4691717"/>
                </a:cubicBezTo>
                <a:cubicBezTo>
                  <a:pt x="8748828" y="4691717"/>
                  <a:pt x="8753283" y="4705081"/>
                  <a:pt x="8753283" y="4730537"/>
                </a:cubicBezTo>
                <a:lnTo>
                  <a:pt x="8753283" y="4794814"/>
                </a:lnTo>
                <a:lnTo>
                  <a:pt x="8794649" y="4794814"/>
                </a:lnTo>
                <a:lnTo>
                  <a:pt x="8794649" y="4724810"/>
                </a:lnTo>
                <a:cubicBezTo>
                  <a:pt x="8794013" y="4684716"/>
                  <a:pt x="8780648" y="4659896"/>
                  <a:pt x="8727190" y="4659896"/>
                </a:cubicBezTo>
                <a:close/>
                <a:moveTo>
                  <a:pt x="8557271" y="4659259"/>
                </a:moveTo>
                <a:cubicBezTo>
                  <a:pt x="8534360" y="4659896"/>
                  <a:pt x="8511450" y="4664351"/>
                  <a:pt x="8494903" y="4671351"/>
                </a:cubicBezTo>
                <a:lnTo>
                  <a:pt x="8494903" y="4844453"/>
                </a:lnTo>
                <a:lnTo>
                  <a:pt x="8536269" y="4844453"/>
                </a:lnTo>
                <a:lnTo>
                  <a:pt x="8536269" y="4794814"/>
                </a:lnTo>
                <a:cubicBezTo>
                  <a:pt x="8545179" y="4796723"/>
                  <a:pt x="8552180" y="4796723"/>
                  <a:pt x="8559816" y="4796723"/>
                </a:cubicBezTo>
                <a:cubicBezTo>
                  <a:pt x="8605001" y="4796723"/>
                  <a:pt x="8629184" y="4770630"/>
                  <a:pt x="8629184" y="4727355"/>
                </a:cubicBezTo>
                <a:cubicBezTo>
                  <a:pt x="8629184" y="4683443"/>
                  <a:pt x="8605638" y="4659259"/>
                  <a:pt x="8557271" y="4659259"/>
                </a:cubicBezTo>
                <a:close/>
                <a:moveTo>
                  <a:pt x="8331346" y="4614074"/>
                </a:moveTo>
                <a:lnTo>
                  <a:pt x="8331346" y="4794177"/>
                </a:lnTo>
                <a:lnTo>
                  <a:pt x="8372712" y="4794177"/>
                </a:lnTo>
                <a:lnTo>
                  <a:pt x="8372712" y="4614074"/>
                </a:lnTo>
                <a:close/>
                <a:moveTo>
                  <a:pt x="8054511" y="4528796"/>
                </a:moveTo>
                <a:cubicBezTo>
                  <a:pt x="7998507" y="4528796"/>
                  <a:pt x="7984506" y="4586073"/>
                  <a:pt x="7984506" y="4631894"/>
                </a:cubicBezTo>
                <a:cubicBezTo>
                  <a:pt x="7984506" y="4652895"/>
                  <a:pt x="7988325" y="4671351"/>
                  <a:pt x="7995961" y="4686625"/>
                </a:cubicBezTo>
                <a:cubicBezTo>
                  <a:pt x="7970505" y="4699989"/>
                  <a:pt x="7954595" y="4719718"/>
                  <a:pt x="7954595" y="4740083"/>
                </a:cubicBezTo>
                <a:cubicBezTo>
                  <a:pt x="7954595" y="4775722"/>
                  <a:pt x="8016326" y="4838726"/>
                  <a:pt x="8116242" y="4838726"/>
                </a:cubicBezTo>
                <a:cubicBezTo>
                  <a:pt x="8120060" y="4838726"/>
                  <a:pt x="8123242" y="4838726"/>
                  <a:pt x="8126424" y="4838089"/>
                </a:cubicBezTo>
                <a:cubicBezTo>
                  <a:pt x="8145517" y="4869273"/>
                  <a:pt x="8175427" y="4880092"/>
                  <a:pt x="8188792" y="4880092"/>
                </a:cubicBezTo>
                <a:cubicBezTo>
                  <a:pt x="8224431" y="4880092"/>
                  <a:pt x="8233340" y="4833634"/>
                  <a:pt x="8241613" y="4808178"/>
                </a:cubicBezTo>
                <a:cubicBezTo>
                  <a:pt x="8248614" y="4785904"/>
                  <a:pt x="8256887" y="4764266"/>
                  <a:pt x="8266433" y="4742629"/>
                </a:cubicBezTo>
                <a:cubicBezTo>
                  <a:pt x="8271525" y="4730537"/>
                  <a:pt x="8275343" y="4717809"/>
                  <a:pt x="8275343" y="4704444"/>
                </a:cubicBezTo>
                <a:cubicBezTo>
                  <a:pt x="8275343" y="4673260"/>
                  <a:pt x="8249250" y="4643349"/>
                  <a:pt x="8194519" y="4643349"/>
                </a:cubicBezTo>
                <a:cubicBezTo>
                  <a:pt x="8194519" y="4588619"/>
                  <a:pt x="8107332" y="4528796"/>
                  <a:pt x="8054511" y="4528796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EC3C3F8-C667-46D7-9CD5-BDC95AD035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65760"/>
            <a:ext cx="3240000" cy="994118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868701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5DC2CE9-DC7E-420A-AC9A-DD7209B176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8555998 w 9144000"/>
              <a:gd name="connsiteY0" fmla="*/ 4691080 h 5143500"/>
              <a:gd name="connsiteX1" fmla="*/ 8585909 w 9144000"/>
              <a:gd name="connsiteY1" fmla="*/ 4727991 h 5143500"/>
              <a:gd name="connsiteX2" fmla="*/ 8554088 w 9144000"/>
              <a:gd name="connsiteY2" fmla="*/ 4766812 h 5143500"/>
              <a:gd name="connsiteX3" fmla="*/ 8535633 w 9144000"/>
              <a:gd name="connsiteY3" fmla="*/ 4763630 h 5143500"/>
              <a:gd name="connsiteX4" fmla="*/ 8535633 w 9144000"/>
              <a:gd name="connsiteY4" fmla="*/ 4694898 h 5143500"/>
              <a:gd name="connsiteX5" fmla="*/ 8555998 w 9144000"/>
              <a:gd name="connsiteY5" fmla="*/ 4691080 h 5143500"/>
              <a:gd name="connsiteX6" fmla="*/ 8417262 w 9144000"/>
              <a:gd name="connsiteY6" fmla="*/ 4664351 h 5143500"/>
              <a:gd name="connsiteX7" fmla="*/ 8372713 w 9144000"/>
              <a:gd name="connsiteY7" fmla="*/ 4723537 h 5143500"/>
              <a:gd name="connsiteX8" fmla="*/ 8419807 w 9144000"/>
              <a:gd name="connsiteY8" fmla="*/ 4794178 h 5143500"/>
              <a:gd name="connsiteX9" fmla="*/ 8468174 w 9144000"/>
              <a:gd name="connsiteY9" fmla="*/ 4794178 h 5143500"/>
              <a:gd name="connsiteX10" fmla="*/ 8417262 w 9144000"/>
              <a:gd name="connsiteY10" fmla="*/ 4721628 h 5143500"/>
              <a:gd name="connsiteX11" fmla="*/ 8464356 w 9144000"/>
              <a:gd name="connsiteY11" fmla="*/ 4664351 h 5143500"/>
              <a:gd name="connsiteX12" fmla="*/ 8727190 w 9144000"/>
              <a:gd name="connsiteY12" fmla="*/ 4659896 h 5143500"/>
              <a:gd name="connsiteX13" fmla="*/ 8664186 w 9144000"/>
              <a:gd name="connsiteY13" fmla="*/ 4671988 h 5143500"/>
              <a:gd name="connsiteX14" fmla="*/ 8664186 w 9144000"/>
              <a:gd name="connsiteY14" fmla="*/ 4794814 h 5143500"/>
              <a:gd name="connsiteX15" fmla="*/ 8705552 w 9144000"/>
              <a:gd name="connsiteY15" fmla="*/ 4794814 h 5143500"/>
              <a:gd name="connsiteX16" fmla="*/ 8705552 w 9144000"/>
              <a:gd name="connsiteY16" fmla="*/ 4695535 h 5143500"/>
              <a:gd name="connsiteX17" fmla="*/ 8726554 w 9144000"/>
              <a:gd name="connsiteY17" fmla="*/ 4691717 h 5143500"/>
              <a:gd name="connsiteX18" fmla="*/ 8753283 w 9144000"/>
              <a:gd name="connsiteY18" fmla="*/ 4730537 h 5143500"/>
              <a:gd name="connsiteX19" fmla="*/ 8753283 w 9144000"/>
              <a:gd name="connsiteY19" fmla="*/ 4794814 h 5143500"/>
              <a:gd name="connsiteX20" fmla="*/ 8794649 w 9144000"/>
              <a:gd name="connsiteY20" fmla="*/ 4794814 h 5143500"/>
              <a:gd name="connsiteX21" fmla="*/ 8794649 w 9144000"/>
              <a:gd name="connsiteY21" fmla="*/ 4724810 h 5143500"/>
              <a:gd name="connsiteX22" fmla="*/ 8727190 w 9144000"/>
              <a:gd name="connsiteY22" fmla="*/ 4659896 h 5143500"/>
              <a:gd name="connsiteX23" fmla="*/ 8557271 w 9144000"/>
              <a:gd name="connsiteY23" fmla="*/ 4659259 h 5143500"/>
              <a:gd name="connsiteX24" fmla="*/ 8494903 w 9144000"/>
              <a:gd name="connsiteY24" fmla="*/ 4671351 h 5143500"/>
              <a:gd name="connsiteX25" fmla="*/ 8494903 w 9144000"/>
              <a:gd name="connsiteY25" fmla="*/ 4844453 h 5143500"/>
              <a:gd name="connsiteX26" fmla="*/ 8536269 w 9144000"/>
              <a:gd name="connsiteY26" fmla="*/ 4844453 h 5143500"/>
              <a:gd name="connsiteX27" fmla="*/ 8536269 w 9144000"/>
              <a:gd name="connsiteY27" fmla="*/ 4794814 h 5143500"/>
              <a:gd name="connsiteX28" fmla="*/ 8559816 w 9144000"/>
              <a:gd name="connsiteY28" fmla="*/ 4796723 h 5143500"/>
              <a:gd name="connsiteX29" fmla="*/ 8629184 w 9144000"/>
              <a:gd name="connsiteY29" fmla="*/ 4727355 h 5143500"/>
              <a:gd name="connsiteX30" fmla="*/ 8557271 w 9144000"/>
              <a:gd name="connsiteY30" fmla="*/ 4659259 h 5143500"/>
              <a:gd name="connsiteX31" fmla="*/ 8331346 w 9144000"/>
              <a:gd name="connsiteY31" fmla="*/ 4614074 h 5143500"/>
              <a:gd name="connsiteX32" fmla="*/ 8331346 w 9144000"/>
              <a:gd name="connsiteY32" fmla="*/ 4794177 h 5143500"/>
              <a:gd name="connsiteX33" fmla="*/ 8372712 w 9144000"/>
              <a:gd name="connsiteY33" fmla="*/ 4794177 h 5143500"/>
              <a:gd name="connsiteX34" fmla="*/ 8372712 w 9144000"/>
              <a:gd name="connsiteY34" fmla="*/ 4614074 h 5143500"/>
              <a:gd name="connsiteX35" fmla="*/ 8054511 w 9144000"/>
              <a:gd name="connsiteY35" fmla="*/ 4528796 h 5143500"/>
              <a:gd name="connsiteX36" fmla="*/ 7984506 w 9144000"/>
              <a:gd name="connsiteY36" fmla="*/ 4631894 h 5143500"/>
              <a:gd name="connsiteX37" fmla="*/ 7995961 w 9144000"/>
              <a:gd name="connsiteY37" fmla="*/ 4686625 h 5143500"/>
              <a:gd name="connsiteX38" fmla="*/ 7954595 w 9144000"/>
              <a:gd name="connsiteY38" fmla="*/ 4740083 h 5143500"/>
              <a:gd name="connsiteX39" fmla="*/ 8116242 w 9144000"/>
              <a:gd name="connsiteY39" fmla="*/ 4838726 h 5143500"/>
              <a:gd name="connsiteX40" fmla="*/ 8126424 w 9144000"/>
              <a:gd name="connsiteY40" fmla="*/ 4838089 h 5143500"/>
              <a:gd name="connsiteX41" fmla="*/ 8188792 w 9144000"/>
              <a:gd name="connsiteY41" fmla="*/ 4880092 h 5143500"/>
              <a:gd name="connsiteX42" fmla="*/ 8241613 w 9144000"/>
              <a:gd name="connsiteY42" fmla="*/ 4808178 h 5143500"/>
              <a:gd name="connsiteX43" fmla="*/ 8266433 w 9144000"/>
              <a:gd name="connsiteY43" fmla="*/ 4742629 h 5143500"/>
              <a:gd name="connsiteX44" fmla="*/ 8275343 w 9144000"/>
              <a:gd name="connsiteY44" fmla="*/ 4704444 h 5143500"/>
              <a:gd name="connsiteX45" fmla="*/ 8194519 w 9144000"/>
              <a:gd name="connsiteY45" fmla="*/ 4643349 h 5143500"/>
              <a:gd name="connsiteX46" fmla="*/ 8054511 w 9144000"/>
              <a:gd name="connsiteY46" fmla="*/ 4528796 h 5143500"/>
              <a:gd name="connsiteX47" fmla="*/ 0 w 9144000"/>
              <a:gd name="connsiteY47" fmla="*/ 0 h 5143500"/>
              <a:gd name="connsiteX48" fmla="*/ 9144000 w 9144000"/>
              <a:gd name="connsiteY48" fmla="*/ 0 h 5143500"/>
              <a:gd name="connsiteX49" fmla="*/ 9144000 w 9144000"/>
              <a:gd name="connsiteY49" fmla="*/ 5143500 h 5143500"/>
              <a:gd name="connsiteX50" fmla="*/ 0 w 9144000"/>
              <a:gd name="connsiteY5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144000" h="5143500">
                <a:moveTo>
                  <a:pt x="8555998" y="4691080"/>
                </a:moveTo>
                <a:cubicBezTo>
                  <a:pt x="8573817" y="4691080"/>
                  <a:pt x="8585909" y="4702535"/>
                  <a:pt x="8585909" y="4727991"/>
                </a:cubicBezTo>
                <a:cubicBezTo>
                  <a:pt x="8585909" y="4752811"/>
                  <a:pt x="8576363" y="4766812"/>
                  <a:pt x="8554088" y="4766812"/>
                </a:cubicBezTo>
                <a:cubicBezTo>
                  <a:pt x="8547724" y="4766812"/>
                  <a:pt x="8539452" y="4765539"/>
                  <a:pt x="8535633" y="4763630"/>
                </a:cubicBezTo>
                <a:lnTo>
                  <a:pt x="8535633" y="4694898"/>
                </a:lnTo>
                <a:cubicBezTo>
                  <a:pt x="8541360" y="4692353"/>
                  <a:pt x="8548361" y="4691080"/>
                  <a:pt x="8555998" y="4691080"/>
                </a:cubicBezTo>
                <a:close/>
                <a:moveTo>
                  <a:pt x="8417262" y="4664351"/>
                </a:moveTo>
                <a:lnTo>
                  <a:pt x="8372713" y="4723537"/>
                </a:lnTo>
                <a:lnTo>
                  <a:pt x="8419807" y="4794178"/>
                </a:lnTo>
                <a:lnTo>
                  <a:pt x="8468174" y="4794178"/>
                </a:lnTo>
                <a:lnTo>
                  <a:pt x="8417262" y="4721628"/>
                </a:lnTo>
                <a:lnTo>
                  <a:pt x="8464356" y="4664351"/>
                </a:lnTo>
                <a:close/>
                <a:moveTo>
                  <a:pt x="8727190" y="4659896"/>
                </a:moveTo>
                <a:cubicBezTo>
                  <a:pt x="8703007" y="4659896"/>
                  <a:pt x="8682642" y="4664351"/>
                  <a:pt x="8664186" y="4671988"/>
                </a:cubicBezTo>
                <a:lnTo>
                  <a:pt x="8664186" y="4794814"/>
                </a:lnTo>
                <a:lnTo>
                  <a:pt x="8705552" y="4794814"/>
                </a:lnTo>
                <a:lnTo>
                  <a:pt x="8705552" y="4695535"/>
                </a:lnTo>
                <a:cubicBezTo>
                  <a:pt x="8711280" y="4692989"/>
                  <a:pt x="8718917" y="4691717"/>
                  <a:pt x="8726554" y="4691717"/>
                </a:cubicBezTo>
                <a:cubicBezTo>
                  <a:pt x="8748828" y="4691717"/>
                  <a:pt x="8753283" y="4705081"/>
                  <a:pt x="8753283" y="4730537"/>
                </a:cubicBezTo>
                <a:lnTo>
                  <a:pt x="8753283" y="4794814"/>
                </a:lnTo>
                <a:lnTo>
                  <a:pt x="8794649" y="4794814"/>
                </a:lnTo>
                <a:lnTo>
                  <a:pt x="8794649" y="4724810"/>
                </a:lnTo>
                <a:cubicBezTo>
                  <a:pt x="8794013" y="4684716"/>
                  <a:pt x="8780648" y="4659896"/>
                  <a:pt x="8727190" y="4659896"/>
                </a:cubicBezTo>
                <a:close/>
                <a:moveTo>
                  <a:pt x="8557271" y="4659259"/>
                </a:moveTo>
                <a:cubicBezTo>
                  <a:pt x="8534360" y="4659896"/>
                  <a:pt x="8511450" y="4664351"/>
                  <a:pt x="8494903" y="4671351"/>
                </a:cubicBezTo>
                <a:lnTo>
                  <a:pt x="8494903" y="4844453"/>
                </a:lnTo>
                <a:lnTo>
                  <a:pt x="8536269" y="4844453"/>
                </a:lnTo>
                <a:lnTo>
                  <a:pt x="8536269" y="4794814"/>
                </a:lnTo>
                <a:cubicBezTo>
                  <a:pt x="8545179" y="4796723"/>
                  <a:pt x="8552180" y="4796723"/>
                  <a:pt x="8559816" y="4796723"/>
                </a:cubicBezTo>
                <a:cubicBezTo>
                  <a:pt x="8605001" y="4796723"/>
                  <a:pt x="8629184" y="4770630"/>
                  <a:pt x="8629184" y="4727355"/>
                </a:cubicBezTo>
                <a:cubicBezTo>
                  <a:pt x="8629184" y="4683443"/>
                  <a:pt x="8605638" y="4659259"/>
                  <a:pt x="8557271" y="4659259"/>
                </a:cubicBezTo>
                <a:close/>
                <a:moveTo>
                  <a:pt x="8331346" y="4614074"/>
                </a:moveTo>
                <a:lnTo>
                  <a:pt x="8331346" y="4794177"/>
                </a:lnTo>
                <a:lnTo>
                  <a:pt x="8372712" y="4794177"/>
                </a:lnTo>
                <a:lnTo>
                  <a:pt x="8372712" y="4614074"/>
                </a:lnTo>
                <a:close/>
                <a:moveTo>
                  <a:pt x="8054511" y="4528796"/>
                </a:moveTo>
                <a:cubicBezTo>
                  <a:pt x="7998507" y="4528796"/>
                  <a:pt x="7984506" y="4586073"/>
                  <a:pt x="7984506" y="4631894"/>
                </a:cubicBezTo>
                <a:cubicBezTo>
                  <a:pt x="7984506" y="4652895"/>
                  <a:pt x="7988325" y="4671351"/>
                  <a:pt x="7995961" y="4686625"/>
                </a:cubicBezTo>
                <a:cubicBezTo>
                  <a:pt x="7970505" y="4699989"/>
                  <a:pt x="7954595" y="4719718"/>
                  <a:pt x="7954595" y="4740083"/>
                </a:cubicBezTo>
                <a:cubicBezTo>
                  <a:pt x="7954595" y="4775722"/>
                  <a:pt x="8016326" y="4838726"/>
                  <a:pt x="8116242" y="4838726"/>
                </a:cubicBezTo>
                <a:cubicBezTo>
                  <a:pt x="8120060" y="4838726"/>
                  <a:pt x="8123242" y="4838726"/>
                  <a:pt x="8126424" y="4838089"/>
                </a:cubicBezTo>
                <a:cubicBezTo>
                  <a:pt x="8145517" y="4869273"/>
                  <a:pt x="8175427" y="4880092"/>
                  <a:pt x="8188792" y="4880092"/>
                </a:cubicBezTo>
                <a:cubicBezTo>
                  <a:pt x="8224431" y="4880092"/>
                  <a:pt x="8233340" y="4833634"/>
                  <a:pt x="8241613" y="4808178"/>
                </a:cubicBezTo>
                <a:cubicBezTo>
                  <a:pt x="8248614" y="4785904"/>
                  <a:pt x="8256887" y="4764266"/>
                  <a:pt x="8266433" y="4742629"/>
                </a:cubicBezTo>
                <a:cubicBezTo>
                  <a:pt x="8271525" y="4730537"/>
                  <a:pt x="8275343" y="4717809"/>
                  <a:pt x="8275343" y="4704444"/>
                </a:cubicBezTo>
                <a:cubicBezTo>
                  <a:pt x="8275343" y="4673260"/>
                  <a:pt x="8249250" y="4643349"/>
                  <a:pt x="8194519" y="4643349"/>
                </a:cubicBezTo>
                <a:cubicBezTo>
                  <a:pt x="8194519" y="4588619"/>
                  <a:pt x="8107332" y="4528796"/>
                  <a:pt x="8054511" y="4528796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709235-616E-4D7B-86F2-90F6D9E24F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12700"/>
            <a:ext cx="5651500" cy="5156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r="-77981"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2BFD715E-EBF4-4A5A-AE3D-1AF79B66E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65760"/>
            <a:ext cx="3240000" cy="994118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382316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5DC2CE9-DC7E-420A-AC9A-DD7209B176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8555998 w 9144000"/>
              <a:gd name="connsiteY0" fmla="*/ 4691080 h 5143500"/>
              <a:gd name="connsiteX1" fmla="*/ 8585909 w 9144000"/>
              <a:gd name="connsiteY1" fmla="*/ 4727991 h 5143500"/>
              <a:gd name="connsiteX2" fmla="*/ 8554088 w 9144000"/>
              <a:gd name="connsiteY2" fmla="*/ 4766812 h 5143500"/>
              <a:gd name="connsiteX3" fmla="*/ 8535633 w 9144000"/>
              <a:gd name="connsiteY3" fmla="*/ 4763630 h 5143500"/>
              <a:gd name="connsiteX4" fmla="*/ 8535633 w 9144000"/>
              <a:gd name="connsiteY4" fmla="*/ 4694898 h 5143500"/>
              <a:gd name="connsiteX5" fmla="*/ 8555998 w 9144000"/>
              <a:gd name="connsiteY5" fmla="*/ 4691080 h 5143500"/>
              <a:gd name="connsiteX6" fmla="*/ 8417262 w 9144000"/>
              <a:gd name="connsiteY6" fmla="*/ 4664351 h 5143500"/>
              <a:gd name="connsiteX7" fmla="*/ 8372713 w 9144000"/>
              <a:gd name="connsiteY7" fmla="*/ 4723537 h 5143500"/>
              <a:gd name="connsiteX8" fmla="*/ 8419807 w 9144000"/>
              <a:gd name="connsiteY8" fmla="*/ 4794178 h 5143500"/>
              <a:gd name="connsiteX9" fmla="*/ 8468174 w 9144000"/>
              <a:gd name="connsiteY9" fmla="*/ 4794178 h 5143500"/>
              <a:gd name="connsiteX10" fmla="*/ 8417262 w 9144000"/>
              <a:gd name="connsiteY10" fmla="*/ 4721628 h 5143500"/>
              <a:gd name="connsiteX11" fmla="*/ 8464356 w 9144000"/>
              <a:gd name="connsiteY11" fmla="*/ 4664351 h 5143500"/>
              <a:gd name="connsiteX12" fmla="*/ 8727190 w 9144000"/>
              <a:gd name="connsiteY12" fmla="*/ 4659896 h 5143500"/>
              <a:gd name="connsiteX13" fmla="*/ 8664186 w 9144000"/>
              <a:gd name="connsiteY13" fmla="*/ 4671988 h 5143500"/>
              <a:gd name="connsiteX14" fmla="*/ 8664186 w 9144000"/>
              <a:gd name="connsiteY14" fmla="*/ 4794814 h 5143500"/>
              <a:gd name="connsiteX15" fmla="*/ 8705552 w 9144000"/>
              <a:gd name="connsiteY15" fmla="*/ 4794814 h 5143500"/>
              <a:gd name="connsiteX16" fmla="*/ 8705552 w 9144000"/>
              <a:gd name="connsiteY16" fmla="*/ 4695535 h 5143500"/>
              <a:gd name="connsiteX17" fmla="*/ 8726554 w 9144000"/>
              <a:gd name="connsiteY17" fmla="*/ 4691717 h 5143500"/>
              <a:gd name="connsiteX18" fmla="*/ 8753283 w 9144000"/>
              <a:gd name="connsiteY18" fmla="*/ 4730537 h 5143500"/>
              <a:gd name="connsiteX19" fmla="*/ 8753283 w 9144000"/>
              <a:gd name="connsiteY19" fmla="*/ 4794814 h 5143500"/>
              <a:gd name="connsiteX20" fmla="*/ 8794649 w 9144000"/>
              <a:gd name="connsiteY20" fmla="*/ 4794814 h 5143500"/>
              <a:gd name="connsiteX21" fmla="*/ 8794649 w 9144000"/>
              <a:gd name="connsiteY21" fmla="*/ 4724810 h 5143500"/>
              <a:gd name="connsiteX22" fmla="*/ 8727190 w 9144000"/>
              <a:gd name="connsiteY22" fmla="*/ 4659896 h 5143500"/>
              <a:gd name="connsiteX23" fmla="*/ 8557271 w 9144000"/>
              <a:gd name="connsiteY23" fmla="*/ 4659259 h 5143500"/>
              <a:gd name="connsiteX24" fmla="*/ 8494903 w 9144000"/>
              <a:gd name="connsiteY24" fmla="*/ 4671351 h 5143500"/>
              <a:gd name="connsiteX25" fmla="*/ 8494903 w 9144000"/>
              <a:gd name="connsiteY25" fmla="*/ 4844453 h 5143500"/>
              <a:gd name="connsiteX26" fmla="*/ 8536269 w 9144000"/>
              <a:gd name="connsiteY26" fmla="*/ 4844453 h 5143500"/>
              <a:gd name="connsiteX27" fmla="*/ 8536269 w 9144000"/>
              <a:gd name="connsiteY27" fmla="*/ 4794814 h 5143500"/>
              <a:gd name="connsiteX28" fmla="*/ 8559816 w 9144000"/>
              <a:gd name="connsiteY28" fmla="*/ 4796723 h 5143500"/>
              <a:gd name="connsiteX29" fmla="*/ 8629184 w 9144000"/>
              <a:gd name="connsiteY29" fmla="*/ 4727355 h 5143500"/>
              <a:gd name="connsiteX30" fmla="*/ 8557271 w 9144000"/>
              <a:gd name="connsiteY30" fmla="*/ 4659259 h 5143500"/>
              <a:gd name="connsiteX31" fmla="*/ 8331346 w 9144000"/>
              <a:gd name="connsiteY31" fmla="*/ 4614074 h 5143500"/>
              <a:gd name="connsiteX32" fmla="*/ 8331346 w 9144000"/>
              <a:gd name="connsiteY32" fmla="*/ 4794177 h 5143500"/>
              <a:gd name="connsiteX33" fmla="*/ 8372712 w 9144000"/>
              <a:gd name="connsiteY33" fmla="*/ 4794177 h 5143500"/>
              <a:gd name="connsiteX34" fmla="*/ 8372712 w 9144000"/>
              <a:gd name="connsiteY34" fmla="*/ 4614074 h 5143500"/>
              <a:gd name="connsiteX35" fmla="*/ 8054511 w 9144000"/>
              <a:gd name="connsiteY35" fmla="*/ 4528796 h 5143500"/>
              <a:gd name="connsiteX36" fmla="*/ 7984506 w 9144000"/>
              <a:gd name="connsiteY36" fmla="*/ 4631894 h 5143500"/>
              <a:gd name="connsiteX37" fmla="*/ 7995961 w 9144000"/>
              <a:gd name="connsiteY37" fmla="*/ 4686625 h 5143500"/>
              <a:gd name="connsiteX38" fmla="*/ 7954595 w 9144000"/>
              <a:gd name="connsiteY38" fmla="*/ 4740083 h 5143500"/>
              <a:gd name="connsiteX39" fmla="*/ 8116242 w 9144000"/>
              <a:gd name="connsiteY39" fmla="*/ 4838726 h 5143500"/>
              <a:gd name="connsiteX40" fmla="*/ 8126424 w 9144000"/>
              <a:gd name="connsiteY40" fmla="*/ 4838089 h 5143500"/>
              <a:gd name="connsiteX41" fmla="*/ 8188792 w 9144000"/>
              <a:gd name="connsiteY41" fmla="*/ 4880092 h 5143500"/>
              <a:gd name="connsiteX42" fmla="*/ 8241613 w 9144000"/>
              <a:gd name="connsiteY42" fmla="*/ 4808178 h 5143500"/>
              <a:gd name="connsiteX43" fmla="*/ 8266433 w 9144000"/>
              <a:gd name="connsiteY43" fmla="*/ 4742629 h 5143500"/>
              <a:gd name="connsiteX44" fmla="*/ 8275343 w 9144000"/>
              <a:gd name="connsiteY44" fmla="*/ 4704444 h 5143500"/>
              <a:gd name="connsiteX45" fmla="*/ 8194519 w 9144000"/>
              <a:gd name="connsiteY45" fmla="*/ 4643349 h 5143500"/>
              <a:gd name="connsiteX46" fmla="*/ 8054511 w 9144000"/>
              <a:gd name="connsiteY46" fmla="*/ 4528796 h 5143500"/>
              <a:gd name="connsiteX47" fmla="*/ 0 w 9144000"/>
              <a:gd name="connsiteY47" fmla="*/ 0 h 5143500"/>
              <a:gd name="connsiteX48" fmla="*/ 9144000 w 9144000"/>
              <a:gd name="connsiteY48" fmla="*/ 0 h 5143500"/>
              <a:gd name="connsiteX49" fmla="*/ 9144000 w 9144000"/>
              <a:gd name="connsiteY49" fmla="*/ 5143500 h 5143500"/>
              <a:gd name="connsiteX50" fmla="*/ 0 w 9144000"/>
              <a:gd name="connsiteY5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144000" h="5143500">
                <a:moveTo>
                  <a:pt x="8555998" y="4691080"/>
                </a:moveTo>
                <a:cubicBezTo>
                  <a:pt x="8573817" y="4691080"/>
                  <a:pt x="8585909" y="4702535"/>
                  <a:pt x="8585909" y="4727991"/>
                </a:cubicBezTo>
                <a:cubicBezTo>
                  <a:pt x="8585909" y="4752811"/>
                  <a:pt x="8576363" y="4766812"/>
                  <a:pt x="8554088" y="4766812"/>
                </a:cubicBezTo>
                <a:cubicBezTo>
                  <a:pt x="8547724" y="4766812"/>
                  <a:pt x="8539452" y="4765539"/>
                  <a:pt x="8535633" y="4763630"/>
                </a:cubicBezTo>
                <a:lnTo>
                  <a:pt x="8535633" y="4694898"/>
                </a:lnTo>
                <a:cubicBezTo>
                  <a:pt x="8541360" y="4692353"/>
                  <a:pt x="8548361" y="4691080"/>
                  <a:pt x="8555998" y="4691080"/>
                </a:cubicBezTo>
                <a:close/>
                <a:moveTo>
                  <a:pt x="8417262" y="4664351"/>
                </a:moveTo>
                <a:lnTo>
                  <a:pt x="8372713" y="4723537"/>
                </a:lnTo>
                <a:lnTo>
                  <a:pt x="8419807" y="4794178"/>
                </a:lnTo>
                <a:lnTo>
                  <a:pt x="8468174" y="4794178"/>
                </a:lnTo>
                <a:lnTo>
                  <a:pt x="8417262" y="4721628"/>
                </a:lnTo>
                <a:lnTo>
                  <a:pt x="8464356" y="4664351"/>
                </a:lnTo>
                <a:close/>
                <a:moveTo>
                  <a:pt x="8727190" y="4659896"/>
                </a:moveTo>
                <a:cubicBezTo>
                  <a:pt x="8703007" y="4659896"/>
                  <a:pt x="8682642" y="4664351"/>
                  <a:pt x="8664186" y="4671988"/>
                </a:cubicBezTo>
                <a:lnTo>
                  <a:pt x="8664186" y="4794814"/>
                </a:lnTo>
                <a:lnTo>
                  <a:pt x="8705552" y="4794814"/>
                </a:lnTo>
                <a:lnTo>
                  <a:pt x="8705552" y="4695535"/>
                </a:lnTo>
                <a:cubicBezTo>
                  <a:pt x="8711280" y="4692989"/>
                  <a:pt x="8718917" y="4691717"/>
                  <a:pt x="8726554" y="4691717"/>
                </a:cubicBezTo>
                <a:cubicBezTo>
                  <a:pt x="8748828" y="4691717"/>
                  <a:pt x="8753283" y="4705081"/>
                  <a:pt x="8753283" y="4730537"/>
                </a:cubicBezTo>
                <a:lnTo>
                  <a:pt x="8753283" y="4794814"/>
                </a:lnTo>
                <a:lnTo>
                  <a:pt x="8794649" y="4794814"/>
                </a:lnTo>
                <a:lnTo>
                  <a:pt x="8794649" y="4724810"/>
                </a:lnTo>
                <a:cubicBezTo>
                  <a:pt x="8794013" y="4684716"/>
                  <a:pt x="8780648" y="4659896"/>
                  <a:pt x="8727190" y="4659896"/>
                </a:cubicBezTo>
                <a:close/>
                <a:moveTo>
                  <a:pt x="8557271" y="4659259"/>
                </a:moveTo>
                <a:cubicBezTo>
                  <a:pt x="8534360" y="4659896"/>
                  <a:pt x="8511450" y="4664351"/>
                  <a:pt x="8494903" y="4671351"/>
                </a:cubicBezTo>
                <a:lnTo>
                  <a:pt x="8494903" y="4844453"/>
                </a:lnTo>
                <a:lnTo>
                  <a:pt x="8536269" y="4844453"/>
                </a:lnTo>
                <a:lnTo>
                  <a:pt x="8536269" y="4794814"/>
                </a:lnTo>
                <a:cubicBezTo>
                  <a:pt x="8545179" y="4796723"/>
                  <a:pt x="8552180" y="4796723"/>
                  <a:pt x="8559816" y="4796723"/>
                </a:cubicBezTo>
                <a:cubicBezTo>
                  <a:pt x="8605001" y="4796723"/>
                  <a:pt x="8629184" y="4770630"/>
                  <a:pt x="8629184" y="4727355"/>
                </a:cubicBezTo>
                <a:cubicBezTo>
                  <a:pt x="8629184" y="4683443"/>
                  <a:pt x="8605638" y="4659259"/>
                  <a:pt x="8557271" y="4659259"/>
                </a:cubicBezTo>
                <a:close/>
                <a:moveTo>
                  <a:pt x="8331346" y="4614074"/>
                </a:moveTo>
                <a:lnTo>
                  <a:pt x="8331346" y="4794177"/>
                </a:lnTo>
                <a:lnTo>
                  <a:pt x="8372712" y="4794177"/>
                </a:lnTo>
                <a:lnTo>
                  <a:pt x="8372712" y="4614074"/>
                </a:lnTo>
                <a:close/>
                <a:moveTo>
                  <a:pt x="8054511" y="4528796"/>
                </a:moveTo>
                <a:cubicBezTo>
                  <a:pt x="7998507" y="4528796"/>
                  <a:pt x="7984506" y="4586073"/>
                  <a:pt x="7984506" y="4631894"/>
                </a:cubicBezTo>
                <a:cubicBezTo>
                  <a:pt x="7984506" y="4652895"/>
                  <a:pt x="7988325" y="4671351"/>
                  <a:pt x="7995961" y="4686625"/>
                </a:cubicBezTo>
                <a:cubicBezTo>
                  <a:pt x="7970505" y="4699989"/>
                  <a:pt x="7954595" y="4719718"/>
                  <a:pt x="7954595" y="4740083"/>
                </a:cubicBezTo>
                <a:cubicBezTo>
                  <a:pt x="7954595" y="4775722"/>
                  <a:pt x="8016326" y="4838726"/>
                  <a:pt x="8116242" y="4838726"/>
                </a:cubicBezTo>
                <a:cubicBezTo>
                  <a:pt x="8120060" y="4838726"/>
                  <a:pt x="8123242" y="4838726"/>
                  <a:pt x="8126424" y="4838089"/>
                </a:cubicBezTo>
                <a:cubicBezTo>
                  <a:pt x="8145517" y="4869273"/>
                  <a:pt x="8175427" y="4880092"/>
                  <a:pt x="8188792" y="4880092"/>
                </a:cubicBezTo>
                <a:cubicBezTo>
                  <a:pt x="8224431" y="4880092"/>
                  <a:pt x="8233340" y="4833634"/>
                  <a:pt x="8241613" y="4808178"/>
                </a:cubicBezTo>
                <a:cubicBezTo>
                  <a:pt x="8248614" y="4785904"/>
                  <a:pt x="8256887" y="4764266"/>
                  <a:pt x="8266433" y="4742629"/>
                </a:cubicBezTo>
                <a:cubicBezTo>
                  <a:pt x="8271525" y="4730537"/>
                  <a:pt x="8275343" y="4717809"/>
                  <a:pt x="8275343" y="4704444"/>
                </a:cubicBezTo>
                <a:cubicBezTo>
                  <a:pt x="8275343" y="4673260"/>
                  <a:pt x="8249250" y="4643349"/>
                  <a:pt x="8194519" y="4643349"/>
                </a:cubicBezTo>
                <a:cubicBezTo>
                  <a:pt x="8194519" y="4588619"/>
                  <a:pt x="8107332" y="4528796"/>
                  <a:pt x="8054511" y="4528796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709235-616E-4D7B-86F2-90F6D9E24F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-12700"/>
            <a:ext cx="4570646" cy="5156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53F171F2-24A8-4878-8EF2-B9270938AC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65760"/>
            <a:ext cx="3240000" cy="994118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7897301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5DC2CE9-DC7E-420A-AC9A-DD7209B176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8555998 w 9144000"/>
              <a:gd name="connsiteY0" fmla="*/ 4691080 h 5143500"/>
              <a:gd name="connsiteX1" fmla="*/ 8585909 w 9144000"/>
              <a:gd name="connsiteY1" fmla="*/ 4727991 h 5143500"/>
              <a:gd name="connsiteX2" fmla="*/ 8554088 w 9144000"/>
              <a:gd name="connsiteY2" fmla="*/ 4766812 h 5143500"/>
              <a:gd name="connsiteX3" fmla="*/ 8535633 w 9144000"/>
              <a:gd name="connsiteY3" fmla="*/ 4763630 h 5143500"/>
              <a:gd name="connsiteX4" fmla="*/ 8535633 w 9144000"/>
              <a:gd name="connsiteY4" fmla="*/ 4694898 h 5143500"/>
              <a:gd name="connsiteX5" fmla="*/ 8555998 w 9144000"/>
              <a:gd name="connsiteY5" fmla="*/ 4691080 h 5143500"/>
              <a:gd name="connsiteX6" fmla="*/ 8417262 w 9144000"/>
              <a:gd name="connsiteY6" fmla="*/ 4664351 h 5143500"/>
              <a:gd name="connsiteX7" fmla="*/ 8372713 w 9144000"/>
              <a:gd name="connsiteY7" fmla="*/ 4723537 h 5143500"/>
              <a:gd name="connsiteX8" fmla="*/ 8419807 w 9144000"/>
              <a:gd name="connsiteY8" fmla="*/ 4794178 h 5143500"/>
              <a:gd name="connsiteX9" fmla="*/ 8468174 w 9144000"/>
              <a:gd name="connsiteY9" fmla="*/ 4794178 h 5143500"/>
              <a:gd name="connsiteX10" fmla="*/ 8417262 w 9144000"/>
              <a:gd name="connsiteY10" fmla="*/ 4721628 h 5143500"/>
              <a:gd name="connsiteX11" fmla="*/ 8464356 w 9144000"/>
              <a:gd name="connsiteY11" fmla="*/ 4664351 h 5143500"/>
              <a:gd name="connsiteX12" fmla="*/ 8727190 w 9144000"/>
              <a:gd name="connsiteY12" fmla="*/ 4659896 h 5143500"/>
              <a:gd name="connsiteX13" fmla="*/ 8664186 w 9144000"/>
              <a:gd name="connsiteY13" fmla="*/ 4671988 h 5143500"/>
              <a:gd name="connsiteX14" fmla="*/ 8664186 w 9144000"/>
              <a:gd name="connsiteY14" fmla="*/ 4794814 h 5143500"/>
              <a:gd name="connsiteX15" fmla="*/ 8705552 w 9144000"/>
              <a:gd name="connsiteY15" fmla="*/ 4794814 h 5143500"/>
              <a:gd name="connsiteX16" fmla="*/ 8705552 w 9144000"/>
              <a:gd name="connsiteY16" fmla="*/ 4695535 h 5143500"/>
              <a:gd name="connsiteX17" fmla="*/ 8726554 w 9144000"/>
              <a:gd name="connsiteY17" fmla="*/ 4691717 h 5143500"/>
              <a:gd name="connsiteX18" fmla="*/ 8753283 w 9144000"/>
              <a:gd name="connsiteY18" fmla="*/ 4730537 h 5143500"/>
              <a:gd name="connsiteX19" fmla="*/ 8753283 w 9144000"/>
              <a:gd name="connsiteY19" fmla="*/ 4794814 h 5143500"/>
              <a:gd name="connsiteX20" fmla="*/ 8794649 w 9144000"/>
              <a:gd name="connsiteY20" fmla="*/ 4794814 h 5143500"/>
              <a:gd name="connsiteX21" fmla="*/ 8794649 w 9144000"/>
              <a:gd name="connsiteY21" fmla="*/ 4724810 h 5143500"/>
              <a:gd name="connsiteX22" fmla="*/ 8727190 w 9144000"/>
              <a:gd name="connsiteY22" fmla="*/ 4659896 h 5143500"/>
              <a:gd name="connsiteX23" fmla="*/ 8557271 w 9144000"/>
              <a:gd name="connsiteY23" fmla="*/ 4659259 h 5143500"/>
              <a:gd name="connsiteX24" fmla="*/ 8494903 w 9144000"/>
              <a:gd name="connsiteY24" fmla="*/ 4671351 h 5143500"/>
              <a:gd name="connsiteX25" fmla="*/ 8494903 w 9144000"/>
              <a:gd name="connsiteY25" fmla="*/ 4844453 h 5143500"/>
              <a:gd name="connsiteX26" fmla="*/ 8536269 w 9144000"/>
              <a:gd name="connsiteY26" fmla="*/ 4844453 h 5143500"/>
              <a:gd name="connsiteX27" fmla="*/ 8536269 w 9144000"/>
              <a:gd name="connsiteY27" fmla="*/ 4794814 h 5143500"/>
              <a:gd name="connsiteX28" fmla="*/ 8559816 w 9144000"/>
              <a:gd name="connsiteY28" fmla="*/ 4796723 h 5143500"/>
              <a:gd name="connsiteX29" fmla="*/ 8629184 w 9144000"/>
              <a:gd name="connsiteY29" fmla="*/ 4727355 h 5143500"/>
              <a:gd name="connsiteX30" fmla="*/ 8557271 w 9144000"/>
              <a:gd name="connsiteY30" fmla="*/ 4659259 h 5143500"/>
              <a:gd name="connsiteX31" fmla="*/ 8331346 w 9144000"/>
              <a:gd name="connsiteY31" fmla="*/ 4614074 h 5143500"/>
              <a:gd name="connsiteX32" fmla="*/ 8331346 w 9144000"/>
              <a:gd name="connsiteY32" fmla="*/ 4794177 h 5143500"/>
              <a:gd name="connsiteX33" fmla="*/ 8372712 w 9144000"/>
              <a:gd name="connsiteY33" fmla="*/ 4794177 h 5143500"/>
              <a:gd name="connsiteX34" fmla="*/ 8372712 w 9144000"/>
              <a:gd name="connsiteY34" fmla="*/ 4614074 h 5143500"/>
              <a:gd name="connsiteX35" fmla="*/ 8054511 w 9144000"/>
              <a:gd name="connsiteY35" fmla="*/ 4528796 h 5143500"/>
              <a:gd name="connsiteX36" fmla="*/ 7984506 w 9144000"/>
              <a:gd name="connsiteY36" fmla="*/ 4631894 h 5143500"/>
              <a:gd name="connsiteX37" fmla="*/ 7995961 w 9144000"/>
              <a:gd name="connsiteY37" fmla="*/ 4686625 h 5143500"/>
              <a:gd name="connsiteX38" fmla="*/ 7954595 w 9144000"/>
              <a:gd name="connsiteY38" fmla="*/ 4740083 h 5143500"/>
              <a:gd name="connsiteX39" fmla="*/ 8116242 w 9144000"/>
              <a:gd name="connsiteY39" fmla="*/ 4838726 h 5143500"/>
              <a:gd name="connsiteX40" fmla="*/ 8126424 w 9144000"/>
              <a:gd name="connsiteY40" fmla="*/ 4838089 h 5143500"/>
              <a:gd name="connsiteX41" fmla="*/ 8188792 w 9144000"/>
              <a:gd name="connsiteY41" fmla="*/ 4880092 h 5143500"/>
              <a:gd name="connsiteX42" fmla="*/ 8241613 w 9144000"/>
              <a:gd name="connsiteY42" fmla="*/ 4808178 h 5143500"/>
              <a:gd name="connsiteX43" fmla="*/ 8266433 w 9144000"/>
              <a:gd name="connsiteY43" fmla="*/ 4742629 h 5143500"/>
              <a:gd name="connsiteX44" fmla="*/ 8275343 w 9144000"/>
              <a:gd name="connsiteY44" fmla="*/ 4704444 h 5143500"/>
              <a:gd name="connsiteX45" fmla="*/ 8194519 w 9144000"/>
              <a:gd name="connsiteY45" fmla="*/ 4643349 h 5143500"/>
              <a:gd name="connsiteX46" fmla="*/ 8054511 w 9144000"/>
              <a:gd name="connsiteY46" fmla="*/ 4528796 h 5143500"/>
              <a:gd name="connsiteX47" fmla="*/ 0 w 9144000"/>
              <a:gd name="connsiteY47" fmla="*/ 0 h 5143500"/>
              <a:gd name="connsiteX48" fmla="*/ 9144000 w 9144000"/>
              <a:gd name="connsiteY48" fmla="*/ 0 h 5143500"/>
              <a:gd name="connsiteX49" fmla="*/ 9144000 w 9144000"/>
              <a:gd name="connsiteY49" fmla="*/ 5143500 h 5143500"/>
              <a:gd name="connsiteX50" fmla="*/ 0 w 9144000"/>
              <a:gd name="connsiteY5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144000" h="5143500">
                <a:moveTo>
                  <a:pt x="8555998" y="4691080"/>
                </a:moveTo>
                <a:cubicBezTo>
                  <a:pt x="8573817" y="4691080"/>
                  <a:pt x="8585909" y="4702535"/>
                  <a:pt x="8585909" y="4727991"/>
                </a:cubicBezTo>
                <a:cubicBezTo>
                  <a:pt x="8585909" y="4752811"/>
                  <a:pt x="8576363" y="4766812"/>
                  <a:pt x="8554088" y="4766812"/>
                </a:cubicBezTo>
                <a:cubicBezTo>
                  <a:pt x="8547724" y="4766812"/>
                  <a:pt x="8539452" y="4765539"/>
                  <a:pt x="8535633" y="4763630"/>
                </a:cubicBezTo>
                <a:lnTo>
                  <a:pt x="8535633" y="4694898"/>
                </a:lnTo>
                <a:cubicBezTo>
                  <a:pt x="8541360" y="4692353"/>
                  <a:pt x="8548361" y="4691080"/>
                  <a:pt x="8555998" y="4691080"/>
                </a:cubicBezTo>
                <a:close/>
                <a:moveTo>
                  <a:pt x="8417262" y="4664351"/>
                </a:moveTo>
                <a:lnTo>
                  <a:pt x="8372713" y="4723537"/>
                </a:lnTo>
                <a:lnTo>
                  <a:pt x="8419807" y="4794178"/>
                </a:lnTo>
                <a:lnTo>
                  <a:pt x="8468174" y="4794178"/>
                </a:lnTo>
                <a:lnTo>
                  <a:pt x="8417262" y="4721628"/>
                </a:lnTo>
                <a:lnTo>
                  <a:pt x="8464356" y="4664351"/>
                </a:lnTo>
                <a:close/>
                <a:moveTo>
                  <a:pt x="8727190" y="4659896"/>
                </a:moveTo>
                <a:cubicBezTo>
                  <a:pt x="8703007" y="4659896"/>
                  <a:pt x="8682642" y="4664351"/>
                  <a:pt x="8664186" y="4671988"/>
                </a:cubicBezTo>
                <a:lnTo>
                  <a:pt x="8664186" y="4794814"/>
                </a:lnTo>
                <a:lnTo>
                  <a:pt x="8705552" y="4794814"/>
                </a:lnTo>
                <a:lnTo>
                  <a:pt x="8705552" y="4695535"/>
                </a:lnTo>
                <a:cubicBezTo>
                  <a:pt x="8711280" y="4692989"/>
                  <a:pt x="8718917" y="4691717"/>
                  <a:pt x="8726554" y="4691717"/>
                </a:cubicBezTo>
                <a:cubicBezTo>
                  <a:pt x="8748828" y="4691717"/>
                  <a:pt x="8753283" y="4705081"/>
                  <a:pt x="8753283" y="4730537"/>
                </a:cubicBezTo>
                <a:lnTo>
                  <a:pt x="8753283" y="4794814"/>
                </a:lnTo>
                <a:lnTo>
                  <a:pt x="8794649" y="4794814"/>
                </a:lnTo>
                <a:lnTo>
                  <a:pt x="8794649" y="4724810"/>
                </a:lnTo>
                <a:cubicBezTo>
                  <a:pt x="8794013" y="4684716"/>
                  <a:pt x="8780648" y="4659896"/>
                  <a:pt x="8727190" y="4659896"/>
                </a:cubicBezTo>
                <a:close/>
                <a:moveTo>
                  <a:pt x="8557271" y="4659259"/>
                </a:moveTo>
                <a:cubicBezTo>
                  <a:pt x="8534360" y="4659896"/>
                  <a:pt x="8511450" y="4664351"/>
                  <a:pt x="8494903" y="4671351"/>
                </a:cubicBezTo>
                <a:lnTo>
                  <a:pt x="8494903" y="4844453"/>
                </a:lnTo>
                <a:lnTo>
                  <a:pt x="8536269" y="4844453"/>
                </a:lnTo>
                <a:lnTo>
                  <a:pt x="8536269" y="4794814"/>
                </a:lnTo>
                <a:cubicBezTo>
                  <a:pt x="8545179" y="4796723"/>
                  <a:pt x="8552180" y="4796723"/>
                  <a:pt x="8559816" y="4796723"/>
                </a:cubicBezTo>
                <a:cubicBezTo>
                  <a:pt x="8605001" y="4796723"/>
                  <a:pt x="8629184" y="4770630"/>
                  <a:pt x="8629184" y="4727355"/>
                </a:cubicBezTo>
                <a:cubicBezTo>
                  <a:pt x="8629184" y="4683443"/>
                  <a:pt x="8605638" y="4659259"/>
                  <a:pt x="8557271" y="4659259"/>
                </a:cubicBezTo>
                <a:close/>
                <a:moveTo>
                  <a:pt x="8331346" y="4614074"/>
                </a:moveTo>
                <a:lnTo>
                  <a:pt x="8331346" y="4794177"/>
                </a:lnTo>
                <a:lnTo>
                  <a:pt x="8372712" y="4794177"/>
                </a:lnTo>
                <a:lnTo>
                  <a:pt x="8372712" y="4614074"/>
                </a:lnTo>
                <a:close/>
                <a:moveTo>
                  <a:pt x="8054511" y="4528796"/>
                </a:moveTo>
                <a:cubicBezTo>
                  <a:pt x="7998507" y="4528796"/>
                  <a:pt x="7984506" y="4586073"/>
                  <a:pt x="7984506" y="4631894"/>
                </a:cubicBezTo>
                <a:cubicBezTo>
                  <a:pt x="7984506" y="4652895"/>
                  <a:pt x="7988325" y="4671351"/>
                  <a:pt x="7995961" y="4686625"/>
                </a:cubicBezTo>
                <a:cubicBezTo>
                  <a:pt x="7970505" y="4699989"/>
                  <a:pt x="7954595" y="4719718"/>
                  <a:pt x="7954595" y="4740083"/>
                </a:cubicBezTo>
                <a:cubicBezTo>
                  <a:pt x="7954595" y="4775722"/>
                  <a:pt x="8016326" y="4838726"/>
                  <a:pt x="8116242" y="4838726"/>
                </a:cubicBezTo>
                <a:cubicBezTo>
                  <a:pt x="8120060" y="4838726"/>
                  <a:pt x="8123242" y="4838726"/>
                  <a:pt x="8126424" y="4838089"/>
                </a:cubicBezTo>
                <a:cubicBezTo>
                  <a:pt x="8145517" y="4869273"/>
                  <a:pt x="8175427" y="4880092"/>
                  <a:pt x="8188792" y="4880092"/>
                </a:cubicBezTo>
                <a:cubicBezTo>
                  <a:pt x="8224431" y="4880092"/>
                  <a:pt x="8233340" y="4833634"/>
                  <a:pt x="8241613" y="4808178"/>
                </a:cubicBezTo>
                <a:cubicBezTo>
                  <a:pt x="8248614" y="4785904"/>
                  <a:pt x="8256887" y="4764266"/>
                  <a:pt x="8266433" y="4742629"/>
                </a:cubicBezTo>
                <a:cubicBezTo>
                  <a:pt x="8271525" y="4730537"/>
                  <a:pt x="8275343" y="4717809"/>
                  <a:pt x="8275343" y="4704444"/>
                </a:cubicBezTo>
                <a:cubicBezTo>
                  <a:pt x="8275343" y="4673260"/>
                  <a:pt x="8249250" y="4643349"/>
                  <a:pt x="8194519" y="4643349"/>
                </a:cubicBezTo>
                <a:cubicBezTo>
                  <a:pt x="8194519" y="4588619"/>
                  <a:pt x="8107332" y="4528796"/>
                  <a:pt x="8054511" y="4528796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180000" tIns="180000" rIns="0" anchor="t" anchorCtr="0">
            <a:noAutofit/>
          </a:bodyPr>
          <a:lstStyle>
            <a:lvl1pPr algn="l"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EC3C3F8-C667-46D7-9CD5-BDC95AD035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33550" y="1190625"/>
            <a:ext cx="5181600" cy="3238500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algn="ctr">
              <a:lnSpc>
                <a:spcPct val="85000"/>
              </a:lnSpc>
              <a:defRPr sz="3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2254727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5DC2CE9-DC7E-420A-AC9A-DD7209B176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8555998 w 9144000"/>
              <a:gd name="connsiteY0" fmla="*/ 4691080 h 5143500"/>
              <a:gd name="connsiteX1" fmla="*/ 8585909 w 9144000"/>
              <a:gd name="connsiteY1" fmla="*/ 4727991 h 5143500"/>
              <a:gd name="connsiteX2" fmla="*/ 8554088 w 9144000"/>
              <a:gd name="connsiteY2" fmla="*/ 4766812 h 5143500"/>
              <a:gd name="connsiteX3" fmla="*/ 8535633 w 9144000"/>
              <a:gd name="connsiteY3" fmla="*/ 4763630 h 5143500"/>
              <a:gd name="connsiteX4" fmla="*/ 8535633 w 9144000"/>
              <a:gd name="connsiteY4" fmla="*/ 4694898 h 5143500"/>
              <a:gd name="connsiteX5" fmla="*/ 8555998 w 9144000"/>
              <a:gd name="connsiteY5" fmla="*/ 4691080 h 5143500"/>
              <a:gd name="connsiteX6" fmla="*/ 8417262 w 9144000"/>
              <a:gd name="connsiteY6" fmla="*/ 4664351 h 5143500"/>
              <a:gd name="connsiteX7" fmla="*/ 8372713 w 9144000"/>
              <a:gd name="connsiteY7" fmla="*/ 4723537 h 5143500"/>
              <a:gd name="connsiteX8" fmla="*/ 8419807 w 9144000"/>
              <a:gd name="connsiteY8" fmla="*/ 4794178 h 5143500"/>
              <a:gd name="connsiteX9" fmla="*/ 8468174 w 9144000"/>
              <a:gd name="connsiteY9" fmla="*/ 4794178 h 5143500"/>
              <a:gd name="connsiteX10" fmla="*/ 8417262 w 9144000"/>
              <a:gd name="connsiteY10" fmla="*/ 4721628 h 5143500"/>
              <a:gd name="connsiteX11" fmla="*/ 8464356 w 9144000"/>
              <a:gd name="connsiteY11" fmla="*/ 4664351 h 5143500"/>
              <a:gd name="connsiteX12" fmla="*/ 8727190 w 9144000"/>
              <a:gd name="connsiteY12" fmla="*/ 4659896 h 5143500"/>
              <a:gd name="connsiteX13" fmla="*/ 8664186 w 9144000"/>
              <a:gd name="connsiteY13" fmla="*/ 4671988 h 5143500"/>
              <a:gd name="connsiteX14" fmla="*/ 8664186 w 9144000"/>
              <a:gd name="connsiteY14" fmla="*/ 4794814 h 5143500"/>
              <a:gd name="connsiteX15" fmla="*/ 8705552 w 9144000"/>
              <a:gd name="connsiteY15" fmla="*/ 4794814 h 5143500"/>
              <a:gd name="connsiteX16" fmla="*/ 8705552 w 9144000"/>
              <a:gd name="connsiteY16" fmla="*/ 4695535 h 5143500"/>
              <a:gd name="connsiteX17" fmla="*/ 8726554 w 9144000"/>
              <a:gd name="connsiteY17" fmla="*/ 4691717 h 5143500"/>
              <a:gd name="connsiteX18" fmla="*/ 8753283 w 9144000"/>
              <a:gd name="connsiteY18" fmla="*/ 4730537 h 5143500"/>
              <a:gd name="connsiteX19" fmla="*/ 8753283 w 9144000"/>
              <a:gd name="connsiteY19" fmla="*/ 4794814 h 5143500"/>
              <a:gd name="connsiteX20" fmla="*/ 8794649 w 9144000"/>
              <a:gd name="connsiteY20" fmla="*/ 4794814 h 5143500"/>
              <a:gd name="connsiteX21" fmla="*/ 8794649 w 9144000"/>
              <a:gd name="connsiteY21" fmla="*/ 4724810 h 5143500"/>
              <a:gd name="connsiteX22" fmla="*/ 8727190 w 9144000"/>
              <a:gd name="connsiteY22" fmla="*/ 4659896 h 5143500"/>
              <a:gd name="connsiteX23" fmla="*/ 8557271 w 9144000"/>
              <a:gd name="connsiteY23" fmla="*/ 4659259 h 5143500"/>
              <a:gd name="connsiteX24" fmla="*/ 8494903 w 9144000"/>
              <a:gd name="connsiteY24" fmla="*/ 4671351 h 5143500"/>
              <a:gd name="connsiteX25" fmla="*/ 8494903 w 9144000"/>
              <a:gd name="connsiteY25" fmla="*/ 4844453 h 5143500"/>
              <a:gd name="connsiteX26" fmla="*/ 8536269 w 9144000"/>
              <a:gd name="connsiteY26" fmla="*/ 4844453 h 5143500"/>
              <a:gd name="connsiteX27" fmla="*/ 8536269 w 9144000"/>
              <a:gd name="connsiteY27" fmla="*/ 4794814 h 5143500"/>
              <a:gd name="connsiteX28" fmla="*/ 8559816 w 9144000"/>
              <a:gd name="connsiteY28" fmla="*/ 4796723 h 5143500"/>
              <a:gd name="connsiteX29" fmla="*/ 8629184 w 9144000"/>
              <a:gd name="connsiteY29" fmla="*/ 4727355 h 5143500"/>
              <a:gd name="connsiteX30" fmla="*/ 8557271 w 9144000"/>
              <a:gd name="connsiteY30" fmla="*/ 4659259 h 5143500"/>
              <a:gd name="connsiteX31" fmla="*/ 8331346 w 9144000"/>
              <a:gd name="connsiteY31" fmla="*/ 4614074 h 5143500"/>
              <a:gd name="connsiteX32" fmla="*/ 8331346 w 9144000"/>
              <a:gd name="connsiteY32" fmla="*/ 4794177 h 5143500"/>
              <a:gd name="connsiteX33" fmla="*/ 8372712 w 9144000"/>
              <a:gd name="connsiteY33" fmla="*/ 4794177 h 5143500"/>
              <a:gd name="connsiteX34" fmla="*/ 8372712 w 9144000"/>
              <a:gd name="connsiteY34" fmla="*/ 4614074 h 5143500"/>
              <a:gd name="connsiteX35" fmla="*/ 8054511 w 9144000"/>
              <a:gd name="connsiteY35" fmla="*/ 4528796 h 5143500"/>
              <a:gd name="connsiteX36" fmla="*/ 7984506 w 9144000"/>
              <a:gd name="connsiteY36" fmla="*/ 4631894 h 5143500"/>
              <a:gd name="connsiteX37" fmla="*/ 7995961 w 9144000"/>
              <a:gd name="connsiteY37" fmla="*/ 4686625 h 5143500"/>
              <a:gd name="connsiteX38" fmla="*/ 7954595 w 9144000"/>
              <a:gd name="connsiteY38" fmla="*/ 4740083 h 5143500"/>
              <a:gd name="connsiteX39" fmla="*/ 8116242 w 9144000"/>
              <a:gd name="connsiteY39" fmla="*/ 4838726 h 5143500"/>
              <a:gd name="connsiteX40" fmla="*/ 8126424 w 9144000"/>
              <a:gd name="connsiteY40" fmla="*/ 4838089 h 5143500"/>
              <a:gd name="connsiteX41" fmla="*/ 8188792 w 9144000"/>
              <a:gd name="connsiteY41" fmla="*/ 4880092 h 5143500"/>
              <a:gd name="connsiteX42" fmla="*/ 8241613 w 9144000"/>
              <a:gd name="connsiteY42" fmla="*/ 4808178 h 5143500"/>
              <a:gd name="connsiteX43" fmla="*/ 8266433 w 9144000"/>
              <a:gd name="connsiteY43" fmla="*/ 4742629 h 5143500"/>
              <a:gd name="connsiteX44" fmla="*/ 8275343 w 9144000"/>
              <a:gd name="connsiteY44" fmla="*/ 4704444 h 5143500"/>
              <a:gd name="connsiteX45" fmla="*/ 8194519 w 9144000"/>
              <a:gd name="connsiteY45" fmla="*/ 4643349 h 5143500"/>
              <a:gd name="connsiteX46" fmla="*/ 8054511 w 9144000"/>
              <a:gd name="connsiteY46" fmla="*/ 4528796 h 5143500"/>
              <a:gd name="connsiteX47" fmla="*/ 0 w 9144000"/>
              <a:gd name="connsiteY47" fmla="*/ 0 h 5143500"/>
              <a:gd name="connsiteX48" fmla="*/ 9144000 w 9144000"/>
              <a:gd name="connsiteY48" fmla="*/ 0 h 5143500"/>
              <a:gd name="connsiteX49" fmla="*/ 9144000 w 9144000"/>
              <a:gd name="connsiteY49" fmla="*/ 5143500 h 5143500"/>
              <a:gd name="connsiteX50" fmla="*/ 0 w 9144000"/>
              <a:gd name="connsiteY50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144000" h="5143500">
                <a:moveTo>
                  <a:pt x="8555998" y="4691080"/>
                </a:moveTo>
                <a:cubicBezTo>
                  <a:pt x="8573817" y="4691080"/>
                  <a:pt x="8585909" y="4702535"/>
                  <a:pt x="8585909" y="4727991"/>
                </a:cubicBezTo>
                <a:cubicBezTo>
                  <a:pt x="8585909" y="4752811"/>
                  <a:pt x="8576363" y="4766812"/>
                  <a:pt x="8554088" y="4766812"/>
                </a:cubicBezTo>
                <a:cubicBezTo>
                  <a:pt x="8547724" y="4766812"/>
                  <a:pt x="8539452" y="4765539"/>
                  <a:pt x="8535633" y="4763630"/>
                </a:cubicBezTo>
                <a:lnTo>
                  <a:pt x="8535633" y="4694898"/>
                </a:lnTo>
                <a:cubicBezTo>
                  <a:pt x="8541360" y="4692353"/>
                  <a:pt x="8548361" y="4691080"/>
                  <a:pt x="8555998" y="4691080"/>
                </a:cubicBezTo>
                <a:close/>
                <a:moveTo>
                  <a:pt x="8417262" y="4664351"/>
                </a:moveTo>
                <a:lnTo>
                  <a:pt x="8372713" y="4723537"/>
                </a:lnTo>
                <a:lnTo>
                  <a:pt x="8419807" y="4794178"/>
                </a:lnTo>
                <a:lnTo>
                  <a:pt x="8468174" y="4794178"/>
                </a:lnTo>
                <a:lnTo>
                  <a:pt x="8417262" y="4721628"/>
                </a:lnTo>
                <a:lnTo>
                  <a:pt x="8464356" y="4664351"/>
                </a:lnTo>
                <a:close/>
                <a:moveTo>
                  <a:pt x="8727190" y="4659896"/>
                </a:moveTo>
                <a:cubicBezTo>
                  <a:pt x="8703007" y="4659896"/>
                  <a:pt x="8682642" y="4664351"/>
                  <a:pt x="8664186" y="4671988"/>
                </a:cubicBezTo>
                <a:lnTo>
                  <a:pt x="8664186" y="4794814"/>
                </a:lnTo>
                <a:lnTo>
                  <a:pt x="8705552" y="4794814"/>
                </a:lnTo>
                <a:lnTo>
                  <a:pt x="8705552" y="4695535"/>
                </a:lnTo>
                <a:cubicBezTo>
                  <a:pt x="8711280" y="4692989"/>
                  <a:pt x="8718917" y="4691717"/>
                  <a:pt x="8726554" y="4691717"/>
                </a:cubicBezTo>
                <a:cubicBezTo>
                  <a:pt x="8748828" y="4691717"/>
                  <a:pt x="8753283" y="4705081"/>
                  <a:pt x="8753283" y="4730537"/>
                </a:cubicBezTo>
                <a:lnTo>
                  <a:pt x="8753283" y="4794814"/>
                </a:lnTo>
                <a:lnTo>
                  <a:pt x="8794649" y="4794814"/>
                </a:lnTo>
                <a:lnTo>
                  <a:pt x="8794649" y="4724810"/>
                </a:lnTo>
                <a:cubicBezTo>
                  <a:pt x="8794013" y="4684716"/>
                  <a:pt x="8780648" y="4659896"/>
                  <a:pt x="8727190" y="4659896"/>
                </a:cubicBezTo>
                <a:close/>
                <a:moveTo>
                  <a:pt x="8557271" y="4659259"/>
                </a:moveTo>
                <a:cubicBezTo>
                  <a:pt x="8534360" y="4659896"/>
                  <a:pt x="8511450" y="4664351"/>
                  <a:pt x="8494903" y="4671351"/>
                </a:cubicBezTo>
                <a:lnTo>
                  <a:pt x="8494903" y="4844453"/>
                </a:lnTo>
                <a:lnTo>
                  <a:pt x="8536269" y="4844453"/>
                </a:lnTo>
                <a:lnTo>
                  <a:pt x="8536269" y="4794814"/>
                </a:lnTo>
                <a:cubicBezTo>
                  <a:pt x="8545179" y="4796723"/>
                  <a:pt x="8552180" y="4796723"/>
                  <a:pt x="8559816" y="4796723"/>
                </a:cubicBezTo>
                <a:cubicBezTo>
                  <a:pt x="8605001" y="4796723"/>
                  <a:pt x="8629184" y="4770630"/>
                  <a:pt x="8629184" y="4727355"/>
                </a:cubicBezTo>
                <a:cubicBezTo>
                  <a:pt x="8629184" y="4683443"/>
                  <a:pt x="8605638" y="4659259"/>
                  <a:pt x="8557271" y="4659259"/>
                </a:cubicBezTo>
                <a:close/>
                <a:moveTo>
                  <a:pt x="8331346" y="4614074"/>
                </a:moveTo>
                <a:lnTo>
                  <a:pt x="8331346" y="4794177"/>
                </a:lnTo>
                <a:lnTo>
                  <a:pt x="8372712" y="4794177"/>
                </a:lnTo>
                <a:lnTo>
                  <a:pt x="8372712" y="4614074"/>
                </a:lnTo>
                <a:close/>
                <a:moveTo>
                  <a:pt x="8054511" y="4528796"/>
                </a:moveTo>
                <a:cubicBezTo>
                  <a:pt x="7998507" y="4528796"/>
                  <a:pt x="7984506" y="4586073"/>
                  <a:pt x="7984506" y="4631894"/>
                </a:cubicBezTo>
                <a:cubicBezTo>
                  <a:pt x="7984506" y="4652895"/>
                  <a:pt x="7988325" y="4671351"/>
                  <a:pt x="7995961" y="4686625"/>
                </a:cubicBezTo>
                <a:cubicBezTo>
                  <a:pt x="7970505" y="4699989"/>
                  <a:pt x="7954595" y="4719718"/>
                  <a:pt x="7954595" y="4740083"/>
                </a:cubicBezTo>
                <a:cubicBezTo>
                  <a:pt x="7954595" y="4775722"/>
                  <a:pt x="8016326" y="4838726"/>
                  <a:pt x="8116242" y="4838726"/>
                </a:cubicBezTo>
                <a:cubicBezTo>
                  <a:pt x="8120060" y="4838726"/>
                  <a:pt x="8123242" y="4838726"/>
                  <a:pt x="8126424" y="4838089"/>
                </a:cubicBezTo>
                <a:cubicBezTo>
                  <a:pt x="8145517" y="4869273"/>
                  <a:pt x="8175427" y="4880092"/>
                  <a:pt x="8188792" y="4880092"/>
                </a:cubicBezTo>
                <a:cubicBezTo>
                  <a:pt x="8224431" y="4880092"/>
                  <a:pt x="8233340" y="4833634"/>
                  <a:pt x="8241613" y="4808178"/>
                </a:cubicBezTo>
                <a:cubicBezTo>
                  <a:pt x="8248614" y="4785904"/>
                  <a:pt x="8256887" y="4764266"/>
                  <a:pt x="8266433" y="4742629"/>
                </a:cubicBezTo>
                <a:cubicBezTo>
                  <a:pt x="8271525" y="4730537"/>
                  <a:pt x="8275343" y="4717809"/>
                  <a:pt x="8275343" y="4704444"/>
                </a:cubicBezTo>
                <a:cubicBezTo>
                  <a:pt x="8275343" y="4673260"/>
                  <a:pt x="8249250" y="4643349"/>
                  <a:pt x="8194519" y="4643349"/>
                </a:cubicBezTo>
                <a:cubicBezTo>
                  <a:pt x="8194519" y="4588619"/>
                  <a:pt x="8107332" y="4528796"/>
                  <a:pt x="8054511" y="4528796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C0C8FEF-EE2D-4BD4-8F93-9FF921D401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4573027" y="-15081"/>
            <a:ext cx="4570646" cy="5156200"/>
          </a:xfrm>
          <a:custGeom>
            <a:avLst/>
            <a:gdLst>
              <a:gd name="connsiteX0" fmla="*/ 583188 w 4570646"/>
              <a:gd name="connsiteY0" fmla="*/ 4708068 h 5156200"/>
              <a:gd name="connsiteX1" fmla="*/ 552732 w 4570646"/>
              <a:gd name="connsiteY1" fmla="*/ 4745653 h 5156200"/>
              <a:gd name="connsiteX2" fmla="*/ 585132 w 4570646"/>
              <a:gd name="connsiteY2" fmla="*/ 4785180 h 5156200"/>
              <a:gd name="connsiteX3" fmla="*/ 603924 w 4570646"/>
              <a:gd name="connsiteY3" fmla="*/ 4781940 h 5156200"/>
              <a:gd name="connsiteX4" fmla="*/ 603924 w 4570646"/>
              <a:gd name="connsiteY4" fmla="*/ 4711956 h 5156200"/>
              <a:gd name="connsiteX5" fmla="*/ 583188 w 4570646"/>
              <a:gd name="connsiteY5" fmla="*/ 4708068 h 5156200"/>
              <a:gd name="connsiteX6" fmla="*/ 724449 w 4570646"/>
              <a:gd name="connsiteY6" fmla="*/ 4680853 h 5156200"/>
              <a:gd name="connsiteX7" fmla="*/ 769808 w 4570646"/>
              <a:gd name="connsiteY7" fmla="*/ 4741117 h 5156200"/>
              <a:gd name="connsiteX8" fmla="*/ 721857 w 4570646"/>
              <a:gd name="connsiteY8" fmla="*/ 4813044 h 5156200"/>
              <a:gd name="connsiteX9" fmla="*/ 672610 w 4570646"/>
              <a:gd name="connsiteY9" fmla="*/ 4813044 h 5156200"/>
              <a:gd name="connsiteX10" fmla="*/ 724449 w 4570646"/>
              <a:gd name="connsiteY10" fmla="*/ 4739173 h 5156200"/>
              <a:gd name="connsiteX11" fmla="*/ 676498 w 4570646"/>
              <a:gd name="connsiteY11" fmla="*/ 4680853 h 5156200"/>
              <a:gd name="connsiteX12" fmla="*/ 408879 w 4570646"/>
              <a:gd name="connsiteY12" fmla="*/ 4676317 h 5156200"/>
              <a:gd name="connsiteX13" fmla="*/ 473030 w 4570646"/>
              <a:gd name="connsiteY13" fmla="*/ 4688629 h 5156200"/>
              <a:gd name="connsiteX14" fmla="*/ 473030 w 4570646"/>
              <a:gd name="connsiteY14" fmla="*/ 4813692 h 5156200"/>
              <a:gd name="connsiteX15" fmla="*/ 430911 w 4570646"/>
              <a:gd name="connsiteY15" fmla="*/ 4813692 h 5156200"/>
              <a:gd name="connsiteX16" fmla="*/ 430911 w 4570646"/>
              <a:gd name="connsiteY16" fmla="*/ 4712605 h 5156200"/>
              <a:gd name="connsiteX17" fmla="*/ 409527 w 4570646"/>
              <a:gd name="connsiteY17" fmla="*/ 4708717 h 5156200"/>
              <a:gd name="connsiteX18" fmla="*/ 382311 w 4570646"/>
              <a:gd name="connsiteY18" fmla="*/ 4748245 h 5156200"/>
              <a:gd name="connsiteX19" fmla="*/ 382311 w 4570646"/>
              <a:gd name="connsiteY19" fmla="*/ 4813692 h 5156200"/>
              <a:gd name="connsiteX20" fmla="*/ 340191 w 4570646"/>
              <a:gd name="connsiteY20" fmla="*/ 4813692 h 5156200"/>
              <a:gd name="connsiteX21" fmla="*/ 340191 w 4570646"/>
              <a:gd name="connsiteY21" fmla="*/ 4742413 h 5156200"/>
              <a:gd name="connsiteX22" fmla="*/ 408879 w 4570646"/>
              <a:gd name="connsiteY22" fmla="*/ 4676317 h 5156200"/>
              <a:gd name="connsiteX23" fmla="*/ 581892 w 4570646"/>
              <a:gd name="connsiteY23" fmla="*/ 4675669 h 5156200"/>
              <a:gd name="connsiteX24" fmla="*/ 645395 w 4570646"/>
              <a:gd name="connsiteY24" fmla="*/ 4687981 h 5156200"/>
              <a:gd name="connsiteX25" fmla="*/ 645395 w 4570646"/>
              <a:gd name="connsiteY25" fmla="*/ 4864235 h 5156200"/>
              <a:gd name="connsiteX26" fmla="*/ 603276 w 4570646"/>
              <a:gd name="connsiteY26" fmla="*/ 4864235 h 5156200"/>
              <a:gd name="connsiteX27" fmla="*/ 603276 w 4570646"/>
              <a:gd name="connsiteY27" fmla="*/ 4813692 h 5156200"/>
              <a:gd name="connsiteX28" fmla="*/ 579300 w 4570646"/>
              <a:gd name="connsiteY28" fmla="*/ 4815636 h 5156200"/>
              <a:gd name="connsiteX29" fmla="*/ 508668 w 4570646"/>
              <a:gd name="connsiteY29" fmla="*/ 4745005 h 5156200"/>
              <a:gd name="connsiteX30" fmla="*/ 581892 w 4570646"/>
              <a:gd name="connsiteY30" fmla="*/ 4675669 h 5156200"/>
              <a:gd name="connsiteX31" fmla="*/ 811928 w 4570646"/>
              <a:gd name="connsiteY31" fmla="*/ 4629662 h 5156200"/>
              <a:gd name="connsiteX32" fmla="*/ 811928 w 4570646"/>
              <a:gd name="connsiteY32" fmla="*/ 4813044 h 5156200"/>
              <a:gd name="connsiteX33" fmla="*/ 769809 w 4570646"/>
              <a:gd name="connsiteY33" fmla="*/ 4813044 h 5156200"/>
              <a:gd name="connsiteX34" fmla="*/ 769809 w 4570646"/>
              <a:gd name="connsiteY34" fmla="*/ 4629662 h 5156200"/>
              <a:gd name="connsiteX35" fmla="*/ 1093803 w 4570646"/>
              <a:gd name="connsiteY35" fmla="*/ 4542831 h 5156200"/>
              <a:gd name="connsiteX36" fmla="*/ 1165082 w 4570646"/>
              <a:gd name="connsiteY36" fmla="*/ 4647806 h 5156200"/>
              <a:gd name="connsiteX37" fmla="*/ 1153418 w 4570646"/>
              <a:gd name="connsiteY37" fmla="*/ 4703533 h 5156200"/>
              <a:gd name="connsiteX38" fmla="*/ 1195537 w 4570646"/>
              <a:gd name="connsiteY38" fmla="*/ 4757964 h 5156200"/>
              <a:gd name="connsiteX39" fmla="*/ 1030948 w 4570646"/>
              <a:gd name="connsiteY39" fmla="*/ 4858403 h 5156200"/>
              <a:gd name="connsiteX40" fmla="*/ 1020580 w 4570646"/>
              <a:gd name="connsiteY40" fmla="*/ 4857755 h 5156200"/>
              <a:gd name="connsiteX41" fmla="*/ 957077 w 4570646"/>
              <a:gd name="connsiteY41" fmla="*/ 4900522 h 5156200"/>
              <a:gd name="connsiteX42" fmla="*/ 903294 w 4570646"/>
              <a:gd name="connsiteY42" fmla="*/ 4827299 h 5156200"/>
              <a:gd name="connsiteX43" fmla="*/ 878023 w 4570646"/>
              <a:gd name="connsiteY43" fmla="*/ 4760556 h 5156200"/>
              <a:gd name="connsiteX44" fmla="*/ 868951 w 4570646"/>
              <a:gd name="connsiteY44" fmla="*/ 4721677 h 5156200"/>
              <a:gd name="connsiteX45" fmla="*/ 951245 w 4570646"/>
              <a:gd name="connsiteY45" fmla="*/ 4659470 h 5156200"/>
              <a:gd name="connsiteX46" fmla="*/ 1093803 w 4570646"/>
              <a:gd name="connsiteY46" fmla="*/ 4542831 h 5156200"/>
              <a:gd name="connsiteX47" fmla="*/ 4570646 w 4570646"/>
              <a:gd name="connsiteY47" fmla="*/ 0 h 5156200"/>
              <a:gd name="connsiteX48" fmla="*/ 0 w 4570646"/>
              <a:gd name="connsiteY48" fmla="*/ 0 h 5156200"/>
              <a:gd name="connsiteX49" fmla="*/ 0 w 4570646"/>
              <a:gd name="connsiteY49" fmla="*/ 5156200 h 5156200"/>
              <a:gd name="connsiteX50" fmla="*/ 4570646 w 4570646"/>
              <a:gd name="connsiteY50" fmla="*/ 5156200 h 515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570646" h="5156200">
                <a:moveTo>
                  <a:pt x="583188" y="4708068"/>
                </a:moveTo>
                <a:cubicBezTo>
                  <a:pt x="565043" y="4708068"/>
                  <a:pt x="552732" y="4719732"/>
                  <a:pt x="552732" y="4745653"/>
                </a:cubicBezTo>
                <a:cubicBezTo>
                  <a:pt x="552732" y="4770924"/>
                  <a:pt x="562452" y="4785180"/>
                  <a:pt x="585132" y="4785180"/>
                </a:cubicBezTo>
                <a:cubicBezTo>
                  <a:pt x="591612" y="4785180"/>
                  <a:pt x="600036" y="4783884"/>
                  <a:pt x="603924" y="4781940"/>
                </a:cubicBezTo>
                <a:lnTo>
                  <a:pt x="603924" y="4711956"/>
                </a:lnTo>
                <a:cubicBezTo>
                  <a:pt x="598092" y="4709364"/>
                  <a:pt x="590964" y="4708068"/>
                  <a:pt x="583188" y="4708068"/>
                </a:cubicBezTo>
                <a:close/>
                <a:moveTo>
                  <a:pt x="724449" y="4680853"/>
                </a:moveTo>
                <a:lnTo>
                  <a:pt x="769808" y="4741117"/>
                </a:lnTo>
                <a:lnTo>
                  <a:pt x="721857" y="4813044"/>
                </a:lnTo>
                <a:lnTo>
                  <a:pt x="672610" y="4813044"/>
                </a:lnTo>
                <a:lnTo>
                  <a:pt x="724449" y="4739173"/>
                </a:lnTo>
                <a:lnTo>
                  <a:pt x="676498" y="4680853"/>
                </a:lnTo>
                <a:close/>
                <a:moveTo>
                  <a:pt x="408879" y="4676317"/>
                </a:moveTo>
                <a:cubicBezTo>
                  <a:pt x="433503" y="4676317"/>
                  <a:pt x="454238" y="4680853"/>
                  <a:pt x="473030" y="4688629"/>
                </a:cubicBezTo>
                <a:lnTo>
                  <a:pt x="473030" y="4813692"/>
                </a:lnTo>
                <a:lnTo>
                  <a:pt x="430911" y="4813692"/>
                </a:lnTo>
                <a:lnTo>
                  <a:pt x="430911" y="4712605"/>
                </a:lnTo>
                <a:cubicBezTo>
                  <a:pt x="425079" y="4710013"/>
                  <a:pt x="417303" y="4708717"/>
                  <a:pt x="409527" y="4708717"/>
                </a:cubicBezTo>
                <a:cubicBezTo>
                  <a:pt x="386847" y="4708717"/>
                  <a:pt x="382311" y="4722325"/>
                  <a:pt x="382311" y="4748245"/>
                </a:cubicBezTo>
                <a:lnTo>
                  <a:pt x="382311" y="4813692"/>
                </a:lnTo>
                <a:lnTo>
                  <a:pt x="340191" y="4813692"/>
                </a:lnTo>
                <a:lnTo>
                  <a:pt x="340191" y="4742413"/>
                </a:lnTo>
                <a:cubicBezTo>
                  <a:pt x="340839" y="4701588"/>
                  <a:pt x="354447" y="4676317"/>
                  <a:pt x="408879" y="4676317"/>
                </a:cubicBezTo>
                <a:close/>
                <a:moveTo>
                  <a:pt x="581892" y="4675669"/>
                </a:moveTo>
                <a:cubicBezTo>
                  <a:pt x="605220" y="4676317"/>
                  <a:pt x="628547" y="4680853"/>
                  <a:pt x="645395" y="4687981"/>
                </a:cubicBezTo>
                <a:lnTo>
                  <a:pt x="645395" y="4864235"/>
                </a:lnTo>
                <a:lnTo>
                  <a:pt x="603276" y="4864235"/>
                </a:lnTo>
                <a:lnTo>
                  <a:pt x="603276" y="4813692"/>
                </a:lnTo>
                <a:cubicBezTo>
                  <a:pt x="594204" y="4815636"/>
                  <a:pt x="587076" y="4815636"/>
                  <a:pt x="579300" y="4815636"/>
                </a:cubicBezTo>
                <a:cubicBezTo>
                  <a:pt x="533292" y="4815636"/>
                  <a:pt x="508668" y="4789068"/>
                  <a:pt x="508668" y="4745005"/>
                </a:cubicBezTo>
                <a:cubicBezTo>
                  <a:pt x="508668" y="4700292"/>
                  <a:pt x="532644" y="4675669"/>
                  <a:pt x="581892" y="4675669"/>
                </a:cubicBezTo>
                <a:close/>
                <a:moveTo>
                  <a:pt x="811928" y="4629662"/>
                </a:moveTo>
                <a:lnTo>
                  <a:pt x="811928" y="4813044"/>
                </a:lnTo>
                <a:lnTo>
                  <a:pt x="769809" y="4813044"/>
                </a:lnTo>
                <a:lnTo>
                  <a:pt x="769809" y="4629662"/>
                </a:lnTo>
                <a:close/>
                <a:moveTo>
                  <a:pt x="1093803" y="4542831"/>
                </a:moveTo>
                <a:cubicBezTo>
                  <a:pt x="1150826" y="4542831"/>
                  <a:pt x="1165082" y="4601150"/>
                  <a:pt x="1165082" y="4647806"/>
                </a:cubicBezTo>
                <a:cubicBezTo>
                  <a:pt x="1165082" y="4669190"/>
                  <a:pt x="1161194" y="4687981"/>
                  <a:pt x="1153418" y="4703533"/>
                </a:cubicBezTo>
                <a:cubicBezTo>
                  <a:pt x="1179337" y="4717141"/>
                  <a:pt x="1195537" y="4737229"/>
                  <a:pt x="1195537" y="4757964"/>
                </a:cubicBezTo>
                <a:cubicBezTo>
                  <a:pt x="1195537" y="4794252"/>
                  <a:pt x="1132682" y="4858403"/>
                  <a:pt x="1030948" y="4858403"/>
                </a:cubicBezTo>
                <a:cubicBezTo>
                  <a:pt x="1027060" y="4858403"/>
                  <a:pt x="1023820" y="4858403"/>
                  <a:pt x="1020580" y="4857755"/>
                </a:cubicBezTo>
                <a:cubicBezTo>
                  <a:pt x="1001140" y="4889506"/>
                  <a:pt x="970685" y="4900522"/>
                  <a:pt x="957077" y="4900522"/>
                </a:cubicBezTo>
                <a:cubicBezTo>
                  <a:pt x="920790" y="4900522"/>
                  <a:pt x="911718" y="4853219"/>
                  <a:pt x="903294" y="4827299"/>
                </a:cubicBezTo>
                <a:cubicBezTo>
                  <a:pt x="896166" y="4804620"/>
                  <a:pt x="887742" y="4782588"/>
                  <a:pt x="878023" y="4760556"/>
                </a:cubicBezTo>
                <a:cubicBezTo>
                  <a:pt x="872839" y="4748244"/>
                  <a:pt x="868951" y="4735285"/>
                  <a:pt x="868951" y="4721677"/>
                </a:cubicBezTo>
                <a:cubicBezTo>
                  <a:pt x="868951" y="4689925"/>
                  <a:pt x="895518" y="4659470"/>
                  <a:pt x="951245" y="4659470"/>
                </a:cubicBezTo>
                <a:cubicBezTo>
                  <a:pt x="951245" y="4603742"/>
                  <a:pt x="1040020" y="4542831"/>
                  <a:pt x="1093803" y="4542831"/>
                </a:cubicBezTo>
                <a:close/>
                <a:moveTo>
                  <a:pt x="4570646" y="0"/>
                </a:moveTo>
                <a:lnTo>
                  <a:pt x="0" y="0"/>
                </a:lnTo>
                <a:lnTo>
                  <a:pt x="0" y="5156200"/>
                </a:lnTo>
                <a:lnTo>
                  <a:pt x="4570646" y="515620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4AE9781A-13E6-4631-81AC-13DA978846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65760"/>
            <a:ext cx="3240000" cy="994118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7840240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3429587-AFA0-4D76-A2BF-B9FEC6D2E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1" y="1384591"/>
            <a:ext cx="4724400" cy="2372400"/>
          </a:xfrm>
        </p:spPr>
        <p:txBody>
          <a:bodyPr lIns="108000" rIns="108000" anchor="ctr" anchorCtr="0"/>
          <a:lstStyle>
            <a:lvl1pPr algn="ctr">
              <a:defRPr sz="3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875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 dia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5DCC56E-45B8-4DB6-AA98-E246782421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07231" y="4674553"/>
            <a:ext cx="56196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B0ABDDE-12A0-463F-B9D5-94CFB599CF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7">
            <a:extLst>
              <a:ext uri="{FF2B5EF4-FFF2-40B4-BE49-F238E27FC236}">
                <a16:creationId xmlns:a16="http://schemas.microsoft.com/office/drawing/2014/main" id="{8CCB09BF-74E2-4805-96FE-42771A753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7200"/>
            <a:ext cx="7406640" cy="3932084"/>
          </a:xfrm>
        </p:spPr>
        <p:txBody>
          <a:bodyPr lIns="0" tIns="0" rIns="1548000" bIns="180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8949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96BEB5-51BC-4FC8-BBB1-E279DFC7E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1" y="1384591"/>
            <a:ext cx="4724400" cy="2372400"/>
          </a:xfrm>
        </p:spPr>
        <p:txBody>
          <a:bodyPr lIns="108000" rIns="108000" anchor="ctr" anchorCtr="0"/>
          <a:lstStyle>
            <a:lvl1pPr algn="ctr">
              <a:defRPr sz="3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948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89749E8-E914-455A-9D25-37D95ADEF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1" y="1384591"/>
            <a:ext cx="4724400" cy="2372400"/>
          </a:xfrm>
        </p:spPr>
        <p:txBody>
          <a:bodyPr lIns="108000" rIns="108000" anchor="ctr" anchorCtr="0"/>
          <a:lstStyle>
            <a:lvl1pPr algn="ctr">
              <a:defRPr sz="3800" b="0">
                <a:solidFill>
                  <a:srgbClr val="0099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4028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 dia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5ADEB43-E19E-4396-A33E-7934BC83A4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562" y="4283869"/>
            <a:ext cx="1710465" cy="845037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FA891A49-DF75-4F6C-B106-D4EC4D8BB9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65760"/>
            <a:ext cx="3240000" cy="994118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8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D98AED-EB9E-4621-9AEE-6B0CBC3700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E0EB7A9-851A-4BCB-A627-736594165F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D0447D9-A0D0-4DD9-8969-6AB1EA5FDE4A}"/>
              </a:ext>
            </a:extLst>
          </p:cNvPr>
          <p:cNvGrpSpPr/>
          <p:nvPr userDrawn="1"/>
        </p:nvGrpSpPr>
        <p:grpSpPr>
          <a:xfrm>
            <a:off x="-209548" y="-215400"/>
            <a:ext cx="9563096" cy="5574301"/>
            <a:chOff x="-294300" y="-297475"/>
            <a:chExt cx="12780600" cy="7449775"/>
          </a:xfrm>
        </p:grpSpPr>
        <p:grpSp>
          <p:nvGrpSpPr>
            <p:cNvPr id="11" name="Group 21">
              <a:extLst>
                <a:ext uri="{FF2B5EF4-FFF2-40B4-BE49-F238E27FC236}">
                  <a16:creationId xmlns:a16="http://schemas.microsoft.com/office/drawing/2014/main" id="{091669A5-7B8D-4A10-B2FC-7769D670B48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94300" y="0"/>
              <a:ext cx="180000" cy="6858000"/>
              <a:chOff x="-232" y="0"/>
              <a:chExt cx="232" cy="4320"/>
            </a:xfrm>
          </p:grpSpPr>
          <p:sp>
            <p:nvSpPr>
              <p:cNvPr id="83" name="Line 22">
                <a:extLst>
                  <a:ext uri="{FF2B5EF4-FFF2-40B4-BE49-F238E27FC236}">
                    <a16:creationId xmlns:a16="http://schemas.microsoft.com/office/drawing/2014/main" id="{F2CC7BE9-021C-4918-9D65-F8AAAD9A262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Line 23">
                <a:extLst>
                  <a:ext uri="{FF2B5EF4-FFF2-40B4-BE49-F238E27FC236}">
                    <a16:creationId xmlns:a16="http://schemas.microsoft.com/office/drawing/2014/main" id="{0AFFB62B-74D9-476E-9E56-CF0EA348FC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Line 24">
                <a:extLst>
                  <a:ext uri="{FF2B5EF4-FFF2-40B4-BE49-F238E27FC236}">
                    <a16:creationId xmlns:a16="http://schemas.microsoft.com/office/drawing/2014/main" id="{3704885B-A7BC-4C31-B741-C0257F4D83F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Line 25">
                <a:extLst>
                  <a:ext uri="{FF2B5EF4-FFF2-40B4-BE49-F238E27FC236}">
                    <a16:creationId xmlns:a16="http://schemas.microsoft.com/office/drawing/2014/main" id="{DC788F5E-E02A-4BD7-A41E-C24DB2757D6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Line 26">
                <a:extLst>
                  <a:ext uri="{FF2B5EF4-FFF2-40B4-BE49-F238E27FC236}">
                    <a16:creationId xmlns:a16="http://schemas.microsoft.com/office/drawing/2014/main" id="{1E6ADFE4-2824-4731-9F0A-037BFEE1904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Line 27">
                <a:extLst>
                  <a:ext uri="{FF2B5EF4-FFF2-40B4-BE49-F238E27FC236}">
                    <a16:creationId xmlns:a16="http://schemas.microsoft.com/office/drawing/2014/main" id="{C821C863-3512-4E40-B2C1-7829447BDD0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Line 28">
                <a:extLst>
                  <a:ext uri="{FF2B5EF4-FFF2-40B4-BE49-F238E27FC236}">
                    <a16:creationId xmlns:a16="http://schemas.microsoft.com/office/drawing/2014/main" id="{37B42DA0-6B24-43E0-81C8-80D08C8E5F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Line 31">
                <a:extLst>
                  <a:ext uri="{FF2B5EF4-FFF2-40B4-BE49-F238E27FC236}">
                    <a16:creationId xmlns:a16="http://schemas.microsoft.com/office/drawing/2014/main" id="{A1F2B330-944C-416C-87BA-832F4529954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Line 32">
                <a:extLst>
                  <a:ext uri="{FF2B5EF4-FFF2-40B4-BE49-F238E27FC236}">
                    <a16:creationId xmlns:a16="http://schemas.microsoft.com/office/drawing/2014/main" id="{81E958BA-1298-4174-913C-C5C36F7760D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Line 33">
                <a:extLst>
                  <a:ext uri="{FF2B5EF4-FFF2-40B4-BE49-F238E27FC236}">
                    <a16:creationId xmlns:a16="http://schemas.microsoft.com/office/drawing/2014/main" id="{5EC0754E-2E40-4DC4-9948-67609197A92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Line 34">
                <a:extLst>
                  <a:ext uri="{FF2B5EF4-FFF2-40B4-BE49-F238E27FC236}">
                    <a16:creationId xmlns:a16="http://schemas.microsoft.com/office/drawing/2014/main" id="{BC6C81E0-FCBF-43F8-8C88-9E527528F77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Line 35">
                <a:extLst>
                  <a:ext uri="{FF2B5EF4-FFF2-40B4-BE49-F238E27FC236}">
                    <a16:creationId xmlns:a16="http://schemas.microsoft.com/office/drawing/2014/main" id="{5CDE5D7F-F589-43A0-89D7-31899E2727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Line 36">
                <a:extLst>
                  <a:ext uri="{FF2B5EF4-FFF2-40B4-BE49-F238E27FC236}">
                    <a16:creationId xmlns:a16="http://schemas.microsoft.com/office/drawing/2014/main" id="{C24448F7-69CE-4B5B-B618-E6734C85A7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Line 37">
                <a:extLst>
                  <a:ext uri="{FF2B5EF4-FFF2-40B4-BE49-F238E27FC236}">
                    <a16:creationId xmlns:a16="http://schemas.microsoft.com/office/drawing/2014/main" id="{B48C2A5C-9645-4245-8F91-67EC8CBBFE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Line 38">
                <a:extLst>
                  <a:ext uri="{FF2B5EF4-FFF2-40B4-BE49-F238E27FC236}">
                    <a16:creationId xmlns:a16="http://schemas.microsoft.com/office/drawing/2014/main" id="{80E75392-6D1A-45A3-B14A-2F8D3CDC3D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Line 38">
                <a:extLst>
                  <a:ext uri="{FF2B5EF4-FFF2-40B4-BE49-F238E27FC236}">
                    <a16:creationId xmlns:a16="http://schemas.microsoft.com/office/drawing/2014/main" id="{186F7275-0052-470B-AA4F-DB36CC1983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2" name="Group 21">
              <a:extLst>
                <a:ext uri="{FF2B5EF4-FFF2-40B4-BE49-F238E27FC236}">
                  <a16:creationId xmlns:a16="http://schemas.microsoft.com/office/drawing/2014/main" id="{9D00CD30-A359-4878-A539-5E3C27A0074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306300" y="0"/>
              <a:ext cx="180000" cy="6858000"/>
              <a:chOff x="-232" y="0"/>
              <a:chExt cx="232" cy="4320"/>
            </a:xfrm>
          </p:grpSpPr>
          <p:sp>
            <p:nvSpPr>
              <p:cNvPr id="67" name="Line 22">
                <a:extLst>
                  <a:ext uri="{FF2B5EF4-FFF2-40B4-BE49-F238E27FC236}">
                    <a16:creationId xmlns:a16="http://schemas.microsoft.com/office/drawing/2014/main" id="{B0A87106-6ED7-467E-A359-2DB52A5EF7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Line 23">
                <a:extLst>
                  <a:ext uri="{FF2B5EF4-FFF2-40B4-BE49-F238E27FC236}">
                    <a16:creationId xmlns:a16="http://schemas.microsoft.com/office/drawing/2014/main" id="{0BCA1B58-9E71-4A68-833E-16482D4ED2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Line 24">
                <a:extLst>
                  <a:ext uri="{FF2B5EF4-FFF2-40B4-BE49-F238E27FC236}">
                    <a16:creationId xmlns:a16="http://schemas.microsoft.com/office/drawing/2014/main" id="{ECBD9B15-DCAF-45E4-BDD4-88380EFF4D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Line 25">
                <a:extLst>
                  <a:ext uri="{FF2B5EF4-FFF2-40B4-BE49-F238E27FC236}">
                    <a16:creationId xmlns:a16="http://schemas.microsoft.com/office/drawing/2014/main" id="{1143D2E8-EABD-4561-BD74-C48E339A74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Line 26">
                <a:extLst>
                  <a:ext uri="{FF2B5EF4-FFF2-40B4-BE49-F238E27FC236}">
                    <a16:creationId xmlns:a16="http://schemas.microsoft.com/office/drawing/2014/main" id="{1E53819C-F5AC-48BB-B45F-DBCA308EF25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Line 27">
                <a:extLst>
                  <a:ext uri="{FF2B5EF4-FFF2-40B4-BE49-F238E27FC236}">
                    <a16:creationId xmlns:a16="http://schemas.microsoft.com/office/drawing/2014/main" id="{B0A75B5E-28F9-42A4-830C-990CC499B1D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Line 28">
                <a:extLst>
                  <a:ext uri="{FF2B5EF4-FFF2-40B4-BE49-F238E27FC236}">
                    <a16:creationId xmlns:a16="http://schemas.microsoft.com/office/drawing/2014/main" id="{6729A62D-3790-44FF-AA72-9E0AB85EEBF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Line 31">
                <a:extLst>
                  <a:ext uri="{FF2B5EF4-FFF2-40B4-BE49-F238E27FC236}">
                    <a16:creationId xmlns:a16="http://schemas.microsoft.com/office/drawing/2014/main" id="{211805B3-3C62-46CC-B1BA-F02DD8B303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Line 32">
                <a:extLst>
                  <a:ext uri="{FF2B5EF4-FFF2-40B4-BE49-F238E27FC236}">
                    <a16:creationId xmlns:a16="http://schemas.microsoft.com/office/drawing/2014/main" id="{C3E884ED-8B98-4394-A9D9-DBD5A948F05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Line 33">
                <a:extLst>
                  <a:ext uri="{FF2B5EF4-FFF2-40B4-BE49-F238E27FC236}">
                    <a16:creationId xmlns:a16="http://schemas.microsoft.com/office/drawing/2014/main" id="{5C79EC34-BE95-4193-9A56-36CB69C1655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Line 34">
                <a:extLst>
                  <a:ext uri="{FF2B5EF4-FFF2-40B4-BE49-F238E27FC236}">
                    <a16:creationId xmlns:a16="http://schemas.microsoft.com/office/drawing/2014/main" id="{AB13B0BF-2C31-47D6-89D2-CF0FF0EEE2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Line 35">
                <a:extLst>
                  <a:ext uri="{FF2B5EF4-FFF2-40B4-BE49-F238E27FC236}">
                    <a16:creationId xmlns:a16="http://schemas.microsoft.com/office/drawing/2014/main" id="{938D921B-7E91-449F-BD19-0426D1C21D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Line 36">
                <a:extLst>
                  <a:ext uri="{FF2B5EF4-FFF2-40B4-BE49-F238E27FC236}">
                    <a16:creationId xmlns:a16="http://schemas.microsoft.com/office/drawing/2014/main" id="{018358F7-EE02-43A0-8CB2-2DEA5DE7CA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Line 37">
                <a:extLst>
                  <a:ext uri="{FF2B5EF4-FFF2-40B4-BE49-F238E27FC236}">
                    <a16:creationId xmlns:a16="http://schemas.microsoft.com/office/drawing/2014/main" id="{53748799-F447-4600-AD83-F655B60402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Line 38">
                <a:extLst>
                  <a:ext uri="{FF2B5EF4-FFF2-40B4-BE49-F238E27FC236}">
                    <a16:creationId xmlns:a16="http://schemas.microsoft.com/office/drawing/2014/main" id="{61C74DE2-3461-4AC5-80E5-85BA8F9A3CD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Line 38">
                <a:extLst>
                  <a:ext uri="{FF2B5EF4-FFF2-40B4-BE49-F238E27FC236}">
                    <a16:creationId xmlns:a16="http://schemas.microsoft.com/office/drawing/2014/main" id="{189603C6-C8D9-4A80-96E0-0B0180A852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3" name="Group 41">
              <a:extLst>
                <a:ext uri="{FF2B5EF4-FFF2-40B4-BE49-F238E27FC236}">
                  <a16:creationId xmlns:a16="http://schemas.microsoft.com/office/drawing/2014/main" id="{548E1A5F-99CF-4008-81D2-4FBE1109AA8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" y="-297475"/>
              <a:ext cx="12191999" cy="180000"/>
              <a:chOff x="0" y="-689"/>
              <a:chExt cx="7680" cy="232"/>
            </a:xfrm>
          </p:grpSpPr>
          <p:sp>
            <p:nvSpPr>
              <p:cNvPr id="41" name="Line 42">
                <a:extLst>
                  <a:ext uri="{FF2B5EF4-FFF2-40B4-BE49-F238E27FC236}">
                    <a16:creationId xmlns:a16="http://schemas.microsoft.com/office/drawing/2014/main" id="{BE96D04C-D004-4814-8FD8-5CF3F7FDD91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Line 43">
                <a:extLst>
                  <a:ext uri="{FF2B5EF4-FFF2-40B4-BE49-F238E27FC236}">
                    <a16:creationId xmlns:a16="http://schemas.microsoft.com/office/drawing/2014/main" id="{84E5CA5D-62CD-4D9C-B219-A661C715CDA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Line 44">
                <a:extLst>
                  <a:ext uri="{FF2B5EF4-FFF2-40B4-BE49-F238E27FC236}">
                    <a16:creationId xmlns:a16="http://schemas.microsoft.com/office/drawing/2014/main" id="{385E91A5-08E7-4DEC-8E70-27CB0AB5F41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4" name="Line 45">
                <a:extLst>
                  <a:ext uri="{FF2B5EF4-FFF2-40B4-BE49-F238E27FC236}">
                    <a16:creationId xmlns:a16="http://schemas.microsoft.com/office/drawing/2014/main" id="{8BFBE87A-FB6D-4691-84D8-8C69EE7549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Line 46">
                <a:extLst>
                  <a:ext uri="{FF2B5EF4-FFF2-40B4-BE49-F238E27FC236}">
                    <a16:creationId xmlns:a16="http://schemas.microsoft.com/office/drawing/2014/main" id="{A3206D43-E223-4482-B50C-3FC04D07BE7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Line 47">
                <a:extLst>
                  <a:ext uri="{FF2B5EF4-FFF2-40B4-BE49-F238E27FC236}">
                    <a16:creationId xmlns:a16="http://schemas.microsoft.com/office/drawing/2014/main" id="{48CD5C0A-103A-40A2-AD13-B521E4C2380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Line 48">
                <a:extLst>
                  <a:ext uri="{FF2B5EF4-FFF2-40B4-BE49-F238E27FC236}">
                    <a16:creationId xmlns:a16="http://schemas.microsoft.com/office/drawing/2014/main" id="{A92A5237-9664-4F6F-8A85-11805B8C00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Line 49">
                <a:extLst>
                  <a:ext uri="{FF2B5EF4-FFF2-40B4-BE49-F238E27FC236}">
                    <a16:creationId xmlns:a16="http://schemas.microsoft.com/office/drawing/2014/main" id="{2E268750-54B7-4147-811C-9D4F732A8DD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Line 50">
                <a:extLst>
                  <a:ext uri="{FF2B5EF4-FFF2-40B4-BE49-F238E27FC236}">
                    <a16:creationId xmlns:a16="http://schemas.microsoft.com/office/drawing/2014/main" id="{0657DE0F-75F2-402A-9884-C1645C7905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Line 51">
                <a:extLst>
                  <a:ext uri="{FF2B5EF4-FFF2-40B4-BE49-F238E27FC236}">
                    <a16:creationId xmlns:a16="http://schemas.microsoft.com/office/drawing/2014/main" id="{42D402E9-8A9A-463D-B95E-DCEA50967F9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Line 52">
                <a:extLst>
                  <a:ext uri="{FF2B5EF4-FFF2-40B4-BE49-F238E27FC236}">
                    <a16:creationId xmlns:a16="http://schemas.microsoft.com/office/drawing/2014/main" id="{D6606AC8-9C64-48A5-A864-FB26002E84D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Line 53">
                <a:extLst>
                  <a:ext uri="{FF2B5EF4-FFF2-40B4-BE49-F238E27FC236}">
                    <a16:creationId xmlns:a16="http://schemas.microsoft.com/office/drawing/2014/main" id="{15BFBBAD-4282-4783-AADE-539264D0BF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Line 54">
                <a:extLst>
                  <a:ext uri="{FF2B5EF4-FFF2-40B4-BE49-F238E27FC236}">
                    <a16:creationId xmlns:a16="http://schemas.microsoft.com/office/drawing/2014/main" id="{8B17CE39-EA48-48BF-A32A-6A34435559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Line 55">
                <a:extLst>
                  <a:ext uri="{FF2B5EF4-FFF2-40B4-BE49-F238E27FC236}">
                    <a16:creationId xmlns:a16="http://schemas.microsoft.com/office/drawing/2014/main" id="{87E3C37D-310A-4332-9265-AFB44C4FC2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Line 56">
                <a:extLst>
                  <a:ext uri="{FF2B5EF4-FFF2-40B4-BE49-F238E27FC236}">
                    <a16:creationId xmlns:a16="http://schemas.microsoft.com/office/drawing/2014/main" id="{61D90FDC-38AB-4E0C-B3A5-C45E07F6A3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Line 57">
                <a:extLst>
                  <a:ext uri="{FF2B5EF4-FFF2-40B4-BE49-F238E27FC236}">
                    <a16:creationId xmlns:a16="http://schemas.microsoft.com/office/drawing/2014/main" id="{C577726A-FCDB-48DE-AFF4-AF4D4FEFE5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Line 58">
                <a:extLst>
                  <a:ext uri="{FF2B5EF4-FFF2-40B4-BE49-F238E27FC236}">
                    <a16:creationId xmlns:a16="http://schemas.microsoft.com/office/drawing/2014/main" id="{8A98EC08-33D7-41DA-B34D-6416C2E92C0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Line 59">
                <a:extLst>
                  <a:ext uri="{FF2B5EF4-FFF2-40B4-BE49-F238E27FC236}">
                    <a16:creationId xmlns:a16="http://schemas.microsoft.com/office/drawing/2014/main" id="{104D133C-64F4-45E5-A666-E280988476D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Line 60">
                <a:extLst>
                  <a:ext uri="{FF2B5EF4-FFF2-40B4-BE49-F238E27FC236}">
                    <a16:creationId xmlns:a16="http://schemas.microsoft.com/office/drawing/2014/main" id="{5FD85509-D7D6-4EE5-8627-E32929D8E2F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Line 61">
                <a:extLst>
                  <a:ext uri="{FF2B5EF4-FFF2-40B4-BE49-F238E27FC236}">
                    <a16:creationId xmlns:a16="http://schemas.microsoft.com/office/drawing/2014/main" id="{CC7FD653-D35A-4DA0-B9B2-29213CACDE3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Line 62">
                <a:extLst>
                  <a:ext uri="{FF2B5EF4-FFF2-40B4-BE49-F238E27FC236}">
                    <a16:creationId xmlns:a16="http://schemas.microsoft.com/office/drawing/2014/main" id="{CD7FE23C-4380-4870-A11F-1C3F4432F42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Line 63">
                <a:extLst>
                  <a:ext uri="{FF2B5EF4-FFF2-40B4-BE49-F238E27FC236}">
                    <a16:creationId xmlns:a16="http://schemas.microsoft.com/office/drawing/2014/main" id="{B4B4C614-20EE-4E29-8781-EA4D48F2DD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Line 64">
                <a:extLst>
                  <a:ext uri="{FF2B5EF4-FFF2-40B4-BE49-F238E27FC236}">
                    <a16:creationId xmlns:a16="http://schemas.microsoft.com/office/drawing/2014/main" id="{350FFEB1-6B7A-4DD8-8D90-0AD916A2B2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Line 65">
                <a:extLst>
                  <a:ext uri="{FF2B5EF4-FFF2-40B4-BE49-F238E27FC236}">
                    <a16:creationId xmlns:a16="http://schemas.microsoft.com/office/drawing/2014/main" id="{544FF987-AB68-41E8-9987-28F18C5591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Line 44">
                <a:extLst>
                  <a:ext uri="{FF2B5EF4-FFF2-40B4-BE49-F238E27FC236}">
                    <a16:creationId xmlns:a16="http://schemas.microsoft.com/office/drawing/2014/main" id="{E7AC6675-28A9-47A8-9F72-B68B195D621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66" name="Line 43">
                <a:extLst>
                  <a:ext uri="{FF2B5EF4-FFF2-40B4-BE49-F238E27FC236}">
                    <a16:creationId xmlns:a16="http://schemas.microsoft.com/office/drawing/2014/main" id="{A67D4AD5-49B9-4A46-9BF3-C19A9900C6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4" name="Group 41">
              <a:extLst>
                <a:ext uri="{FF2B5EF4-FFF2-40B4-BE49-F238E27FC236}">
                  <a16:creationId xmlns:a16="http://schemas.microsoft.com/office/drawing/2014/main" id="{24DD7983-4B13-4050-8ADC-EFF2A21E2296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351" y="6972300"/>
              <a:ext cx="12195174" cy="180000"/>
              <a:chOff x="4" y="-689"/>
              <a:chExt cx="7682" cy="232"/>
            </a:xfrm>
          </p:grpSpPr>
          <p:sp>
            <p:nvSpPr>
              <p:cNvPr id="15" name="Line 42">
                <a:extLst>
                  <a:ext uri="{FF2B5EF4-FFF2-40B4-BE49-F238E27FC236}">
                    <a16:creationId xmlns:a16="http://schemas.microsoft.com/office/drawing/2014/main" id="{E73B23F0-E482-4373-8161-CF09694956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" name="Line 43">
                <a:extLst>
                  <a:ext uri="{FF2B5EF4-FFF2-40B4-BE49-F238E27FC236}">
                    <a16:creationId xmlns:a16="http://schemas.microsoft.com/office/drawing/2014/main" id="{890D3FC9-2E0D-459C-9504-B0739A98DEF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" name="Line 44">
                <a:extLst>
                  <a:ext uri="{FF2B5EF4-FFF2-40B4-BE49-F238E27FC236}">
                    <a16:creationId xmlns:a16="http://schemas.microsoft.com/office/drawing/2014/main" id="{89E31D9E-DE9B-44F7-AFDB-5FB60898C5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" name="Line 45">
                <a:extLst>
                  <a:ext uri="{FF2B5EF4-FFF2-40B4-BE49-F238E27FC236}">
                    <a16:creationId xmlns:a16="http://schemas.microsoft.com/office/drawing/2014/main" id="{EC061823-627D-4CDF-97A5-27387AA402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" name="Line 46">
                <a:extLst>
                  <a:ext uri="{FF2B5EF4-FFF2-40B4-BE49-F238E27FC236}">
                    <a16:creationId xmlns:a16="http://schemas.microsoft.com/office/drawing/2014/main" id="{1656F6BF-BAFE-434E-8B73-EB6CDE06C3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" name="Line 47">
                <a:extLst>
                  <a:ext uri="{FF2B5EF4-FFF2-40B4-BE49-F238E27FC236}">
                    <a16:creationId xmlns:a16="http://schemas.microsoft.com/office/drawing/2014/main" id="{EA3CB829-BF35-4B0B-8DB0-770895031AE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" name="Line 48">
                <a:extLst>
                  <a:ext uri="{FF2B5EF4-FFF2-40B4-BE49-F238E27FC236}">
                    <a16:creationId xmlns:a16="http://schemas.microsoft.com/office/drawing/2014/main" id="{82C6C598-9537-4FA8-A99C-25476678E09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" name="Line 49">
                <a:extLst>
                  <a:ext uri="{FF2B5EF4-FFF2-40B4-BE49-F238E27FC236}">
                    <a16:creationId xmlns:a16="http://schemas.microsoft.com/office/drawing/2014/main" id="{751DF895-ED11-445D-8980-D761F85952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" name="Line 50">
                <a:extLst>
                  <a:ext uri="{FF2B5EF4-FFF2-40B4-BE49-F238E27FC236}">
                    <a16:creationId xmlns:a16="http://schemas.microsoft.com/office/drawing/2014/main" id="{5CE34BFD-050F-466A-A83A-FAFF5C0D64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" name="Line 51">
                <a:extLst>
                  <a:ext uri="{FF2B5EF4-FFF2-40B4-BE49-F238E27FC236}">
                    <a16:creationId xmlns:a16="http://schemas.microsoft.com/office/drawing/2014/main" id="{83B2240C-973E-48F3-8AC3-217CDE975D0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" name="Line 52">
                <a:extLst>
                  <a:ext uri="{FF2B5EF4-FFF2-40B4-BE49-F238E27FC236}">
                    <a16:creationId xmlns:a16="http://schemas.microsoft.com/office/drawing/2014/main" id="{37FCAF26-21BD-4E6C-9F25-B1D27EF4DA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" name="Line 53">
                <a:extLst>
                  <a:ext uri="{FF2B5EF4-FFF2-40B4-BE49-F238E27FC236}">
                    <a16:creationId xmlns:a16="http://schemas.microsoft.com/office/drawing/2014/main" id="{BB5716AB-F52F-4A17-84C0-CCBCE9F50C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" name="Line 54">
                <a:extLst>
                  <a:ext uri="{FF2B5EF4-FFF2-40B4-BE49-F238E27FC236}">
                    <a16:creationId xmlns:a16="http://schemas.microsoft.com/office/drawing/2014/main" id="{46499F01-1BBD-424C-B7D2-C06B465D365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" name="Line 55">
                <a:extLst>
                  <a:ext uri="{FF2B5EF4-FFF2-40B4-BE49-F238E27FC236}">
                    <a16:creationId xmlns:a16="http://schemas.microsoft.com/office/drawing/2014/main" id="{CBDACF44-958B-46F6-9C8D-2D0FFCDEE5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" name="Line 56">
                <a:extLst>
                  <a:ext uri="{FF2B5EF4-FFF2-40B4-BE49-F238E27FC236}">
                    <a16:creationId xmlns:a16="http://schemas.microsoft.com/office/drawing/2014/main" id="{E160F851-F26B-4E35-BD73-422FF349CA5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" name="Line 57">
                <a:extLst>
                  <a:ext uri="{FF2B5EF4-FFF2-40B4-BE49-F238E27FC236}">
                    <a16:creationId xmlns:a16="http://schemas.microsoft.com/office/drawing/2014/main" id="{33AAAB11-CDA2-4075-BB9B-074DDDEA13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" name="Line 58">
                <a:extLst>
                  <a:ext uri="{FF2B5EF4-FFF2-40B4-BE49-F238E27FC236}">
                    <a16:creationId xmlns:a16="http://schemas.microsoft.com/office/drawing/2014/main" id="{64131680-A6DE-47CC-9547-D7E6ACA02D1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" name="Line 59">
                <a:extLst>
                  <a:ext uri="{FF2B5EF4-FFF2-40B4-BE49-F238E27FC236}">
                    <a16:creationId xmlns:a16="http://schemas.microsoft.com/office/drawing/2014/main" id="{BF5D5DBD-BCD7-4B79-A72A-34A0452006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" name="Line 60">
                <a:extLst>
                  <a:ext uri="{FF2B5EF4-FFF2-40B4-BE49-F238E27FC236}">
                    <a16:creationId xmlns:a16="http://schemas.microsoft.com/office/drawing/2014/main" id="{82451587-2F8C-4B74-B7D6-63C79D7AFC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" name="Line 61">
                <a:extLst>
                  <a:ext uri="{FF2B5EF4-FFF2-40B4-BE49-F238E27FC236}">
                    <a16:creationId xmlns:a16="http://schemas.microsoft.com/office/drawing/2014/main" id="{32DC81E0-A951-4891-9671-3127D33D01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" name="Line 62">
                <a:extLst>
                  <a:ext uri="{FF2B5EF4-FFF2-40B4-BE49-F238E27FC236}">
                    <a16:creationId xmlns:a16="http://schemas.microsoft.com/office/drawing/2014/main" id="{CEDD29E2-319C-4A55-9297-5101ADD3FDC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" name="Line 63">
                <a:extLst>
                  <a:ext uri="{FF2B5EF4-FFF2-40B4-BE49-F238E27FC236}">
                    <a16:creationId xmlns:a16="http://schemas.microsoft.com/office/drawing/2014/main" id="{C0D77E9B-1988-45C8-8CD0-CDF838D47F4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" name="Line 64">
                <a:extLst>
                  <a:ext uri="{FF2B5EF4-FFF2-40B4-BE49-F238E27FC236}">
                    <a16:creationId xmlns:a16="http://schemas.microsoft.com/office/drawing/2014/main" id="{40765C3C-CF80-4DFA-8D95-647EDD67858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" name="Line 65">
                <a:extLst>
                  <a:ext uri="{FF2B5EF4-FFF2-40B4-BE49-F238E27FC236}">
                    <a16:creationId xmlns:a16="http://schemas.microsoft.com/office/drawing/2014/main" id="{3E9079B9-A313-459A-83C0-CDE1A89134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Line 44">
                <a:extLst>
                  <a:ext uri="{FF2B5EF4-FFF2-40B4-BE49-F238E27FC236}">
                    <a16:creationId xmlns:a16="http://schemas.microsoft.com/office/drawing/2014/main" id="{3BF9BD92-3462-4D18-B286-163AC7B12A8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Line 43">
                <a:extLst>
                  <a:ext uri="{FF2B5EF4-FFF2-40B4-BE49-F238E27FC236}">
                    <a16:creationId xmlns:a16="http://schemas.microsoft.com/office/drawing/2014/main" id="{41C4E0D6-5739-4B24-A830-78255919D6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32883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 dia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5ADEB43-E19E-4396-A33E-7934BC83A4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562" y="4283869"/>
            <a:ext cx="1710465" cy="845037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FA891A49-DF75-4F6C-B106-D4EC4D8BB9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65760"/>
            <a:ext cx="3240000" cy="994118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D98AED-EB9E-4621-9AEE-6B0CBC3700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E0EB7A9-851A-4BCB-A627-736594165F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2FBD259-5E35-465D-B74F-782B879122AA}"/>
              </a:ext>
            </a:extLst>
          </p:cNvPr>
          <p:cNvGrpSpPr/>
          <p:nvPr userDrawn="1"/>
        </p:nvGrpSpPr>
        <p:grpSpPr>
          <a:xfrm>
            <a:off x="-209548" y="-215400"/>
            <a:ext cx="9563096" cy="5574301"/>
            <a:chOff x="-294300" y="-297475"/>
            <a:chExt cx="12780600" cy="7449775"/>
          </a:xfrm>
        </p:grpSpPr>
        <p:grpSp>
          <p:nvGrpSpPr>
            <p:cNvPr id="11" name="Group 21">
              <a:extLst>
                <a:ext uri="{FF2B5EF4-FFF2-40B4-BE49-F238E27FC236}">
                  <a16:creationId xmlns:a16="http://schemas.microsoft.com/office/drawing/2014/main" id="{7DB8D89A-93D1-4399-A898-5D08FB5733A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94300" y="0"/>
              <a:ext cx="180000" cy="6858000"/>
              <a:chOff x="-232" y="0"/>
              <a:chExt cx="232" cy="4320"/>
            </a:xfrm>
          </p:grpSpPr>
          <p:sp>
            <p:nvSpPr>
              <p:cNvPr id="83" name="Line 22">
                <a:extLst>
                  <a:ext uri="{FF2B5EF4-FFF2-40B4-BE49-F238E27FC236}">
                    <a16:creationId xmlns:a16="http://schemas.microsoft.com/office/drawing/2014/main" id="{767D12CE-9791-4AF5-8839-8C6AA45386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Line 23">
                <a:extLst>
                  <a:ext uri="{FF2B5EF4-FFF2-40B4-BE49-F238E27FC236}">
                    <a16:creationId xmlns:a16="http://schemas.microsoft.com/office/drawing/2014/main" id="{C29E7C4B-6C86-4F98-9DA9-59E24EA947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Line 24">
                <a:extLst>
                  <a:ext uri="{FF2B5EF4-FFF2-40B4-BE49-F238E27FC236}">
                    <a16:creationId xmlns:a16="http://schemas.microsoft.com/office/drawing/2014/main" id="{7DCE12C7-85CB-4B2E-9FF7-6BFE456BC17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Line 25">
                <a:extLst>
                  <a:ext uri="{FF2B5EF4-FFF2-40B4-BE49-F238E27FC236}">
                    <a16:creationId xmlns:a16="http://schemas.microsoft.com/office/drawing/2014/main" id="{7A609097-03BC-476A-8FFC-DADE082E5B1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Line 26">
                <a:extLst>
                  <a:ext uri="{FF2B5EF4-FFF2-40B4-BE49-F238E27FC236}">
                    <a16:creationId xmlns:a16="http://schemas.microsoft.com/office/drawing/2014/main" id="{ABE00BA2-87B2-4416-91DC-1D36EACEB9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Line 27">
                <a:extLst>
                  <a:ext uri="{FF2B5EF4-FFF2-40B4-BE49-F238E27FC236}">
                    <a16:creationId xmlns:a16="http://schemas.microsoft.com/office/drawing/2014/main" id="{8E762643-D7D0-43CF-BA80-D3BE83979D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Line 28">
                <a:extLst>
                  <a:ext uri="{FF2B5EF4-FFF2-40B4-BE49-F238E27FC236}">
                    <a16:creationId xmlns:a16="http://schemas.microsoft.com/office/drawing/2014/main" id="{9739E307-C1BB-41B3-8B81-EB156805FA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Line 31">
                <a:extLst>
                  <a:ext uri="{FF2B5EF4-FFF2-40B4-BE49-F238E27FC236}">
                    <a16:creationId xmlns:a16="http://schemas.microsoft.com/office/drawing/2014/main" id="{9EB1DE9B-D801-4F1E-9C4F-E0B06E5836B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Line 32">
                <a:extLst>
                  <a:ext uri="{FF2B5EF4-FFF2-40B4-BE49-F238E27FC236}">
                    <a16:creationId xmlns:a16="http://schemas.microsoft.com/office/drawing/2014/main" id="{0A8FCCD0-7145-40EF-A752-FFDEE9599B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Line 33">
                <a:extLst>
                  <a:ext uri="{FF2B5EF4-FFF2-40B4-BE49-F238E27FC236}">
                    <a16:creationId xmlns:a16="http://schemas.microsoft.com/office/drawing/2014/main" id="{149AFB55-7492-48BC-9A94-5E5669719A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Line 34">
                <a:extLst>
                  <a:ext uri="{FF2B5EF4-FFF2-40B4-BE49-F238E27FC236}">
                    <a16:creationId xmlns:a16="http://schemas.microsoft.com/office/drawing/2014/main" id="{2048300F-2B4B-405E-B31F-91EA61234C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Line 35">
                <a:extLst>
                  <a:ext uri="{FF2B5EF4-FFF2-40B4-BE49-F238E27FC236}">
                    <a16:creationId xmlns:a16="http://schemas.microsoft.com/office/drawing/2014/main" id="{82348E0A-6B4E-4C3E-903B-1ED46CA731A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Line 36">
                <a:extLst>
                  <a:ext uri="{FF2B5EF4-FFF2-40B4-BE49-F238E27FC236}">
                    <a16:creationId xmlns:a16="http://schemas.microsoft.com/office/drawing/2014/main" id="{15518D44-1EF5-4527-A21C-A9E82EDDB31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Line 37">
                <a:extLst>
                  <a:ext uri="{FF2B5EF4-FFF2-40B4-BE49-F238E27FC236}">
                    <a16:creationId xmlns:a16="http://schemas.microsoft.com/office/drawing/2014/main" id="{6B170918-A850-4125-B39C-77EAE168A32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Line 38">
                <a:extLst>
                  <a:ext uri="{FF2B5EF4-FFF2-40B4-BE49-F238E27FC236}">
                    <a16:creationId xmlns:a16="http://schemas.microsoft.com/office/drawing/2014/main" id="{B9D41DF2-3FED-48B1-A200-2A5B19BF2A4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Line 38">
                <a:extLst>
                  <a:ext uri="{FF2B5EF4-FFF2-40B4-BE49-F238E27FC236}">
                    <a16:creationId xmlns:a16="http://schemas.microsoft.com/office/drawing/2014/main" id="{268D152E-694F-4D2C-AC34-97256E52BE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2" name="Group 21">
              <a:extLst>
                <a:ext uri="{FF2B5EF4-FFF2-40B4-BE49-F238E27FC236}">
                  <a16:creationId xmlns:a16="http://schemas.microsoft.com/office/drawing/2014/main" id="{BFCA90AC-B794-48AC-A652-3ACB2DA11A3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306300" y="0"/>
              <a:ext cx="180000" cy="6858000"/>
              <a:chOff x="-232" y="0"/>
              <a:chExt cx="232" cy="4320"/>
            </a:xfrm>
          </p:grpSpPr>
          <p:sp>
            <p:nvSpPr>
              <p:cNvPr id="67" name="Line 22">
                <a:extLst>
                  <a:ext uri="{FF2B5EF4-FFF2-40B4-BE49-F238E27FC236}">
                    <a16:creationId xmlns:a16="http://schemas.microsoft.com/office/drawing/2014/main" id="{D8A26B27-B1FE-4121-8922-A50B816EE0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Line 23">
                <a:extLst>
                  <a:ext uri="{FF2B5EF4-FFF2-40B4-BE49-F238E27FC236}">
                    <a16:creationId xmlns:a16="http://schemas.microsoft.com/office/drawing/2014/main" id="{AA9581FB-87D1-4FFA-AC67-E587847CE6B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Line 24">
                <a:extLst>
                  <a:ext uri="{FF2B5EF4-FFF2-40B4-BE49-F238E27FC236}">
                    <a16:creationId xmlns:a16="http://schemas.microsoft.com/office/drawing/2014/main" id="{91669A6C-919A-4BF3-9767-2B1D0C20DBD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Line 25">
                <a:extLst>
                  <a:ext uri="{FF2B5EF4-FFF2-40B4-BE49-F238E27FC236}">
                    <a16:creationId xmlns:a16="http://schemas.microsoft.com/office/drawing/2014/main" id="{1A66A22B-B2EB-43B9-A3B3-2F8E1B4C1A3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Line 26">
                <a:extLst>
                  <a:ext uri="{FF2B5EF4-FFF2-40B4-BE49-F238E27FC236}">
                    <a16:creationId xmlns:a16="http://schemas.microsoft.com/office/drawing/2014/main" id="{136A824C-FB5E-4116-979B-28BB4327DA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Line 27">
                <a:extLst>
                  <a:ext uri="{FF2B5EF4-FFF2-40B4-BE49-F238E27FC236}">
                    <a16:creationId xmlns:a16="http://schemas.microsoft.com/office/drawing/2014/main" id="{E7B5B951-AA88-4A8D-A0E7-548F7FA994B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Line 28">
                <a:extLst>
                  <a:ext uri="{FF2B5EF4-FFF2-40B4-BE49-F238E27FC236}">
                    <a16:creationId xmlns:a16="http://schemas.microsoft.com/office/drawing/2014/main" id="{282F0480-0AA5-4443-92F3-A748A021E0E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Line 31">
                <a:extLst>
                  <a:ext uri="{FF2B5EF4-FFF2-40B4-BE49-F238E27FC236}">
                    <a16:creationId xmlns:a16="http://schemas.microsoft.com/office/drawing/2014/main" id="{3557A086-99DA-4E0E-B279-07D3AE020D8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Line 32">
                <a:extLst>
                  <a:ext uri="{FF2B5EF4-FFF2-40B4-BE49-F238E27FC236}">
                    <a16:creationId xmlns:a16="http://schemas.microsoft.com/office/drawing/2014/main" id="{D8BFBA13-2C29-4188-B81B-37700440837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Line 33">
                <a:extLst>
                  <a:ext uri="{FF2B5EF4-FFF2-40B4-BE49-F238E27FC236}">
                    <a16:creationId xmlns:a16="http://schemas.microsoft.com/office/drawing/2014/main" id="{BF6F28DD-8E11-4E35-8EEB-A5E387F34D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Line 34">
                <a:extLst>
                  <a:ext uri="{FF2B5EF4-FFF2-40B4-BE49-F238E27FC236}">
                    <a16:creationId xmlns:a16="http://schemas.microsoft.com/office/drawing/2014/main" id="{6CC79906-8126-49B7-900D-E2F2CDAE867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Line 35">
                <a:extLst>
                  <a:ext uri="{FF2B5EF4-FFF2-40B4-BE49-F238E27FC236}">
                    <a16:creationId xmlns:a16="http://schemas.microsoft.com/office/drawing/2014/main" id="{7A8D1AF0-6702-40A3-A961-6F12CC123C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Line 36">
                <a:extLst>
                  <a:ext uri="{FF2B5EF4-FFF2-40B4-BE49-F238E27FC236}">
                    <a16:creationId xmlns:a16="http://schemas.microsoft.com/office/drawing/2014/main" id="{74304725-4E03-4006-8B17-84FAF83E839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Line 37">
                <a:extLst>
                  <a:ext uri="{FF2B5EF4-FFF2-40B4-BE49-F238E27FC236}">
                    <a16:creationId xmlns:a16="http://schemas.microsoft.com/office/drawing/2014/main" id="{7FBE1E0F-CB59-4395-9C5E-8EE6688022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Line 38">
                <a:extLst>
                  <a:ext uri="{FF2B5EF4-FFF2-40B4-BE49-F238E27FC236}">
                    <a16:creationId xmlns:a16="http://schemas.microsoft.com/office/drawing/2014/main" id="{8B5A0F47-B532-497E-81B0-72F147A731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Line 38">
                <a:extLst>
                  <a:ext uri="{FF2B5EF4-FFF2-40B4-BE49-F238E27FC236}">
                    <a16:creationId xmlns:a16="http://schemas.microsoft.com/office/drawing/2014/main" id="{70CD10C3-C4EE-47D9-9CFA-4325D95F62B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3" name="Group 41">
              <a:extLst>
                <a:ext uri="{FF2B5EF4-FFF2-40B4-BE49-F238E27FC236}">
                  <a16:creationId xmlns:a16="http://schemas.microsoft.com/office/drawing/2014/main" id="{83B21758-365C-4C25-B548-FE332E35D30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" y="-297475"/>
              <a:ext cx="12191999" cy="180000"/>
              <a:chOff x="0" y="-689"/>
              <a:chExt cx="7680" cy="232"/>
            </a:xfrm>
          </p:grpSpPr>
          <p:sp>
            <p:nvSpPr>
              <p:cNvPr id="41" name="Line 42">
                <a:extLst>
                  <a:ext uri="{FF2B5EF4-FFF2-40B4-BE49-F238E27FC236}">
                    <a16:creationId xmlns:a16="http://schemas.microsoft.com/office/drawing/2014/main" id="{88EC81D3-9952-4962-999C-2A59FBF705E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Line 43">
                <a:extLst>
                  <a:ext uri="{FF2B5EF4-FFF2-40B4-BE49-F238E27FC236}">
                    <a16:creationId xmlns:a16="http://schemas.microsoft.com/office/drawing/2014/main" id="{E684F765-F5D1-408F-B6B0-2208437B8D1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Line 44">
                <a:extLst>
                  <a:ext uri="{FF2B5EF4-FFF2-40B4-BE49-F238E27FC236}">
                    <a16:creationId xmlns:a16="http://schemas.microsoft.com/office/drawing/2014/main" id="{CB53A4C0-180A-41F3-8824-40B53C4A4E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4" name="Line 45">
                <a:extLst>
                  <a:ext uri="{FF2B5EF4-FFF2-40B4-BE49-F238E27FC236}">
                    <a16:creationId xmlns:a16="http://schemas.microsoft.com/office/drawing/2014/main" id="{DBAAB0AB-D1F3-4D32-9317-9CDF1C1B637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Line 46">
                <a:extLst>
                  <a:ext uri="{FF2B5EF4-FFF2-40B4-BE49-F238E27FC236}">
                    <a16:creationId xmlns:a16="http://schemas.microsoft.com/office/drawing/2014/main" id="{834ABC33-93E9-4395-9314-B7B1CEB35D8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Line 47">
                <a:extLst>
                  <a:ext uri="{FF2B5EF4-FFF2-40B4-BE49-F238E27FC236}">
                    <a16:creationId xmlns:a16="http://schemas.microsoft.com/office/drawing/2014/main" id="{24810EB1-FCF3-4B4C-AE62-8EF0BA1C92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Line 48">
                <a:extLst>
                  <a:ext uri="{FF2B5EF4-FFF2-40B4-BE49-F238E27FC236}">
                    <a16:creationId xmlns:a16="http://schemas.microsoft.com/office/drawing/2014/main" id="{26EF251E-A275-46C8-BA9D-EC98C73625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Line 49">
                <a:extLst>
                  <a:ext uri="{FF2B5EF4-FFF2-40B4-BE49-F238E27FC236}">
                    <a16:creationId xmlns:a16="http://schemas.microsoft.com/office/drawing/2014/main" id="{251B1573-A28F-41C9-9E56-B5EC570991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Line 50">
                <a:extLst>
                  <a:ext uri="{FF2B5EF4-FFF2-40B4-BE49-F238E27FC236}">
                    <a16:creationId xmlns:a16="http://schemas.microsoft.com/office/drawing/2014/main" id="{B1E00173-0980-47EB-9285-7B3E5DE700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Line 51">
                <a:extLst>
                  <a:ext uri="{FF2B5EF4-FFF2-40B4-BE49-F238E27FC236}">
                    <a16:creationId xmlns:a16="http://schemas.microsoft.com/office/drawing/2014/main" id="{4B83F1CF-E50D-40F7-8B8E-24A7A2458E6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Line 52">
                <a:extLst>
                  <a:ext uri="{FF2B5EF4-FFF2-40B4-BE49-F238E27FC236}">
                    <a16:creationId xmlns:a16="http://schemas.microsoft.com/office/drawing/2014/main" id="{6B706A36-BEE0-490A-B921-41596328A6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Line 53">
                <a:extLst>
                  <a:ext uri="{FF2B5EF4-FFF2-40B4-BE49-F238E27FC236}">
                    <a16:creationId xmlns:a16="http://schemas.microsoft.com/office/drawing/2014/main" id="{72D1DB16-0700-4A39-AA0A-D4DCE9F8E3D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Line 54">
                <a:extLst>
                  <a:ext uri="{FF2B5EF4-FFF2-40B4-BE49-F238E27FC236}">
                    <a16:creationId xmlns:a16="http://schemas.microsoft.com/office/drawing/2014/main" id="{16D61577-6505-4EDE-BBB9-97F78244AF8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Line 55">
                <a:extLst>
                  <a:ext uri="{FF2B5EF4-FFF2-40B4-BE49-F238E27FC236}">
                    <a16:creationId xmlns:a16="http://schemas.microsoft.com/office/drawing/2014/main" id="{3E320388-8350-44AA-8D78-03D171E8C1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Line 56">
                <a:extLst>
                  <a:ext uri="{FF2B5EF4-FFF2-40B4-BE49-F238E27FC236}">
                    <a16:creationId xmlns:a16="http://schemas.microsoft.com/office/drawing/2014/main" id="{B732960E-1DC6-40EA-88AA-6DF3010235F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Line 57">
                <a:extLst>
                  <a:ext uri="{FF2B5EF4-FFF2-40B4-BE49-F238E27FC236}">
                    <a16:creationId xmlns:a16="http://schemas.microsoft.com/office/drawing/2014/main" id="{56EEA9DD-8B30-400E-BA8D-69CD01A2364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Line 58">
                <a:extLst>
                  <a:ext uri="{FF2B5EF4-FFF2-40B4-BE49-F238E27FC236}">
                    <a16:creationId xmlns:a16="http://schemas.microsoft.com/office/drawing/2014/main" id="{86C6BEDB-924A-4D9A-8D35-A72E5586DB9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Line 59">
                <a:extLst>
                  <a:ext uri="{FF2B5EF4-FFF2-40B4-BE49-F238E27FC236}">
                    <a16:creationId xmlns:a16="http://schemas.microsoft.com/office/drawing/2014/main" id="{8ED319CF-DDFC-4734-8365-097BBFF9F89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Line 60">
                <a:extLst>
                  <a:ext uri="{FF2B5EF4-FFF2-40B4-BE49-F238E27FC236}">
                    <a16:creationId xmlns:a16="http://schemas.microsoft.com/office/drawing/2014/main" id="{AF74754C-45DF-4F74-A8A0-A88D9DF3493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Line 61">
                <a:extLst>
                  <a:ext uri="{FF2B5EF4-FFF2-40B4-BE49-F238E27FC236}">
                    <a16:creationId xmlns:a16="http://schemas.microsoft.com/office/drawing/2014/main" id="{6727122D-1FFA-46E6-BBFC-E8C3027CCEB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Line 62">
                <a:extLst>
                  <a:ext uri="{FF2B5EF4-FFF2-40B4-BE49-F238E27FC236}">
                    <a16:creationId xmlns:a16="http://schemas.microsoft.com/office/drawing/2014/main" id="{1FE575DF-AF5F-4A6B-A506-943481A030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Line 63">
                <a:extLst>
                  <a:ext uri="{FF2B5EF4-FFF2-40B4-BE49-F238E27FC236}">
                    <a16:creationId xmlns:a16="http://schemas.microsoft.com/office/drawing/2014/main" id="{891E5F71-B8C9-4BD7-B7AE-7E3ADE832C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Line 64">
                <a:extLst>
                  <a:ext uri="{FF2B5EF4-FFF2-40B4-BE49-F238E27FC236}">
                    <a16:creationId xmlns:a16="http://schemas.microsoft.com/office/drawing/2014/main" id="{BE1027A4-4F92-43DA-A6E1-19B03DAE03E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Line 65">
                <a:extLst>
                  <a:ext uri="{FF2B5EF4-FFF2-40B4-BE49-F238E27FC236}">
                    <a16:creationId xmlns:a16="http://schemas.microsoft.com/office/drawing/2014/main" id="{234748FC-0B36-48F3-8AC7-4A05593B4A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Line 44">
                <a:extLst>
                  <a:ext uri="{FF2B5EF4-FFF2-40B4-BE49-F238E27FC236}">
                    <a16:creationId xmlns:a16="http://schemas.microsoft.com/office/drawing/2014/main" id="{0DB8116F-BB02-4C48-ACE5-A0AD5D6D41B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66" name="Line 43">
                <a:extLst>
                  <a:ext uri="{FF2B5EF4-FFF2-40B4-BE49-F238E27FC236}">
                    <a16:creationId xmlns:a16="http://schemas.microsoft.com/office/drawing/2014/main" id="{08987CE5-4AA0-42B8-9343-BFC1817900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4" name="Group 41">
              <a:extLst>
                <a:ext uri="{FF2B5EF4-FFF2-40B4-BE49-F238E27FC236}">
                  <a16:creationId xmlns:a16="http://schemas.microsoft.com/office/drawing/2014/main" id="{1716D2FA-3116-45FD-8B5B-77CED26DE9C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351" y="6972300"/>
              <a:ext cx="12195174" cy="180000"/>
              <a:chOff x="4" y="-689"/>
              <a:chExt cx="7682" cy="232"/>
            </a:xfrm>
          </p:grpSpPr>
          <p:sp>
            <p:nvSpPr>
              <p:cNvPr id="15" name="Line 42">
                <a:extLst>
                  <a:ext uri="{FF2B5EF4-FFF2-40B4-BE49-F238E27FC236}">
                    <a16:creationId xmlns:a16="http://schemas.microsoft.com/office/drawing/2014/main" id="{4C54A329-80AE-420C-964A-F871F642CB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" name="Line 43">
                <a:extLst>
                  <a:ext uri="{FF2B5EF4-FFF2-40B4-BE49-F238E27FC236}">
                    <a16:creationId xmlns:a16="http://schemas.microsoft.com/office/drawing/2014/main" id="{8F0691A3-43B8-4B1F-B50A-AA6568B23F8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" name="Line 44">
                <a:extLst>
                  <a:ext uri="{FF2B5EF4-FFF2-40B4-BE49-F238E27FC236}">
                    <a16:creationId xmlns:a16="http://schemas.microsoft.com/office/drawing/2014/main" id="{B3675100-1CC6-483D-8862-E549127AC0B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" name="Line 45">
                <a:extLst>
                  <a:ext uri="{FF2B5EF4-FFF2-40B4-BE49-F238E27FC236}">
                    <a16:creationId xmlns:a16="http://schemas.microsoft.com/office/drawing/2014/main" id="{DFD1B76A-E317-496B-965F-CC9D9F2E0F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" name="Line 46">
                <a:extLst>
                  <a:ext uri="{FF2B5EF4-FFF2-40B4-BE49-F238E27FC236}">
                    <a16:creationId xmlns:a16="http://schemas.microsoft.com/office/drawing/2014/main" id="{63210C3F-2AC0-4755-8961-EC8CAD35A37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" name="Line 47">
                <a:extLst>
                  <a:ext uri="{FF2B5EF4-FFF2-40B4-BE49-F238E27FC236}">
                    <a16:creationId xmlns:a16="http://schemas.microsoft.com/office/drawing/2014/main" id="{464115AC-A79F-4B52-A709-76126853C1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" name="Line 48">
                <a:extLst>
                  <a:ext uri="{FF2B5EF4-FFF2-40B4-BE49-F238E27FC236}">
                    <a16:creationId xmlns:a16="http://schemas.microsoft.com/office/drawing/2014/main" id="{F2A3229C-7E98-4C75-A62C-0088B0BCFA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" name="Line 49">
                <a:extLst>
                  <a:ext uri="{FF2B5EF4-FFF2-40B4-BE49-F238E27FC236}">
                    <a16:creationId xmlns:a16="http://schemas.microsoft.com/office/drawing/2014/main" id="{4E81FD0B-4828-44D6-B8B7-DA2FF3AC064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" name="Line 50">
                <a:extLst>
                  <a:ext uri="{FF2B5EF4-FFF2-40B4-BE49-F238E27FC236}">
                    <a16:creationId xmlns:a16="http://schemas.microsoft.com/office/drawing/2014/main" id="{E01C3CBB-8DFE-43C6-9FC6-96F7030C8EA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" name="Line 51">
                <a:extLst>
                  <a:ext uri="{FF2B5EF4-FFF2-40B4-BE49-F238E27FC236}">
                    <a16:creationId xmlns:a16="http://schemas.microsoft.com/office/drawing/2014/main" id="{565A3915-1153-4B2A-8E95-1CD71947F6E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" name="Line 52">
                <a:extLst>
                  <a:ext uri="{FF2B5EF4-FFF2-40B4-BE49-F238E27FC236}">
                    <a16:creationId xmlns:a16="http://schemas.microsoft.com/office/drawing/2014/main" id="{12A01937-9D0F-4ABD-9ABD-8A6908A9D7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" name="Line 53">
                <a:extLst>
                  <a:ext uri="{FF2B5EF4-FFF2-40B4-BE49-F238E27FC236}">
                    <a16:creationId xmlns:a16="http://schemas.microsoft.com/office/drawing/2014/main" id="{46D499E6-6C9D-4589-A795-387BD915FE7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" name="Line 54">
                <a:extLst>
                  <a:ext uri="{FF2B5EF4-FFF2-40B4-BE49-F238E27FC236}">
                    <a16:creationId xmlns:a16="http://schemas.microsoft.com/office/drawing/2014/main" id="{BC9C2254-6D60-425D-8DE4-55E217575E5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" name="Line 55">
                <a:extLst>
                  <a:ext uri="{FF2B5EF4-FFF2-40B4-BE49-F238E27FC236}">
                    <a16:creationId xmlns:a16="http://schemas.microsoft.com/office/drawing/2014/main" id="{5C2A8F50-5B9A-4561-B33E-C2976680079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" name="Line 56">
                <a:extLst>
                  <a:ext uri="{FF2B5EF4-FFF2-40B4-BE49-F238E27FC236}">
                    <a16:creationId xmlns:a16="http://schemas.microsoft.com/office/drawing/2014/main" id="{41D1FF90-516A-488B-A0E8-62ACC0E44D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" name="Line 57">
                <a:extLst>
                  <a:ext uri="{FF2B5EF4-FFF2-40B4-BE49-F238E27FC236}">
                    <a16:creationId xmlns:a16="http://schemas.microsoft.com/office/drawing/2014/main" id="{87600872-008C-457C-AF0C-1E9931AEF0C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" name="Line 58">
                <a:extLst>
                  <a:ext uri="{FF2B5EF4-FFF2-40B4-BE49-F238E27FC236}">
                    <a16:creationId xmlns:a16="http://schemas.microsoft.com/office/drawing/2014/main" id="{B99EAC80-869D-473B-8367-6F831914C7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" name="Line 59">
                <a:extLst>
                  <a:ext uri="{FF2B5EF4-FFF2-40B4-BE49-F238E27FC236}">
                    <a16:creationId xmlns:a16="http://schemas.microsoft.com/office/drawing/2014/main" id="{13F870B5-9C3A-485A-9F24-AA159CB1667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" name="Line 60">
                <a:extLst>
                  <a:ext uri="{FF2B5EF4-FFF2-40B4-BE49-F238E27FC236}">
                    <a16:creationId xmlns:a16="http://schemas.microsoft.com/office/drawing/2014/main" id="{B7FC289E-1FA5-49AA-BEA3-0A0FBFED33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" name="Line 61">
                <a:extLst>
                  <a:ext uri="{FF2B5EF4-FFF2-40B4-BE49-F238E27FC236}">
                    <a16:creationId xmlns:a16="http://schemas.microsoft.com/office/drawing/2014/main" id="{69C3AA13-92D5-4B79-A93B-437ECE833E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" name="Line 62">
                <a:extLst>
                  <a:ext uri="{FF2B5EF4-FFF2-40B4-BE49-F238E27FC236}">
                    <a16:creationId xmlns:a16="http://schemas.microsoft.com/office/drawing/2014/main" id="{34C8A283-5CCF-4B6A-BB88-C175393893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" name="Line 63">
                <a:extLst>
                  <a:ext uri="{FF2B5EF4-FFF2-40B4-BE49-F238E27FC236}">
                    <a16:creationId xmlns:a16="http://schemas.microsoft.com/office/drawing/2014/main" id="{97B4590D-0730-41CB-8C4B-DAC49EEA5C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" name="Line 64">
                <a:extLst>
                  <a:ext uri="{FF2B5EF4-FFF2-40B4-BE49-F238E27FC236}">
                    <a16:creationId xmlns:a16="http://schemas.microsoft.com/office/drawing/2014/main" id="{77E99A28-A1CB-4C2F-868A-0F570F8703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" name="Line 65">
                <a:extLst>
                  <a:ext uri="{FF2B5EF4-FFF2-40B4-BE49-F238E27FC236}">
                    <a16:creationId xmlns:a16="http://schemas.microsoft.com/office/drawing/2014/main" id="{3BB618D2-D6B2-4124-A304-6999254646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Line 44">
                <a:extLst>
                  <a:ext uri="{FF2B5EF4-FFF2-40B4-BE49-F238E27FC236}">
                    <a16:creationId xmlns:a16="http://schemas.microsoft.com/office/drawing/2014/main" id="{5BB5A2F3-5921-42DE-9419-C8F8975541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Line 43">
                <a:extLst>
                  <a:ext uri="{FF2B5EF4-FFF2-40B4-BE49-F238E27FC236}">
                    <a16:creationId xmlns:a16="http://schemas.microsoft.com/office/drawing/2014/main" id="{FB1BB06C-7ABE-4DC2-A658-5856BCEEF50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62106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1779" y="336316"/>
            <a:ext cx="6400800" cy="1519903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1779" y="2036229"/>
            <a:ext cx="6400800" cy="498598"/>
          </a:xfrm>
        </p:spPr>
        <p:txBody>
          <a:bodyPr>
            <a:no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1CC8ED9-A7B4-4495-812D-B65B2DF1CD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779" y="2549341"/>
            <a:ext cx="6400800" cy="500400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2EE904F-8CCB-4DE8-802D-A5BEE97E9C3B}"/>
              </a:ext>
            </a:extLst>
          </p:cNvPr>
          <p:cNvGrpSpPr/>
          <p:nvPr userDrawn="1"/>
        </p:nvGrpSpPr>
        <p:grpSpPr>
          <a:xfrm>
            <a:off x="-209548" y="-215400"/>
            <a:ext cx="9563096" cy="5574301"/>
            <a:chOff x="-294300" y="-297475"/>
            <a:chExt cx="12780600" cy="7449775"/>
          </a:xfrm>
        </p:grpSpPr>
        <p:grpSp>
          <p:nvGrpSpPr>
            <p:cNvPr id="8" name="Group 21">
              <a:extLst>
                <a:ext uri="{FF2B5EF4-FFF2-40B4-BE49-F238E27FC236}">
                  <a16:creationId xmlns:a16="http://schemas.microsoft.com/office/drawing/2014/main" id="{C457F330-68AB-420C-8162-F0E2642746E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94300" y="0"/>
              <a:ext cx="180000" cy="6858000"/>
              <a:chOff x="-232" y="0"/>
              <a:chExt cx="232" cy="4320"/>
            </a:xfrm>
          </p:grpSpPr>
          <p:sp>
            <p:nvSpPr>
              <p:cNvPr id="81" name="Line 22">
                <a:extLst>
                  <a:ext uri="{FF2B5EF4-FFF2-40B4-BE49-F238E27FC236}">
                    <a16:creationId xmlns:a16="http://schemas.microsoft.com/office/drawing/2014/main" id="{400FBF08-9A5B-4A00-87DE-4F1BE27DAFC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Line 23">
                <a:extLst>
                  <a:ext uri="{FF2B5EF4-FFF2-40B4-BE49-F238E27FC236}">
                    <a16:creationId xmlns:a16="http://schemas.microsoft.com/office/drawing/2014/main" id="{432DF0B3-AE84-45DD-8D45-75F19F7C1F1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3" name="Line 24">
                <a:extLst>
                  <a:ext uri="{FF2B5EF4-FFF2-40B4-BE49-F238E27FC236}">
                    <a16:creationId xmlns:a16="http://schemas.microsoft.com/office/drawing/2014/main" id="{844319F4-2759-4A28-B9D9-B933A7FE81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Line 25">
                <a:extLst>
                  <a:ext uri="{FF2B5EF4-FFF2-40B4-BE49-F238E27FC236}">
                    <a16:creationId xmlns:a16="http://schemas.microsoft.com/office/drawing/2014/main" id="{8B049CA2-28EB-4047-A32A-29EDB9CC27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Line 26">
                <a:extLst>
                  <a:ext uri="{FF2B5EF4-FFF2-40B4-BE49-F238E27FC236}">
                    <a16:creationId xmlns:a16="http://schemas.microsoft.com/office/drawing/2014/main" id="{BCF65C4B-F1F8-425A-BC93-25930EF53F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Line 27">
                <a:extLst>
                  <a:ext uri="{FF2B5EF4-FFF2-40B4-BE49-F238E27FC236}">
                    <a16:creationId xmlns:a16="http://schemas.microsoft.com/office/drawing/2014/main" id="{8E1034B3-8F0E-4165-853C-9AAB07A59C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Line 28">
                <a:extLst>
                  <a:ext uri="{FF2B5EF4-FFF2-40B4-BE49-F238E27FC236}">
                    <a16:creationId xmlns:a16="http://schemas.microsoft.com/office/drawing/2014/main" id="{FC1F0B61-7626-4428-9EA4-A74AE626C2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Line 31">
                <a:extLst>
                  <a:ext uri="{FF2B5EF4-FFF2-40B4-BE49-F238E27FC236}">
                    <a16:creationId xmlns:a16="http://schemas.microsoft.com/office/drawing/2014/main" id="{8AF41344-87F7-411D-9E7E-2A2CAD5EDE1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Line 32">
                <a:extLst>
                  <a:ext uri="{FF2B5EF4-FFF2-40B4-BE49-F238E27FC236}">
                    <a16:creationId xmlns:a16="http://schemas.microsoft.com/office/drawing/2014/main" id="{CB674EAA-0797-42DB-8F3F-30B503F0668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Line 33">
                <a:extLst>
                  <a:ext uri="{FF2B5EF4-FFF2-40B4-BE49-F238E27FC236}">
                    <a16:creationId xmlns:a16="http://schemas.microsoft.com/office/drawing/2014/main" id="{9C230138-F56E-4951-9504-196884BD52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Line 34">
                <a:extLst>
                  <a:ext uri="{FF2B5EF4-FFF2-40B4-BE49-F238E27FC236}">
                    <a16:creationId xmlns:a16="http://schemas.microsoft.com/office/drawing/2014/main" id="{CDBF3D68-1E25-436E-884A-E4796E15B9E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Line 35">
                <a:extLst>
                  <a:ext uri="{FF2B5EF4-FFF2-40B4-BE49-F238E27FC236}">
                    <a16:creationId xmlns:a16="http://schemas.microsoft.com/office/drawing/2014/main" id="{FF570E24-5EFD-4605-8AE0-42328DC7994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Line 36">
                <a:extLst>
                  <a:ext uri="{FF2B5EF4-FFF2-40B4-BE49-F238E27FC236}">
                    <a16:creationId xmlns:a16="http://schemas.microsoft.com/office/drawing/2014/main" id="{B5EE7470-806C-471E-8739-8668A5D1D3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Line 37">
                <a:extLst>
                  <a:ext uri="{FF2B5EF4-FFF2-40B4-BE49-F238E27FC236}">
                    <a16:creationId xmlns:a16="http://schemas.microsoft.com/office/drawing/2014/main" id="{CA2C48B5-12FE-41A1-9985-081866221A0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Line 38">
                <a:extLst>
                  <a:ext uri="{FF2B5EF4-FFF2-40B4-BE49-F238E27FC236}">
                    <a16:creationId xmlns:a16="http://schemas.microsoft.com/office/drawing/2014/main" id="{D9FB52AB-8180-451B-92CF-211C8006B49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Line 38">
                <a:extLst>
                  <a:ext uri="{FF2B5EF4-FFF2-40B4-BE49-F238E27FC236}">
                    <a16:creationId xmlns:a16="http://schemas.microsoft.com/office/drawing/2014/main" id="{09D3FEE8-A164-4828-B06C-BCC4EAC94C9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9" name="Group 21">
              <a:extLst>
                <a:ext uri="{FF2B5EF4-FFF2-40B4-BE49-F238E27FC236}">
                  <a16:creationId xmlns:a16="http://schemas.microsoft.com/office/drawing/2014/main" id="{92F61E7F-DCCB-4A4E-B040-744E34634DC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306300" y="0"/>
              <a:ext cx="180000" cy="6858000"/>
              <a:chOff x="-232" y="0"/>
              <a:chExt cx="232" cy="4320"/>
            </a:xfrm>
          </p:grpSpPr>
          <p:sp>
            <p:nvSpPr>
              <p:cNvPr id="65" name="Line 22">
                <a:extLst>
                  <a:ext uri="{FF2B5EF4-FFF2-40B4-BE49-F238E27FC236}">
                    <a16:creationId xmlns:a16="http://schemas.microsoft.com/office/drawing/2014/main" id="{36A106D0-15DF-49FB-8D0E-1D39608FB3E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6" name="Line 23">
                <a:extLst>
                  <a:ext uri="{FF2B5EF4-FFF2-40B4-BE49-F238E27FC236}">
                    <a16:creationId xmlns:a16="http://schemas.microsoft.com/office/drawing/2014/main" id="{B289F165-246D-4533-846E-E361A947B0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7" name="Line 24">
                <a:extLst>
                  <a:ext uri="{FF2B5EF4-FFF2-40B4-BE49-F238E27FC236}">
                    <a16:creationId xmlns:a16="http://schemas.microsoft.com/office/drawing/2014/main" id="{DAB9D0F9-3F14-45F8-B749-3541E81A469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Line 25">
                <a:extLst>
                  <a:ext uri="{FF2B5EF4-FFF2-40B4-BE49-F238E27FC236}">
                    <a16:creationId xmlns:a16="http://schemas.microsoft.com/office/drawing/2014/main" id="{AED8D5EA-EB29-47AC-9CDD-8D223C925AB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Line 26">
                <a:extLst>
                  <a:ext uri="{FF2B5EF4-FFF2-40B4-BE49-F238E27FC236}">
                    <a16:creationId xmlns:a16="http://schemas.microsoft.com/office/drawing/2014/main" id="{C99160E8-BE3F-4FA4-9445-6CF2516BB96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Line 27">
                <a:extLst>
                  <a:ext uri="{FF2B5EF4-FFF2-40B4-BE49-F238E27FC236}">
                    <a16:creationId xmlns:a16="http://schemas.microsoft.com/office/drawing/2014/main" id="{E6EA1E3C-C94E-4420-8105-D26A8E476FD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Line 28">
                <a:extLst>
                  <a:ext uri="{FF2B5EF4-FFF2-40B4-BE49-F238E27FC236}">
                    <a16:creationId xmlns:a16="http://schemas.microsoft.com/office/drawing/2014/main" id="{95B49AD2-DB3A-4513-88EA-8D3F172573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Line 31">
                <a:extLst>
                  <a:ext uri="{FF2B5EF4-FFF2-40B4-BE49-F238E27FC236}">
                    <a16:creationId xmlns:a16="http://schemas.microsoft.com/office/drawing/2014/main" id="{58014C64-5B17-4DED-A7C0-E1FC2A6D0D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Line 32">
                <a:extLst>
                  <a:ext uri="{FF2B5EF4-FFF2-40B4-BE49-F238E27FC236}">
                    <a16:creationId xmlns:a16="http://schemas.microsoft.com/office/drawing/2014/main" id="{8A9B3D5F-B49C-4940-9BC9-E49F1F92870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Line 33">
                <a:extLst>
                  <a:ext uri="{FF2B5EF4-FFF2-40B4-BE49-F238E27FC236}">
                    <a16:creationId xmlns:a16="http://schemas.microsoft.com/office/drawing/2014/main" id="{D11803B1-684A-418C-8395-62EEA324C0A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Line 34">
                <a:extLst>
                  <a:ext uri="{FF2B5EF4-FFF2-40B4-BE49-F238E27FC236}">
                    <a16:creationId xmlns:a16="http://schemas.microsoft.com/office/drawing/2014/main" id="{474616D4-5276-470D-8987-A1865BF2720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Line 35">
                <a:extLst>
                  <a:ext uri="{FF2B5EF4-FFF2-40B4-BE49-F238E27FC236}">
                    <a16:creationId xmlns:a16="http://schemas.microsoft.com/office/drawing/2014/main" id="{A16CCF46-7257-4A73-8CC2-FF112D8970A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Line 36">
                <a:extLst>
                  <a:ext uri="{FF2B5EF4-FFF2-40B4-BE49-F238E27FC236}">
                    <a16:creationId xmlns:a16="http://schemas.microsoft.com/office/drawing/2014/main" id="{DCA51AFC-11FD-49E5-AF08-739C727C58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Line 37">
                <a:extLst>
                  <a:ext uri="{FF2B5EF4-FFF2-40B4-BE49-F238E27FC236}">
                    <a16:creationId xmlns:a16="http://schemas.microsoft.com/office/drawing/2014/main" id="{C951BD3F-9D5D-48BF-9E11-5D8374A0A32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Line 38">
                <a:extLst>
                  <a:ext uri="{FF2B5EF4-FFF2-40B4-BE49-F238E27FC236}">
                    <a16:creationId xmlns:a16="http://schemas.microsoft.com/office/drawing/2014/main" id="{EBAE7928-56EB-453C-807B-3692543FA87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Line 38">
                <a:extLst>
                  <a:ext uri="{FF2B5EF4-FFF2-40B4-BE49-F238E27FC236}">
                    <a16:creationId xmlns:a16="http://schemas.microsoft.com/office/drawing/2014/main" id="{F964AB52-CC8E-4930-96FB-D3BFA0A4634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0" name="Group 41">
              <a:extLst>
                <a:ext uri="{FF2B5EF4-FFF2-40B4-BE49-F238E27FC236}">
                  <a16:creationId xmlns:a16="http://schemas.microsoft.com/office/drawing/2014/main" id="{2A92493D-1EE6-4BE5-AD0A-65CBDE6F973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" y="-297475"/>
              <a:ext cx="12191999" cy="180000"/>
              <a:chOff x="0" y="-689"/>
              <a:chExt cx="7680" cy="232"/>
            </a:xfrm>
          </p:grpSpPr>
          <p:sp>
            <p:nvSpPr>
              <p:cNvPr id="39" name="Line 42">
                <a:extLst>
                  <a:ext uri="{FF2B5EF4-FFF2-40B4-BE49-F238E27FC236}">
                    <a16:creationId xmlns:a16="http://schemas.microsoft.com/office/drawing/2014/main" id="{BEC3C55D-4945-4FE1-A080-A883F1594C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Line 43">
                <a:extLst>
                  <a:ext uri="{FF2B5EF4-FFF2-40B4-BE49-F238E27FC236}">
                    <a16:creationId xmlns:a16="http://schemas.microsoft.com/office/drawing/2014/main" id="{268FBF03-65A4-4941-A33C-8FD249D1FB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" name="Line 44">
                <a:extLst>
                  <a:ext uri="{FF2B5EF4-FFF2-40B4-BE49-F238E27FC236}">
                    <a16:creationId xmlns:a16="http://schemas.microsoft.com/office/drawing/2014/main" id="{4EC2CDBA-44DE-479F-8902-D6BE049CD1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2" name="Line 45">
                <a:extLst>
                  <a:ext uri="{FF2B5EF4-FFF2-40B4-BE49-F238E27FC236}">
                    <a16:creationId xmlns:a16="http://schemas.microsoft.com/office/drawing/2014/main" id="{B0D4C35A-F000-41D3-A7D0-5F99960816A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Line 46">
                <a:extLst>
                  <a:ext uri="{FF2B5EF4-FFF2-40B4-BE49-F238E27FC236}">
                    <a16:creationId xmlns:a16="http://schemas.microsoft.com/office/drawing/2014/main" id="{5B8D175D-265E-475A-8A7B-4081D4C4995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4" name="Line 47">
                <a:extLst>
                  <a:ext uri="{FF2B5EF4-FFF2-40B4-BE49-F238E27FC236}">
                    <a16:creationId xmlns:a16="http://schemas.microsoft.com/office/drawing/2014/main" id="{39F41A2C-62C3-43EA-8E08-CD3E09CA2D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Line 48">
                <a:extLst>
                  <a:ext uri="{FF2B5EF4-FFF2-40B4-BE49-F238E27FC236}">
                    <a16:creationId xmlns:a16="http://schemas.microsoft.com/office/drawing/2014/main" id="{5D19017E-C006-479E-8183-9C9293FAF1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Line 49">
                <a:extLst>
                  <a:ext uri="{FF2B5EF4-FFF2-40B4-BE49-F238E27FC236}">
                    <a16:creationId xmlns:a16="http://schemas.microsoft.com/office/drawing/2014/main" id="{E976EF8A-10A2-47DE-9D2D-B21CE4681F9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Line 50">
                <a:extLst>
                  <a:ext uri="{FF2B5EF4-FFF2-40B4-BE49-F238E27FC236}">
                    <a16:creationId xmlns:a16="http://schemas.microsoft.com/office/drawing/2014/main" id="{E40AFE0E-E8F6-4920-A731-25ABD29589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Line 51">
                <a:extLst>
                  <a:ext uri="{FF2B5EF4-FFF2-40B4-BE49-F238E27FC236}">
                    <a16:creationId xmlns:a16="http://schemas.microsoft.com/office/drawing/2014/main" id="{CB0E4D7F-C917-4B3F-AE92-A198A5942DA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Line 52">
                <a:extLst>
                  <a:ext uri="{FF2B5EF4-FFF2-40B4-BE49-F238E27FC236}">
                    <a16:creationId xmlns:a16="http://schemas.microsoft.com/office/drawing/2014/main" id="{934E7B3E-DD9F-4F68-8802-1F243195DB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Line 53">
                <a:extLst>
                  <a:ext uri="{FF2B5EF4-FFF2-40B4-BE49-F238E27FC236}">
                    <a16:creationId xmlns:a16="http://schemas.microsoft.com/office/drawing/2014/main" id="{82DC4942-08E9-4BB3-BD4D-59B3B1F4947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Line 54">
                <a:extLst>
                  <a:ext uri="{FF2B5EF4-FFF2-40B4-BE49-F238E27FC236}">
                    <a16:creationId xmlns:a16="http://schemas.microsoft.com/office/drawing/2014/main" id="{024A4B1B-AF24-4C70-B798-76417FA810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Line 55">
                <a:extLst>
                  <a:ext uri="{FF2B5EF4-FFF2-40B4-BE49-F238E27FC236}">
                    <a16:creationId xmlns:a16="http://schemas.microsoft.com/office/drawing/2014/main" id="{E2320026-D56A-448F-9644-DF97A9B673F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Line 56">
                <a:extLst>
                  <a:ext uri="{FF2B5EF4-FFF2-40B4-BE49-F238E27FC236}">
                    <a16:creationId xmlns:a16="http://schemas.microsoft.com/office/drawing/2014/main" id="{29DDC197-33BC-438E-972D-F1CCF82CB7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Line 57">
                <a:extLst>
                  <a:ext uri="{FF2B5EF4-FFF2-40B4-BE49-F238E27FC236}">
                    <a16:creationId xmlns:a16="http://schemas.microsoft.com/office/drawing/2014/main" id="{54C7DEA5-EE06-438C-B039-978523B32D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Line 58">
                <a:extLst>
                  <a:ext uri="{FF2B5EF4-FFF2-40B4-BE49-F238E27FC236}">
                    <a16:creationId xmlns:a16="http://schemas.microsoft.com/office/drawing/2014/main" id="{07A7DC3F-5F57-42DC-8790-85E170F5174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Line 59">
                <a:extLst>
                  <a:ext uri="{FF2B5EF4-FFF2-40B4-BE49-F238E27FC236}">
                    <a16:creationId xmlns:a16="http://schemas.microsoft.com/office/drawing/2014/main" id="{E8EF8EE1-D680-4F3C-A7B6-CEE490BE36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Line 60">
                <a:extLst>
                  <a:ext uri="{FF2B5EF4-FFF2-40B4-BE49-F238E27FC236}">
                    <a16:creationId xmlns:a16="http://schemas.microsoft.com/office/drawing/2014/main" id="{0FA0B5F1-9A63-431C-88B4-B84A03B2CDB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Line 61">
                <a:extLst>
                  <a:ext uri="{FF2B5EF4-FFF2-40B4-BE49-F238E27FC236}">
                    <a16:creationId xmlns:a16="http://schemas.microsoft.com/office/drawing/2014/main" id="{EF984935-A37F-4BED-93AD-6F86B3DECB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Line 62">
                <a:extLst>
                  <a:ext uri="{FF2B5EF4-FFF2-40B4-BE49-F238E27FC236}">
                    <a16:creationId xmlns:a16="http://schemas.microsoft.com/office/drawing/2014/main" id="{E7E26268-1B38-40CC-9AED-358E75C1625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Line 63">
                <a:extLst>
                  <a:ext uri="{FF2B5EF4-FFF2-40B4-BE49-F238E27FC236}">
                    <a16:creationId xmlns:a16="http://schemas.microsoft.com/office/drawing/2014/main" id="{CA7EAE9F-8921-45FB-947A-D32825A9441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Line 64">
                <a:extLst>
                  <a:ext uri="{FF2B5EF4-FFF2-40B4-BE49-F238E27FC236}">
                    <a16:creationId xmlns:a16="http://schemas.microsoft.com/office/drawing/2014/main" id="{61706908-89C0-429E-B855-4EF5881AF8D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Line 65">
                <a:extLst>
                  <a:ext uri="{FF2B5EF4-FFF2-40B4-BE49-F238E27FC236}">
                    <a16:creationId xmlns:a16="http://schemas.microsoft.com/office/drawing/2014/main" id="{EE415BD1-16DF-4A2E-8693-B8A499D6F28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Line 44">
                <a:extLst>
                  <a:ext uri="{FF2B5EF4-FFF2-40B4-BE49-F238E27FC236}">
                    <a16:creationId xmlns:a16="http://schemas.microsoft.com/office/drawing/2014/main" id="{2FF7C8EC-DC3F-4F41-AA39-2B9A1380DF2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64" name="Line 43">
                <a:extLst>
                  <a:ext uri="{FF2B5EF4-FFF2-40B4-BE49-F238E27FC236}">
                    <a16:creationId xmlns:a16="http://schemas.microsoft.com/office/drawing/2014/main" id="{51C190A0-F3FD-43EB-8333-3DFD7D2D61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1" name="Group 41">
              <a:extLst>
                <a:ext uri="{FF2B5EF4-FFF2-40B4-BE49-F238E27FC236}">
                  <a16:creationId xmlns:a16="http://schemas.microsoft.com/office/drawing/2014/main" id="{B6BA38EE-5D31-4AA1-AF91-61710F485A8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351" y="6972300"/>
              <a:ext cx="12195174" cy="180000"/>
              <a:chOff x="4" y="-689"/>
              <a:chExt cx="7682" cy="232"/>
            </a:xfrm>
          </p:grpSpPr>
          <p:sp>
            <p:nvSpPr>
              <p:cNvPr id="12" name="Line 42">
                <a:extLst>
                  <a:ext uri="{FF2B5EF4-FFF2-40B4-BE49-F238E27FC236}">
                    <a16:creationId xmlns:a16="http://schemas.microsoft.com/office/drawing/2014/main" id="{806F55D8-B210-4004-A1BE-4B31083987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" name="Line 43">
                <a:extLst>
                  <a:ext uri="{FF2B5EF4-FFF2-40B4-BE49-F238E27FC236}">
                    <a16:creationId xmlns:a16="http://schemas.microsoft.com/office/drawing/2014/main" id="{BEF89FB0-0FBD-4A8A-AA77-1F369E4AA1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" name="Line 44">
                <a:extLst>
                  <a:ext uri="{FF2B5EF4-FFF2-40B4-BE49-F238E27FC236}">
                    <a16:creationId xmlns:a16="http://schemas.microsoft.com/office/drawing/2014/main" id="{20D73693-5548-48C7-9F9E-42DA7B7012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" name="Line 45">
                <a:extLst>
                  <a:ext uri="{FF2B5EF4-FFF2-40B4-BE49-F238E27FC236}">
                    <a16:creationId xmlns:a16="http://schemas.microsoft.com/office/drawing/2014/main" id="{ECFF33B6-E30D-473A-8F01-0CAC4BC0CC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" name="Line 46">
                <a:extLst>
                  <a:ext uri="{FF2B5EF4-FFF2-40B4-BE49-F238E27FC236}">
                    <a16:creationId xmlns:a16="http://schemas.microsoft.com/office/drawing/2014/main" id="{E14D662F-4E37-4ACA-A8EC-8953FAF7BCC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" name="Line 47">
                <a:extLst>
                  <a:ext uri="{FF2B5EF4-FFF2-40B4-BE49-F238E27FC236}">
                    <a16:creationId xmlns:a16="http://schemas.microsoft.com/office/drawing/2014/main" id="{DE7D095A-4BFF-421D-A291-C7FF565DDB5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" name="Line 48">
                <a:extLst>
                  <a:ext uri="{FF2B5EF4-FFF2-40B4-BE49-F238E27FC236}">
                    <a16:creationId xmlns:a16="http://schemas.microsoft.com/office/drawing/2014/main" id="{BC67FF84-37B4-40CC-BBBC-A290192E703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" name="Line 49">
                <a:extLst>
                  <a:ext uri="{FF2B5EF4-FFF2-40B4-BE49-F238E27FC236}">
                    <a16:creationId xmlns:a16="http://schemas.microsoft.com/office/drawing/2014/main" id="{EB937FEB-BC41-42B9-B7AF-24870D062E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" name="Line 50">
                <a:extLst>
                  <a:ext uri="{FF2B5EF4-FFF2-40B4-BE49-F238E27FC236}">
                    <a16:creationId xmlns:a16="http://schemas.microsoft.com/office/drawing/2014/main" id="{0E8DF880-A842-43AD-B935-98D3716005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" name="Line 51">
                <a:extLst>
                  <a:ext uri="{FF2B5EF4-FFF2-40B4-BE49-F238E27FC236}">
                    <a16:creationId xmlns:a16="http://schemas.microsoft.com/office/drawing/2014/main" id="{2D1DBA72-F139-41E4-ADEB-57541FD99C1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" name="Line 52">
                <a:extLst>
                  <a:ext uri="{FF2B5EF4-FFF2-40B4-BE49-F238E27FC236}">
                    <a16:creationId xmlns:a16="http://schemas.microsoft.com/office/drawing/2014/main" id="{CBBEF621-310F-48CE-BB79-522733830B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" name="Line 53">
                <a:extLst>
                  <a:ext uri="{FF2B5EF4-FFF2-40B4-BE49-F238E27FC236}">
                    <a16:creationId xmlns:a16="http://schemas.microsoft.com/office/drawing/2014/main" id="{47087773-EC63-437C-8BA4-36FED21D84B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" name="Line 54">
                <a:extLst>
                  <a:ext uri="{FF2B5EF4-FFF2-40B4-BE49-F238E27FC236}">
                    <a16:creationId xmlns:a16="http://schemas.microsoft.com/office/drawing/2014/main" id="{A98ABD9D-F5E8-4EA9-897C-CC527EA738B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" name="Line 55">
                <a:extLst>
                  <a:ext uri="{FF2B5EF4-FFF2-40B4-BE49-F238E27FC236}">
                    <a16:creationId xmlns:a16="http://schemas.microsoft.com/office/drawing/2014/main" id="{C9A14B46-8F21-4823-86D0-CDB63ECCB9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" name="Line 56">
                <a:extLst>
                  <a:ext uri="{FF2B5EF4-FFF2-40B4-BE49-F238E27FC236}">
                    <a16:creationId xmlns:a16="http://schemas.microsoft.com/office/drawing/2014/main" id="{89A59690-DA98-4DF6-A5E8-B373F0A0D3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" name="Line 57">
                <a:extLst>
                  <a:ext uri="{FF2B5EF4-FFF2-40B4-BE49-F238E27FC236}">
                    <a16:creationId xmlns:a16="http://schemas.microsoft.com/office/drawing/2014/main" id="{55104A5D-8A60-48EE-8BE8-4305B494B87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" name="Line 58">
                <a:extLst>
                  <a:ext uri="{FF2B5EF4-FFF2-40B4-BE49-F238E27FC236}">
                    <a16:creationId xmlns:a16="http://schemas.microsoft.com/office/drawing/2014/main" id="{451C3FCD-846A-46C8-95E3-0AE45C5408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" name="Line 59">
                <a:extLst>
                  <a:ext uri="{FF2B5EF4-FFF2-40B4-BE49-F238E27FC236}">
                    <a16:creationId xmlns:a16="http://schemas.microsoft.com/office/drawing/2014/main" id="{1F6B0425-F2ED-4FC6-8EE8-7BE012C4D22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" name="Line 60">
                <a:extLst>
                  <a:ext uri="{FF2B5EF4-FFF2-40B4-BE49-F238E27FC236}">
                    <a16:creationId xmlns:a16="http://schemas.microsoft.com/office/drawing/2014/main" id="{5CC0E465-FDF6-4FF9-AA62-1714C206DB5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" name="Line 61">
                <a:extLst>
                  <a:ext uri="{FF2B5EF4-FFF2-40B4-BE49-F238E27FC236}">
                    <a16:creationId xmlns:a16="http://schemas.microsoft.com/office/drawing/2014/main" id="{9471B470-524E-4DD6-BB69-26147456964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" name="Line 62">
                <a:extLst>
                  <a:ext uri="{FF2B5EF4-FFF2-40B4-BE49-F238E27FC236}">
                    <a16:creationId xmlns:a16="http://schemas.microsoft.com/office/drawing/2014/main" id="{793A8008-651E-465E-9FB6-88D4671A8FD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" name="Line 63">
                <a:extLst>
                  <a:ext uri="{FF2B5EF4-FFF2-40B4-BE49-F238E27FC236}">
                    <a16:creationId xmlns:a16="http://schemas.microsoft.com/office/drawing/2014/main" id="{5E5BEC64-F58E-41D5-B990-A7044D4FF50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" name="Line 64">
                <a:extLst>
                  <a:ext uri="{FF2B5EF4-FFF2-40B4-BE49-F238E27FC236}">
                    <a16:creationId xmlns:a16="http://schemas.microsoft.com/office/drawing/2014/main" id="{26737A5E-44BF-4D3E-BA6E-360A1C7B03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" name="Line 65">
                <a:extLst>
                  <a:ext uri="{FF2B5EF4-FFF2-40B4-BE49-F238E27FC236}">
                    <a16:creationId xmlns:a16="http://schemas.microsoft.com/office/drawing/2014/main" id="{1E9E557D-AD3C-4EA4-B033-EF13F9C14C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" name="Line 44">
                <a:extLst>
                  <a:ext uri="{FF2B5EF4-FFF2-40B4-BE49-F238E27FC236}">
                    <a16:creationId xmlns:a16="http://schemas.microsoft.com/office/drawing/2014/main" id="{FC82D408-1918-4633-978B-DA9DC3937D8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" name="Line 43">
                <a:extLst>
                  <a:ext uri="{FF2B5EF4-FFF2-40B4-BE49-F238E27FC236}">
                    <a16:creationId xmlns:a16="http://schemas.microsoft.com/office/drawing/2014/main" id="{B8F7B560-A976-49B3-8C1C-9FB84E090B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pic>
        <p:nvPicPr>
          <p:cNvPr id="97" name="Picture 96">
            <a:extLst>
              <a:ext uri="{FF2B5EF4-FFF2-40B4-BE49-F238E27FC236}">
                <a16:creationId xmlns:a16="http://schemas.microsoft.com/office/drawing/2014/main" id="{03408E60-B990-4276-B960-EF02297E8A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027" y="4284099"/>
            <a:ext cx="1709999" cy="84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303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 dia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5DCC56E-45B8-4DB6-AA98-E246782421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07231" y="4674553"/>
            <a:ext cx="56196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B0ABDDE-12A0-463F-B9D5-94CFB599CF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7">
            <a:extLst>
              <a:ext uri="{FF2B5EF4-FFF2-40B4-BE49-F238E27FC236}">
                <a16:creationId xmlns:a16="http://schemas.microsoft.com/office/drawing/2014/main" id="{6E81D5C7-9B08-4EC8-9259-208C4C974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7200"/>
            <a:ext cx="7406640" cy="3932084"/>
          </a:xfrm>
        </p:spPr>
        <p:txBody>
          <a:bodyPr lIns="0" tIns="0" rIns="1548000" bIns="180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6122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 dia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5DCC56E-45B8-4DB6-AA98-E246782421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07231" y="4674553"/>
            <a:ext cx="56196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B0ABDDE-12A0-463F-B9D5-94CFB599CF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7">
            <a:extLst>
              <a:ext uri="{FF2B5EF4-FFF2-40B4-BE49-F238E27FC236}">
                <a16:creationId xmlns:a16="http://schemas.microsoft.com/office/drawing/2014/main" id="{8F4380F6-4820-4757-9F14-E5BDEF803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7200"/>
            <a:ext cx="7406640" cy="3932084"/>
          </a:xfrm>
        </p:spPr>
        <p:txBody>
          <a:bodyPr lIns="0" tIns="0" rIns="1548000" bIns="180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99760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 dia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5DCC56E-45B8-4DB6-AA98-E246782421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07231" y="4674553"/>
            <a:ext cx="56196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B0ABDDE-12A0-463F-B9D5-94CFB599CF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7">
            <a:extLst>
              <a:ext uri="{FF2B5EF4-FFF2-40B4-BE49-F238E27FC236}">
                <a16:creationId xmlns:a16="http://schemas.microsoft.com/office/drawing/2014/main" id="{66EC6AA1-0D67-4E7F-9545-B2FCA0EA0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7200"/>
            <a:ext cx="7406640" cy="3932084"/>
          </a:xfrm>
        </p:spPr>
        <p:txBody>
          <a:bodyPr lIns="0" tIns="0" rIns="1548000" bIns="180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500888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 dia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5DCC56E-45B8-4DB6-AA98-E246782421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07231" y="4674553"/>
            <a:ext cx="5619600" cy="15388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B0ABDDE-12A0-463F-B9D5-94CFB599CF7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7">
            <a:extLst>
              <a:ext uri="{FF2B5EF4-FFF2-40B4-BE49-F238E27FC236}">
                <a16:creationId xmlns:a16="http://schemas.microsoft.com/office/drawing/2014/main" id="{5FAD38B0-56C2-4449-AD56-37DF91CF3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7200"/>
            <a:ext cx="7406640" cy="3932084"/>
          </a:xfrm>
        </p:spPr>
        <p:txBody>
          <a:bodyPr lIns="0" tIns="0" rIns="1548000" bIns="180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6589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br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3B17E190-DC31-4A27-A3F0-AFE19FA2CD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053596E-D0C2-4018-A52F-44866E35932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252DA-44F8-4413-9322-34D53AF1B82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" y="1348739"/>
            <a:ext cx="8229598" cy="2908935"/>
          </a:xfrm>
        </p:spPr>
        <p:txBody>
          <a:bodyPr tIns="15480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24A851-2934-49C0-9DED-3DC5A13DC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92223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s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A6FCF02B-6FA2-47FC-A930-728487FCD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5506030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3B17E190-DC31-4A27-A3F0-AFE19FA2CD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053596E-D0C2-4018-A52F-44866E35932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252DA-44F8-4413-9322-34D53AF1B82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" y="1348739"/>
            <a:ext cx="5506030" cy="2908935"/>
          </a:xfrm>
        </p:spPr>
        <p:txBody>
          <a:bodyPr tIns="15480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0339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breed met sub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3B17E190-DC31-4A27-A3F0-AFE19FA2CD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grafieken en tabellen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053596E-D0C2-4018-A52F-44866E35932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252DA-44F8-4413-9322-34D53AF1B82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" y="1640906"/>
            <a:ext cx="8229598" cy="2700000"/>
          </a:xfrm>
        </p:spPr>
        <p:txBody>
          <a:bodyPr tIns="15480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24A851-2934-49C0-9DED-3DC5A13DC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3">
            <a:extLst>
              <a:ext uri="{FF2B5EF4-FFF2-40B4-BE49-F238E27FC236}">
                <a16:creationId xmlns:a16="http://schemas.microsoft.com/office/drawing/2014/main" id="{7DCA99EA-9385-4D78-983D-D77ED64A34B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57201" y="1349722"/>
            <a:ext cx="8229598" cy="207364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95082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s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CB8C7D5-BA74-46BF-BB80-446D51DEE82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1" y="1348739"/>
            <a:ext cx="4041773" cy="2908935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3A11AEEE-047C-48A2-B81C-E14F07C49DF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45026" y="1348739"/>
            <a:ext cx="4041773" cy="2908935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56926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s inhoud met subkop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grafieken en tabellen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CB8C7D5-BA74-46BF-BB80-446D51DEE82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1" y="1640906"/>
            <a:ext cx="4041773" cy="2700000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3A11AEEE-047C-48A2-B81C-E14F07C49DF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45026" y="1640906"/>
            <a:ext cx="4041773" cy="2700000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3">
            <a:extLst>
              <a:ext uri="{FF2B5EF4-FFF2-40B4-BE49-F238E27FC236}">
                <a16:creationId xmlns:a16="http://schemas.microsoft.com/office/drawing/2014/main" id="{FE8B5CFC-57C3-48FA-BF32-30889F86E07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57201" y="1349722"/>
            <a:ext cx="4041773" cy="207364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22">
            <a:extLst>
              <a:ext uri="{FF2B5EF4-FFF2-40B4-BE49-F238E27FC236}">
                <a16:creationId xmlns:a16="http://schemas.microsoft.com/office/drawing/2014/main" id="{AE9C0414-A4CF-48CD-916B-852FE9275FB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45026" y="1349722"/>
            <a:ext cx="4041773" cy="207364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58746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en 2 koloms inhou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B1B748FC-D1D0-4F03-BF4E-E5D8A4438B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7201" y="1348739"/>
            <a:ext cx="8229600" cy="1699261"/>
          </a:xfrm>
          <a:noFill/>
        </p:spPr>
        <p:txBody>
          <a:bodyPr anchor="ctr" anchorCtr="0"/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093178E-3E84-4530-925F-7E5A647FCDF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" y="3171824"/>
            <a:ext cx="4042800" cy="1085849"/>
          </a:xfrm>
          <a:custGeom>
            <a:avLst/>
            <a:gdLst>
              <a:gd name="connsiteX0" fmla="*/ 0 w 4042800"/>
              <a:gd name="connsiteY0" fmla="*/ 0 h 1085849"/>
              <a:gd name="connsiteX1" fmla="*/ 4042800 w 4042800"/>
              <a:gd name="connsiteY1" fmla="*/ 0 h 1085849"/>
              <a:gd name="connsiteX2" fmla="*/ 4042800 w 4042800"/>
              <a:gd name="connsiteY2" fmla="*/ 1085849 h 1085849"/>
              <a:gd name="connsiteX3" fmla="*/ 0 w 4042800"/>
              <a:gd name="connsiteY3" fmla="*/ 1085849 h 108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085849">
                <a:moveTo>
                  <a:pt x="0" y="0"/>
                </a:moveTo>
                <a:lnTo>
                  <a:pt x="4042800" y="0"/>
                </a:lnTo>
                <a:lnTo>
                  <a:pt x="4042800" y="1085849"/>
                </a:lnTo>
                <a:lnTo>
                  <a:pt x="0" y="1085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708B146A-6CF1-428D-B0BB-8112210BDA9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43999" y="3171824"/>
            <a:ext cx="4042800" cy="1085849"/>
          </a:xfrm>
          <a:custGeom>
            <a:avLst/>
            <a:gdLst>
              <a:gd name="connsiteX0" fmla="*/ 0 w 4042800"/>
              <a:gd name="connsiteY0" fmla="*/ 0 h 1085849"/>
              <a:gd name="connsiteX1" fmla="*/ 4042800 w 4042800"/>
              <a:gd name="connsiteY1" fmla="*/ 0 h 1085849"/>
              <a:gd name="connsiteX2" fmla="*/ 4042800 w 4042800"/>
              <a:gd name="connsiteY2" fmla="*/ 1085849 h 1085849"/>
              <a:gd name="connsiteX3" fmla="*/ 0 w 4042800"/>
              <a:gd name="connsiteY3" fmla="*/ 1085849 h 108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085849">
                <a:moveTo>
                  <a:pt x="0" y="0"/>
                </a:moveTo>
                <a:lnTo>
                  <a:pt x="4042800" y="0"/>
                </a:lnTo>
                <a:lnTo>
                  <a:pt x="4042800" y="1085849"/>
                </a:lnTo>
                <a:lnTo>
                  <a:pt x="0" y="1085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559355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oud en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416A259D-AAAB-420D-814D-6592127B219D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191001" y="442913"/>
            <a:ext cx="4032000" cy="4032000"/>
          </a:xfrm>
          <a:custGeom>
            <a:avLst/>
            <a:gdLst>
              <a:gd name="connsiteX0" fmla="*/ 0 w 4041773"/>
              <a:gd name="connsiteY0" fmla="*/ 0 h 2908935"/>
              <a:gd name="connsiteX1" fmla="*/ 4041773 w 4041773"/>
              <a:gd name="connsiteY1" fmla="*/ 0 h 2908935"/>
              <a:gd name="connsiteX2" fmla="*/ 4041773 w 4041773"/>
              <a:gd name="connsiteY2" fmla="*/ 2908935 h 2908935"/>
              <a:gd name="connsiteX3" fmla="*/ 0 w 4041773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773" h="2908935">
                <a:moveTo>
                  <a:pt x="0" y="0"/>
                </a:moveTo>
                <a:lnTo>
                  <a:pt x="4041773" y="0"/>
                </a:lnTo>
                <a:lnTo>
                  <a:pt x="4041773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Content Placeholder 23">
            <a:extLst>
              <a:ext uri="{FF2B5EF4-FFF2-40B4-BE49-F238E27FC236}">
                <a16:creationId xmlns:a16="http://schemas.microsoft.com/office/drawing/2014/main" id="{0232A1F3-3EDE-4D87-A67F-FFF193A7C07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72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B7489E-B1CA-4992-995F-A87F3E25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1" y="365760"/>
            <a:ext cx="2663999" cy="751629"/>
          </a:xfrm>
        </p:spPr>
        <p:txBody>
          <a:bodyPr/>
          <a:lstStyle/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842236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s inhoud in vlak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019A68F2-BFD3-447A-91DE-1B630A58E15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57200" y="1348739"/>
            <a:ext cx="4042800" cy="2908935"/>
          </a:xfrm>
          <a:custGeom>
            <a:avLst/>
            <a:gdLst>
              <a:gd name="connsiteX0" fmla="*/ 0 w 4042800"/>
              <a:gd name="connsiteY0" fmla="*/ 0 h 2908935"/>
              <a:gd name="connsiteX1" fmla="*/ 4042800 w 4042800"/>
              <a:gd name="connsiteY1" fmla="*/ 0 h 2908935"/>
              <a:gd name="connsiteX2" fmla="*/ 4042800 w 4042800"/>
              <a:gd name="connsiteY2" fmla="*/ 2908935 h 2908935"/>
              <a:gd name="connsiteX3" fmla="*/ 0 w 40428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2908935">
                <a:moveTo>
                  <a:pt x="0" y="0"/>
                </a:moveTo>
                <a:lnTo>
                  <a:pt x="4042800" y="0"/>
                </a:lnTo>
                <a:lnTo>
                  <a:pt x="40428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164A15CA-0842-449A-8028-61486CF4E53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43999" y="1348739"/>
            <a:ext cx="4042800" cy="2908935"/>
          </a:xfrm>
          <a:custGeom>
            <a:avLst/>
            <a:gdLst>
              <a:gd name="connsiteX0" fmla="*/ 0 w 4042800"/>
              <a:gd name="connsiteY0" fmla="*/ 0 h 2908935"/>
              <a:gd name="connsiteX1" fmla="*/ 4042800 w 4042800"/>
              <a:gd name="connsiteY1" fmla="*/ 0 h 2908935"/>
              <a:gd name="connsiteX2" fmla="*/ 4042800 w 4042800"/>
              <a:gd name="connsiteY2" fmla="*/ 2908935 h 2908935"/>
              <a:gd name="connsiteX3" fmla="*/ 0 w 40428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2908935">
                <a:moveTo>
                  <a:pt x="0" y="0"/>
                </a:moveTo>
                <a:lnTo>
                  <a:pt x="4042800" y="0"/>
                </a:lnTo>
                <a:lnTo>
                  <a:pt x="40428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41734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s afbeelding met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BD6BFDA0-7333-4AB2-AC96-0AB2AB95EF8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43998" y="2875274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9CC5E5B2-749E-4122-B25B-A1A3A45578A2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0" y="2875274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FE677E4-AA70-44C8-8A42-EA8E2C9CC4A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7199" y="1348738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43831E9-F043-43D4-B650-84C0638CDAF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643997" y="1348738"/>
            <a:ext cx="40428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1876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083F05F-D4A6-4951-BBDE-908850C61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C27FD95-7B07-42F9-BFF4-FE89AA5ABB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706B411-CA98-49CD-8AFC-F86E9CFFD60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3549CBB4-B965-40FA-90B1-244003BF1C4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022798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9CDF0A4-2822-4747-A158-6922CF6E38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72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38028506-F17B-482D-8FBF-AC948F7F7F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239999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00079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inhoud (2x hoog tekstblok, 2x kleine tekstblokk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083F05F-D4A6-4951-BBDE-908850C61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C27FD95-7B07-42F9-BFF4-FE89AA5ABB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706B411-CA98-49CD-8AFC-F86E9CFFD60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9CDF0A4-2822-4747-A158-6922CF6E38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72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38028506-F17B-482D-8FBF-AC948F7F7F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239999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2B8F9AB-5F98-4529-8A6F-F2E5846AF248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22799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5F6A75-07D7-4FD9-A93B-DAFFF562CC82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022799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54246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inhoud (1x hoog tekstblok, 4x kleine inhoud vla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083F05F-D4A6-4951-BBDE-908850C61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C27FD95-7B07-42F9-BFF4-FE89AA5ABB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706B411-CA98-49CD-8AFC-F86E9CFFD60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9CDF0A4-2822-4747-A158-6922CF6E38A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72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697866F-687B-4C5E-887F-04881CE7F46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240000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B4267D5-CE05-4F2C-880E-44DE9DDA7C3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22799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3BCAF77-3E08-4940-AF0F-FD69FFC50C5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240000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4419ED6-F169-4A3C-995C-8582E9A038B7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022799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6725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br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3B17E190-DC31-4A27-A3F0-AFE19FA2CD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053596E-D0C2-4018-A52F-44866E35932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252DA-44F8-4413-9322-34D53AF1B82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" y="1348739"/>
            <a:ext cx="8229598" cy="2908935"/>
          </a:xfrm>
        </p:spPr>
        <p:txBody>
          <a:bodyPr tIns="154800"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24A851-2934-49C0-9DED-3DC5A13DC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963114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inhoud in vlak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083F05F-D4A6-4951-BBDE-908850C61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C27FD95-7B07-42F9-BFF4-FE89AA5ABB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706B411-CA98-49CD-8AFC-F86E9CFFD60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E958D73-0A7C-4DD4-944C-ACC93BBB234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572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4A8B5577-7FC1-41C6-9BDD-E0B673CE7A2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022799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DB55BD19-0C00-4233-9BAF-4AC2DB926D4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240000" y="1348739"/>
            <a:ext cx="2664000" cy="2908935"/>
          </a:xfrm>
          <a:custGeom>
            <a:avLst/>
            <a:gdLst>
              <a:gd name="connsiteX0" fmla="*/ 0 w 2664000"/>
              <a:gd name="connsiteY0" fmla="*/ 0 h 2908935"/>
              <a:gd name="connsiteX1" fmla="*/ 2664000 w 2664000"/>
              <a:gd name="connsiteY1" fmla="*/ 0 h 2908935"/>
              <a:gd name="connsiteX2" fmla="*/ 2664000 w 2664000"/>
              <a:gd name="connsiteY2" fmla="*/ 2908935 h 2908935"/>
              <a:gd name="connsiteX3" fmla="*/ 0 w 26640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2908935">
                <a:moveTo>
                  <a:pt x="0" y="0"/>
                </a:moveTo>
                <a:lnTo>
                  <a:pt x="2664000" y="0"/>
                </a:lnTo>
                <a:lnTo>
                  <a:pt x="2664000" y="2908935"/>
                </a:lnTo>
                <a:lnTo>
                  <a:pt x="0" y="29089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18189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afbeelding met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2BB5-D12F-4998-B164-549A0C47F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12827055-656F-4B02-A913-744BF3EC1D4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57201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B4B46791-AB24-4110-95AF-4188085CD8A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240000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Content Placeholder 33">
            <a:extLst>
              <a:ext uri="{FF2B5EF4-FFF2-40B4-BE49-F238E27FC236}">
                <a16:creationId xmlns:a16="http://schemas.microsoft.com/office/drawing/2014/main" id="{22DED192-A63C-429B-BF1C-6FD1942F8654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022799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9C718E4-776E-45ED-85AD-1E84050D161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7201" y="1348738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0FA7EDD-B33C-4C75-9B2D-C163407281F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240000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054DF36-B869-4FFC-910C-8DFDA1959B6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022799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042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ms grafiek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12827055-656F-4B02-A913-744BF3EC1D4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57201" y="3415774"/>
            <a:ext cx="2664000" cy="841899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B4B46791-AB24-4110-95AF-4188085CD8A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240000" y="3415774"/>
            <a:ext cx="2664000" cy="841899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Content Placeholder 33">
            <a:extLst>
              <a:ext uri="{FF2B5EF4-FFF2-40B4-BE49-F238E27FC236}">
                <a16:creationId xmlns:a16="http://schemas.microsoft.com/office/drawing/2014/main" id="{22DED192-A63C-429B-BF1C-6FD1942F8654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022799" y="3415774"/>
            <a:ext cx="2664000" cy="841899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tIns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hart Placeholder 15">
            <a:extLst>
              <a:ext uri="{FF2B5EF4-FFF2-40B4-BE49-F238E27FC236}">
                <a16:creationId xmlns:a16="http://schemas.microsoft.com/office/drawing/2014/main" id="{F312E6BF-C7B2-4C18-BE2F-2889387F4B7C}"/>
              </a:ext>
            </a:extLst>
          </p:cNvPr>
          <p:cNvSpPr>
            <a:spLocks noGrp="1"/>
          </p:cNvSpPr>
          <p:nvPr>
            <p:ph type="chart" sz="quarter" idx="25"/>
          </p:nvPr>
        </p:nvSpPr>
        <p:spPr>
          <a:xfrm>
            <a:off x="3239999" y="460978"/>
            <a:ext cx="2664000" cy="26640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Chart Placeholder 16">
            <a:extLst>
              <a:ext uri="{FF2B5EF4-FFF2-40B4-BE49-F238E27FC236}">
                <a16:creationId xmlns:a16="http://schemas.microsoft.com/office/drawing/2014/main" id="{EF9D7A80-CB30-4D91-8D4F-77758EE4AE6B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6022798" y="460978"/>
            <a:ext cx="2664000" cy="26640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Chart Placeholder 14">
            <a:extLst>
              <a:ext uri="{FF2B5EF4-FFF2-40B4-BE49-F238E27FC236}">
                <a16:creationId xmlns:a16="http://schemas.microsoft.com/office/drawing/2014/main" id="{212242F2-B366-4772-817F-733350A1B6A9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57200" y="460978"/>
            <a:ext cx="2664000" cy="26640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74400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2 inhoud in vlak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2BB5-D12F-4998-B164-549A0C47F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5A75D18F-85A2-42B4-82AC-7C0ABE1CCE1E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1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id="{0E6047E1-E2C4-4BEE-A6D6-F21C049D40ED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240000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Content Placeholder 32">
            <a:extLst>
              <a:ext uri="{FF2B5EF4-FFF2-40B4-BE49-F238E27FC236}">
                <a16:creationId xmlns:a16="http://schemas.microsoft.com/office/drawing/2014/main" id="{DD7E6EAC-1AC4-4C05-AA86-5654B3774199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022799" y="1348739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12827055-656F-4B02-A913-744BF3EC1D4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57201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B4B46791-AB24-4110-95AF-4188085CD8A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240000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Content Placeholder 33">
            <a:extLst>
              <a:ext uri="{FF2B5EF4-FFF2-40B4-BE49-F238E27FC236}">
                <a16:creationId xmlns:a16="http://schemas.microsoft.com/office/drawing/2014/main" id="{22DED192-A63C-429B-BF1C-6FD1942F8654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022799" y="2860874"/>
            <a:ext cx="2664000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4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2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90392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oloms inhoud (2x hoog tekstblok, 4x kleine inhoud vla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DDCF82F-D9A8-4917-A41D-22FEF35E4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BEE626-E3F5-4B2F-84D4-7EF4FE4024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F0DBC-780B-498B-A09B-F988CDECA92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8665E84A-1A79-4E46-8540-BA4245A3751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2551199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4A6F14BF-DEE8-40DF-AD8C-9B14D8E8427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57199" y="1348739"/>
            <a:ext cx="1947600" cy="2908935"/>
          </a:xfrm>
          <a:custGeom>
            <a:avLst/>
            <a:gdLst>
              <a:gd name="connsiteX0" fmla="*/ 0 w 1947600"/>
              <a:gd name="connsiteY0" fmla="*/ 0 h 2908935"/>
              <a:gd name="connsiteX1" fmla="*/ 1947600 w 1947600"/>
              <a:gd name="connsiteY1" fmla="*/ 0 h 2908935"/>
              <a:gd name="connsiteX2" fmla="*/ 1947600 w 1947600"/>
              <a:gd name="connsiteY2" fmla="*/ 2908935 h 2908935"/>
              <a:gd name="connsiteX3" fmla="*/ 0 w 1947600"/>
              <a:gd name="connsiteY3" fmla="*/ 2908935 h 29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7600" h="2908935">
                <a:moveTo>
                  <a:pt x="0" y="0"/>
                </a:moveTo>
                <a:lnTo>
                  <a:pt x="1947600" y="0"/>
                </a:lnTo>
                <a:lnTo>
                  <a:pt x="1947600" y="2908935"/>
                </a:lnTo>
                <a:lnTo>
                  <a:pt x="0" y="2908935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95259D-2191-4D23-87A6-C1B50DFEA09F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643998" y="2875274"/>
            <a:ext cx="19512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AD2887C-A154-4C61-8E9E-C71BC3EA172A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6735598" y="2875274"/>
            <a:ext cx="19512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43F96CC-66A2-4895-AAB8-2012D1C0D670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43998" y="1348739"/>
            <a:ext cx="19512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DFE9FC7-4A53-4DA8-8C6C-634666FC1F6E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6735598" y="1348739"/>
            <a:ext cx="1951200" cy="1382400"/>
          </a:xfrm>
          <a:custGeom>
            <a:avLst/>
            <a:gdLst>
              <a:gd name="connsiteX0" fmla="*/ 0 w 4042800"/>
              <a:gd name="connsiteY0" fmla="*/ 0 h 1382400"/>
              <a:gd name="connsiteX1" fmla="*/ 4042800 w 4042800"/>
              <a:gd name="connsiteY1" fmla="*/ 0 h 1382400"/>
              <a:gd name="connsiteX2" fmla="*/ 4042800 w 4042800"/>
              <a:gd name="connsiteY2" fmla="*/ 1382400 h 1382400"/>
              <a:gd name="connsiteX3" fmla="*/ 0 w 4042800"/>
              <a:gd name="connsiteY3" fmla="*/ 1382400 h 13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382400">
                <a:moveTo>
                  <a:pt x="0" y="0"/>
                </a:moveTo>
                <a:lnTo>
                  <a:pt x="4042800" y="0"/>
                </a:lnTo>
                <a:lnTo>
                  <a:pt x="4042800" y="1382400"/>
                </a:lnTo>
                <a:lnTo>
                  <a:pt x="0" y="1382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154800" rIns="72000" bIns="72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236688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inhoud breed in vlak 2 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2BB5-D12F-4998-B164-549A0C47F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5A75D18F-85A2-42B4-82AC-7C0ABE1CCE1E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1" y="1348739"/>
            <a:ext cx="8229598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 numCol="2" spcCol="288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12827055-656F-4B02-A913-744BF3EC1D4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57201" y="2860874"/>
            <a:ext cx="8229598" cy="1396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 numCol="2" spcCol="288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3046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inhoud breed in vlak 1 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2BB5-D12F-4998-B164-549A0C47F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5A75D18F-85A2-42B4-82AC-7C0ABE1CCE1E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1" y="1348739"/>
            <a:ext cx="8229598" cy="874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826800D-7327-470E-AE3E-7ACFE546C9E8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7201" y="3382874"/>
            <a:ext cx="8229598" cy="874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C5D55F8-E32E-41B3-BBE7-E30856322412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57201" y="2365807"/>
            <a:ext cx="8229598" cy="8748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739064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inhoud breed in vlak 1 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2BB5-D12F-4998-B164-549A0C47F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5A75D18F-85A2-42B4-82AC-7C0ABE1CCE1E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1" y="1348739"/>
            <a:ext cx="8229598" cy="6192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9392DD4-9122-433D-822D-2BABF495979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57201" y="3638474"/>
            <a:ext cx="8229598" cy="6192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4226A62-CA39-4AD0-B68B-F772581F3D49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57201" y="2875229"/>
            <a:ext cx="8229598" cy="6192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4E3E2D3-8A17-4960-BCFE-DA31C4F1320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57201" y="2111984"/>
            <a:ext cx="8229598" cy="6192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7954226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inhoud breed in vlak 2 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2BB5-D12F-4998-B164-549A0C47F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BCEA9-52C6-485A-BA87-52C135E4A0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174BA-8511-41B9-A746-8946AE8A46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5A75D18F-85A2-42B4-82AC-7C0ABE1CCE1E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57201" y="1348739"/>
            <a:ext cx="8229598" cy="6192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 numCol="2" spcCol="288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9392DD4-9122-433D-822D-2BABF495979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57201" y="3638474"/>
            <a:ext cx="8229598" cy="6192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 numCol="2" spcCol="288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4226A62-CA39-4AD0-B68B-F772581F3D49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57201" y="2875229"/>
            <a:ext cx="8229598" cy="6192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 numCol="2" spcCol="288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4E3E2D3-8A17-4960-BCFE-DA31C4F1320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57201" y="2111984"/>
            <a:ext cx="8229598" cy="619200"/>
          </a:xfrm>
          <a:custGeom>
            <a:avLst/>
            <a:gdLst>
              <a:gd name="connsiteX0" fmla="*/ 0 w 2664000"/>
              <a:gd name="connsiteY0" fmla="*/ 0 h 1396800"/>
              <a:gd name="connsiteX1" fmla="*/ 2664000 w 2664000"/>
              <a:gd name="connsiteY1" fmla="*/ 0 h 1396800"/>
              <a:gd name="connsiteX2" fmla="*/ 2664000 w 2664000"/>
              <a:gd name="connsiteY2" fmla="*/ 1396800 h 1396800"/>
              <a:gd name="connsiteX3" fmla="*/ 0 w 2664000"/>
              <a:gd name="connsiteY3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4000" h="1396800">
                <a:moveTo>
                  <a:pt x="0" y="0"/>
                </a:moveTo>
                <a:lnTo>
                  <a:pt x="2664000" y="0"/>
                </a:lnTo>
                <a:lnTo>
                  <a:pt x="2664000" y="1396800"/>
                </a:lnTo>
                <a:lnTo>
                  <a:pt x="0" y="13968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9900"/>
            </a:solidFill>
          </a:ln>
        </p:spPr>
        <p:txBody>
          <a:bodyPr wrap="square" lIns="154800" tIns="72000" rIns="72000" bIns="0" numCol="2" spcCol="288000">
            <a:no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  <a:lvl5pPr>
              <a:defRPr sz="1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32520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184CC7-832C-4274-97E9-E27CF597B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9A1415-6755-4713-BDCD-DC202978E6A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C39CD1-15A2-41A5-8347-CE1BA07704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48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leiding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A6FCF02B-6FA2-47FC-A930-728487FCD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5506030" cy="7516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3B17E190-DC31-4A27-A3F0-AFE19FA2CD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KPN Refresh </a:t>
            </a:r>
            <a:r>
              <a:rPr lang="en-US" dirty="0" err="1"/>
              <a:t>Classificatie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053596E-D0C2-4018-A52F-44866E35932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731FE589-11B6-481B-BDCC-6E6587B181D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57201" y="2438400"/>
            <a:ext cx="5504686" cy="1819273"/>
          </a:xfrm>
          <a:custGeom>
            <a:avLst/>
            <a:gdLst>
              <a:gd name="connsiteX0" fmla="*/ 0 w 5504686"/>
              <a:gd name="connsiteY0" fmla="*/ 0 h 1819273"/>
              <a:gd name="connsiteX1" fmla="*/ 5504686 w 5504686"/>
              <a:gd name="connsiteY1" fmla="*/ 0 h 1819273"/>
              <a:gd name="connsiteX2" fmla="*/ 5504686 w 5504686"/>
              <a:gd name="connsiteY2" fmla="*/ 1819273 h 1819273"/>
              <a:gd name="connsiteX3" fmla="*/ 0 w 5504686"/>
              <a:gd name="connsiteY3" fmla="*/ 1819273 h 181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4686" h="1819273">
                <a:moveTo>
                  <a:pt x="0" y="0"/>
                </a:moveTo>
                <a:lnTo>
                  <a:pt x="5504686" y="0"/>
                </a:lnTo>
                <a:lnTo>
                  <a:pt x="5504686" y="1819273"/>
                </a:lnTo>
                <a:lnTo>
                  <a:pt x="0" y="1819273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9C6B7BEB-9A54-47A0-8140-3ED46560DA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57200" y="1341121"/>
            <a:ext cx="5508000" cy="932179"/>
          </a:xfrm>
          <a:custGeom>
            <a:avLst/>
            <a:gdLst>
              <a:gd name="connsiteX0" fmla="*/ 0 w 5508000"/>
              <a:gd name="connsiteY0" fmla="*/ 0 h 747897"/>
              <a:gd name="connsiteX1" fmla="*/ 5508000 w 5508000"/>
              <a:gd name="connsiteY1" fmla="*/ 0 h 747897"/>
              <a:gd name="connsiteX2" fmla="*/ 5508000 w 5508000"/>
              <a:gd name="connsiteY2" fmla="*/ 747897 h 747897"/>
              <a:gd name="connsiteX3" fmla="*/ 0 w 5508000"/>
              <a:gd name="connsiteY3" fmla="*/ 747897 h 74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8000" h="747897">
                <a:moveTo>
                  <a:pt x="0" y="0"/>
                </a:moveTo>
                <a:lnTo>
                  <a:pt x="5508000" y="0"/>
                </a:lnTo>
                <a:lnTo>
                  <a:pt x="5508000" y="747897"/>
                </a:lnTo>
                <a:lnTo>
                  <a:pt x="0" y="747897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800" b="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883359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5386A0C-E4D1-4BDE-A0E4-F6F0790C9F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E6087A-0862-479E-A069-A013EFAACA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9273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i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E66134-F008-4BB4-826F-992D0B986C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7090" y="2131966"/>
            <a:ext cx="3489820" cy="1013791"/>
          </a:xfrm>
        </p:spPr>
        <p:txBody>
          <a:bodyPr anchor="b" anchorCtr="0">
            <a:noAutofit/>
          </a:bodyPr>
          <a:lstStyle>
            <a:lvl1pPr algn="ctr">
              <a:lnSpc>
                <a:spcPct val="80000"/>
              </a:lnSpc>
              <a:defRPr sz="71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</p:spTree>
    <p:extLst>
      <p:ext uri="{BB962C8B-B14F-4D97-AF65-F5344CB8AC3E}">
        <p14:creationId xmlns:p14="http://schemas.microsoft.com/office/powerpoint/2010/main" val="38787858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i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9CC57E-F53D-4E30-B371-F117E196EB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7090" y="545284"/>
            <a:ext cx="3489820" cy="1013791"/>
          </a:xfrm>
        </p:spPr>
        <p:txBody>
          <a:bodyPr anchor="b" anchorCtr="0">
            <a:noAutofit/>
          </a:bodyPr>
          <a:lstStyle>
            <a:lvl1pPr algn="ctr">
              <a:lnSpc>
                <a:spcPct val="80000"/>
              </a:lnSpc>
              <a:defRPr sz="71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</p:spTree>
    <p:extLst>
      <p:ext uri="{BB962C8B-B14F-4D97-AF65-F5344CB8AC3E}">
        <p14:creationId xmlns:p14="http://schemas.microsoft.com/office/powerpoint/2010/main" val="407966072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i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4F6ACC-BDB3-408F-AA9B-AB9EDAA4E6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7090" y="469783"/>
            <a:ext cx="3489820" cy="4018327"/>
          </a:xfrm>
        </p:spPr>
        <p:txBody>
          <a:bodyPr lIns="108000" rIns="108000" anchor="ctr" anchorCtr="0"/>
          <a:lstStyle>
            <a:lvl1pPr algn="ctr">
              <a:lnSpc>
                <a:spcPct val="80000"/>
              </a:lnSpc>
              <a:defRPr sz="7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</p:spTree>
    <p:extLst>
      <p:ext uri="{BB962C8B-B14F-4D97-AF65-F5344CB8AC3E}">
        <p14:creationId xmlns:p14="http://schemas.microsoft.com/office/powerpoint/2010/main" val="112547488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i met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19610AD-1EB9-43C4-98A8-20BBE1E64C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820" y="3185160"/>
            <a:ext cx="2613660" cy="1013460"/>
          </a:xfrm>
        </p:spPr>
        <p:txBody>
          <a:bodyPr lIns="108000" rIns="108000" bIns="0" anchor="ctr" anchorCtr="0"/>
          <a:lstStyle>
            <a:lvl1pPr algn="ctr">
              <a:defRPr sz="1400"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E51F096-F249-4895-82E5-7B2501F7EB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65170" y="3185160"/>
            <a:ext cx="2613660" cy="1013460"/>
          </a:xfrm>
        </p:spPr>
        <p:txBody>
          <a:bodyPr lIns="108000" rIns="108000" anchor="ctr" anchorCtr="0"/>
          <a:lstStyle>
            <a:lvl1pPr algn="ctr">
              <a:defRPr sz="1400"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65DD900-C98E-4C13-AE6A-D7A9FC3030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65520" y="3185160"/>
            <a:ext cx="2613660" cy="1013460"/>
          </a:xfrm>
        </p:spPr>
        <p:txBody>
          <a:bodyPr lIns="108000" rIns="108000" anchor="ctr" anchorCtr="0"/>
          <a:lstStyle>
            <a:lvl1pPr algn="ctr">
              <a:defRPr sz="1400"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06FAF58-6FE4-4B95-8431-9FD4F785F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5421629" cy="7516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740032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i zonder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5477CC-85F5-4253-ACD3-B2C1BE616D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820" y="3185160"/>
            <a:ext cx="2613660" cy="1013460"/>
          </a:xfrm>
        </p:spPr>
        <p:txBody>
          <a:bodyPr lIns="108000" rIns="108000" anchor="ctr" anchorCtr="0"/>
          <a:lstStyle>
            <a:lvl1pPr algn="ctr">
              <a:lnSpc>
                <a:spcPct val="80000"/>
              </a:lnSpc>
              <a:defRPr sz="7200" b="0"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37A259E-81A1-45EC-8807-5EB160CF73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65170" y="2257425"/>
            <a:ext cx="2613660" cy="1941195"/>
          </a:xfrm>
        </p:spPr>
        <p:txBody>
          <a:bodyPr lIns="108000" rIns="108000" anchor="ctr" anchorCtr="0"/>
          <a:lstStyle>
            <a:lvl1pPr algn="ctr">
              <a:lnSpc>
                <a:spcPct val="80000"/>
              </a:lnSpc>
              <a:defRPr sz="7200" b="0"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C168487-0897-4790-AFE0-A1B1D2D5C5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65520" y="1362075"/>
            <a:ext cx="2613660" cy="2836545"/>
          </a:xfrm>
        </p:spPr>
        <p:txBody>
          <a:bodyPr lIns="108000" rIns="108000" anchor="ctr" anchorCtr="0"/>
          <a:lstStyle>
            <a:lvl1pPr algn="ctr">
              <a:lnSpc>
                <a:spcPct val="80000"/>
              </a:lnSpc>
              <a:defRPr sz="7200" b="0">
                <a:solidFill>
                  <a:schemeClr val="bg1"/>
                </a:solidFill>
              </a:defRPr>
            </a:lvl1pPr>
            <a:lvl2pPr marL="0" indent="0" algn="ctr">
              <a:buNone/>
              <a:defRPr sz="14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12085541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98674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6448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5869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DE2201-5F28-420D-9E30-8ABB2CF982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65760"/>
            <a:ext cx="3240000" cy="994118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91638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leiding en 2 koloms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BFDC572-340F-48C6-ACB6-B71677AE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5507999" cy="7516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AEEB6-55F0-4E65-8AD0-DBAF8FB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07231" y="4674553"/>
            <a:ext cx="5256000" cy="1538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800FBF2-58D0-4874-BC72-C7E947856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77DDB4-5B07-4870-A2A3-A7CD3E062C9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57200" y="2439673"/>
            <a:ext cx="4042800" cy="1818000"/>
          </a:xfrm>
          <a:custGeom>
            <a:avLst/>
            <a:gdLst>
              <a:gd name="connsiteX0" fmla="*/ 0 w 4042800"/>
              <a:gd name="connsiteY0" fmla="*/ 0 h 1818000"/>
              <a:gd name="connsiteX1" fmla="*/ 4042800 w 4042800"/>
              <a:gd name="connsiteY1" fmla="*/ 0 h 1818000"/>
              <a:gd name="connsiteX2" fmla="*/ 4042800 w 4042800"/>
              <a:gd name="connsiteY2" fmla="*/ 1818000 h 1818000"/>
              <a:gd name="connsiteX3" fmla="*/ 0 w 4042800"/>
              <a:gd name="connsiteY3" fmla="*/ 1818000 h 18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818000">
                <a:moveTo>
                  <a:pt x="0" y="0"/>
                </a:moveTo>
                <a:lnTo>
                  <a:pt x="4042800" y="0"/>
                </a:lnTo>
                <a:lnTo>
                  <a:pt x="4042800" y="1818000"/>
                </a:lnTo>
                <a:lnTo>
                  <a:pt x="0" y="18180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EDCC0509-579F-4858-8395-E81E49D9EBD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643998" y="2439673"/>
            <a:ext cx="4042800" cy="1818000"/>
          </a:xfrm>
          <a:custGeom>
            <a:avLst/>
            <a:gdLst>
              <a:gd name="connsiteX0" fmla="*/ 0 w 4042800"/>
              <a:gd name="connsiteY0" fmla="*/ 0 h 1818000"/>
              <a:gd name="connsiteX1" fmla="*/ 4042800 w 4042800"/>
              <a:gd name="connsiteY1" fmla="*/ 0 h 1818000"/>
              <a:gd name="connsiteX2" fmla="*/ 4042800 w 4042800"/>
              <a:gd name="connsiteY2" fmla="*/ 1818000 h 1818000"/>
              <a:gd name="connsiteX3" fmla="*/ 0 w 4042800"/>
              <a:gd name="connsiteY3" fmla="*/ 1818000 h 18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2800" h="1818000">
                <a:moveTo>
                  <a:pt x="0" y="0"/>
                </a:moveTo>
                <a:lnTo>
                  <a:pt x="4042800" y="0"/>
                </a:lnTo>
                <a:lnTo>
                  <a:pt x="4042800" y="1818000"/>
                </a:lnTo>
                <a:lnTo>
                  <a:pt x="0" y="1818000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4">
            <a:extLst>
              <a:ext uri="{FF2B5EF4-FFF2-40B4-BE49-F238E27FC236}">
                <a16:creationId xmlns:a16="http://schemas.microsoft.com/office/drawing/2014/main" id="{DC4C5EE7-7C04-4EE7-BDF9-398D346074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57200" y="1341121"/>
            <a:ext cx="5508000" cy="932179"/>
          </a:xfrm>
          <a:custGeom>
            <a:avLst/>
            <a:gdLst>
              <a:gd name="connsiteX0" fmla="*/ 0 w 5508000"/>
              <a:gd name="connsiteY0" fmla="*/ 0 h 747897"/>
              <a:gd name="connsiteX1" fmla="*/ 5508000 w 5508000"/>
              <a:gd name="connsiteY1" fmla="*/ 0 h 747897"/>
              <a:gd name="connsiteX2" fmla="*/ 5508000 w 5508000"/>
              <a:gd name="connsiteY2" fmla="*/ 747897 h 747897"/>
              <a:gd name="connsiteX3" fmla="*/ 0 w 5508000"/>
              <a:gd name="connsiteY3" fmla="*/ 747897 h 74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8000" h="747897">
                <a:moveTo>
                  <a:pt x="0" y="0"/>
                </a:moveTo>
                <a:lnTo>
                  <a:pt x="5508000" y="0"/>
                </a:lnTo>
                <a:lnTo>
                  <a:pt x="5508000" y="747897"/>
                </a:lnTo>
                <a:lnTo>
                  <a:pt x="0" y="747897"/>
                </a:lnTo>
                <a:close/>
              </a:path>
            </a:pathLst>
          </a:custGeom>
        </p:spPr>
        <p:txBody>
          <a:bodyPr wrap="square" tIns="154800">
            <a:noAutofit/>
          </a:bodyPr>
          <a:lstStyle>
            <a:lvl1pPr>
              <a:defRPr sz="1800" b="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350817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75F6665-55A9-422C-8CF9-BE4F14F60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1" y="714895"/>
            <a:ext cx="4724400" cy="3711792"/>
          </a:xfrm>
        </p:spPr>
        <p:txBody>
          <a:bodyPr lIns="108000" rIns="108000" anchor="ctr" anchorCtr="0"/>
          <a:lstStyle>
            <a:lvl1pPr algn="ctr">
              <a:defRPr sz="3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965142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C532470-2D0D-47D3-8975-D68C6151C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8431" y="864524"/>
            <a:ext cx="5187140" cy="3412534"/>
          </a:xfrm>
        </p:spPr>
        <p:txBody>
          <a:bodyPr lIns="108000" rIns="108000" anchor="ctr" anchorCtr="0"/>
          <a:lstStyle>
            <a:lvl1pPr algn="ctr">
              <a:defRPr sz="3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643489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8A2D65A-6C1B-423C-A923-D563A8B42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6329" y="864524"/>
            <a:ext cx="3491344" cy="3412534"/>
          </a:xfrm>
        </p:spPr>
        <p:txBody>
          <a:bodyPr lIns="108000" rIns="108000" anchor="ctr" anchorCtr="0"/>
          <a:lstStyle>
            <a:lvl1pPr algn="ctr">
              <a:defRPr sz="3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905419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55E1657-37E6-484C-A365-8E4209A14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907" y="864524"/>
            <a:ext cx="6916188" cy="3412534"/>
          </a:xfrm>
        </p:spPr>
        <p:txBody>
          <a:bodyPr lIns="108000" rIns="108000" anchor="ctr" anchorCtr="0"/>
          <a:lstStyle>
            <a:lvl1pPr algn="ctr">
              <a:defRPr sz="3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492866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B7ABBB8-AE5D-4259-9BF5-A8DB07D45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1" y="714895"/>
            <a:ext cx="4724400" cy="3711792"/>
          </a:xfrm>
        </p:spPr>
        <p:txBody>
          <a:bodyPr lIns="108000" rIns="108000" anchor="ctr" anchorCtr="0"/>
          <a:lstStyle>
            <a:lvl1pPr algn="ctr">
              <a:defRPr sz="3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381066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A6439DB-30F2-4C07-B75D-27665107B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1" y="714895"/>
            <a:ext cx="4724400" cy="3711792"/>
          </a:xfrm>
        </p:spPr>
        <p:txBody>
          <a:bodyPr lIns="108000" rIns="108000" anchor="ctr" anchorCtr="0"/>
          <a:lstStyle>
            <a:lvl1pPr algn="ctr">
              <a:defRPr sz="3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0518381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 8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E5ABC94-86B5-4C22-A6E8-F52141CC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1" y="714895"/>
            <a:ext cx="4724400" cy="3711792"/>
          </a:xfrm>
        </p:spPr>
        <p:txBody>
          <a:bodyPr lIns="108000" rIns="108000" anchor="ctr" anchorCtr="0"/>
          <a:lstStyle>
            <a:lvl1pPr algn="ctr">
              <a:defRPr sz="3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90997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 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FA891A49-DF75-4F6C-B106-D4EC4D8BB9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65760"/>
            <a:ext cx="3240000" cy="994118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D98AED-EB9E-4621-9AEE-6B0CBC3700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E0EB7A9-851A-4BCB-A627-736594165F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67CA14-6589-423A-B736-70C1ED940C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027" y="4284099"/>
            <a:ext cx="1709999" cy="84480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F696D11-820E-461D-85A3-E2D437305E8E}"/>
              </a:ext>
            </a:extLst>
          </p:cNvPr>
          <p:cNvGrpSpPr/>
          <p:nvPr userDrawn="1"/>
        </p:nvGrpSpPr>
        <p:grpSpPr>
          <a:xfrm>
            <a:off x="-209548" y="-215400"/>
            <a:ext cx="9563096" cy="5574301"/>
            <a:chOff x="-294300" y="-297475"/>
            <a:chExt cx="12780600" cy="7449775"/>
          </a:xfrm>
        </p:grpSpPr>
        <p:grpSp>
          <p:nvGrpSpPr>
            <p:cNvPr id="9" name="Group 21">
              <a:extLst>
                <a:ext uri="{FF2B5EF4-FFF2-40B4-BE49-F238E27FC236}">
                  <a16:creationId xmlns:a16="http://schemas.microsoft.com/office/drawing/2014/main" id="{35604267-BCA5-4F3E-ADD2-D01FE17E46D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94300" y="0"/>
              <a:ext cx="180000" cy="6858000"/>
              <a:chOff x="-232" y="0"/>
              <a:chExt cx="232" cy="4320"/>
            </a:xfrm>
          </p:grpSpPr>
          <p:sp>
            <p:nvSpPr>
              <p:cNvPr id="83" name="Line 22">
                <a:extLst>
                  <a:ext uri="{FF2B5EF4-FFF2-40B4-BE49-F238E27FC236}">
                    <a16:creationId xmlns:a16="http://schemas.microsoft.com/office/drawing/2014/main" id="{A7AEA355-46D1-4CD7-B221-970652FCE6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Line 23">
                <a:extLst>
                  <a:ext uri="{FF2B5EF4-FFF2-40B4-BE49-F238E27FC236}">
                    <a16:creationId xmlns:a16="http://schemas.microsoft.com/office/drawing/2014/main" id="{38A32564-207F-4BF6-9522-8655D81FB37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Line 24">
                <a:extLst>
                  <a:ext uri="{FF2B5EF4-FFF2-40B4-BE49-F238E27FC236}">
                    <a16:creationId xmlns:a16="http://schemas.microsoft.com/office/drawing/2014/main" id="{62BAB2EF-D38A-4723-B445-3522B25A7F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Line 25">
                <a:extLst>
                  <a:ext uri="{FF2B5EF4-FFF2-40B4-BE49-F238E27FC236}">
                    <a16:creationId xmlns:a16="http://schemas.microsoft.com/office/drawing/2014/main" id="{561171AD-ED42-4977-B6F0-9ADFF66D728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Line 26">
                <a:extLst>
                  <a:ext uri="{FF2B5EF4-FFF2-40B4-BE49-F238E27FC236}">
                    <a16:creationId xmlns:a16="http://schemas.microsoft.com/office/drawing/2014/main" id="{7A80CB16-FAEC-420B-AEC5-D5DD2E48E80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Line 27">
                <a:extLst>
                  <a:ext uri="{FF2B5EF4-FFF2-40B4-BE49-F238E27FC236}">
                    <a16:creationId xmlns:a16="http://schemas.microsoft.com/office/drawing/2014/main" id="{AE41087C-F942-4149-A4B6-32772CC8A0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Line 28">
                <a:extLst>
                  <a:ext uri="{FF2B5EF4-FFF2-40B4-BE49-F238E27FC236}">
                    <a16:creationId xmlns:a16="http://schemas.microsoft.com/office/drawing/2014/main" id="{BA798B5B-5806-4E3B-8933-3ABB85B5FB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Line 31">
                <a:extLst>
                  <a:ext uri="{FF2B5EF4-FFF2-40B4-BE49-F238E27FC236}">
                    <a16:creationId xmlns:a16="http://schemas.microsoft.com/office/drawing/2014/main" id="{6251EF71-735B-4D6D-946F-73490AB74FB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Line 32">
                <a:extLst>
                  <a:ext uri="{FF2B5EF4-FFF2-40B4-BE49-F238E27FC236}">
                    <a16:creationId xmlns:a16="http://schemas.microsoft.com/office/drawing/2014/main" id="{D2EE6F6D-960E-486F-A9D7-E9889C4FF0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Line 33">
                <a:extLst>
                  <a:ext uri="{FF2B5EF4-FFF2-40B4-BE49-F238E27FC236}">
                    <a16:creationId xmlns:a16="http://schemas.microsoft.com/office/drawing/2014/main" id="{B5F2C237-C5AD-42A1-8850-E948C6E13AC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Line 34">
                <a:extLst>
                  <a:ext uri="{FF2B5EF4-FFF2-40B4-BE49-F238E27FC236}">
                    <a16:creationId xmlns:a16="http://schemas.microsoft.com/office/drawing/2014/main" id="{C4FCFD03-37B9-47EB-8C0F-F2C9531128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Line 35">
                <a:extLst>
                  <a:ext uri="{FF2B5EF4-FFF2-40B4-BE49-F238E27FC236}">
                    <a16:creationId xmlns:a16="http://schemas.microsoft.com/office/drawing/2014/main" id="{81B0DD32-C4F6-4078-94DF-C7B07A43CA7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Line 36">
                <a:extLst>
                  <a:ext uri="{FF2B5EF4-FFF2-40B4-BE49-F238E27FC236}">
                    <a16:creationId xmlns:a16="http://schemas.microsoft.com/office/drawing/2014/main" id="{46C87894-3F7E-4DE9-A7FB-F6A17BB31EC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Line 37">
                <a:extLst>
                  <a:ext uri="{FF2B5EF4-FFF2-40B4-BE49-F238E27FC236}">
                    <a16:creationId xmlns:a16="http://schemas.microsoft.com/office/drawing/2014/main" id="{1317EDD3-B39D-43A3-B0B3-E1C0684DD8A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Line 38">
                <a:extLst>
                  <a:ext uri="{FF2B5EF4-FFF2-40B4-BE49-F238E27FC236}">
                    <a16:creationId xmlns:a16="http://schemas.microsoft.com/office/drawing/2014/main" id="{56E43FF7-653D-4AFF-8B69-6EE3F34673C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Line 38">
                <a:extLst>
                  <a:ext uri="{FF2B5EF4-FFF2-40B4-BE49-F238E27FC236}">
                    <a16:creationId xmlns:a16="http://schemas.microsoft.com/office/drawing/2014/main" id="{43D8FF6A-9F2D-45AE-8A87-91DBC9D99A7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1" name="Group 21">
              <a:extLst>
                <a:ext uri="{FF2B5EF4-FFF2-40B4-BE49-F238E27FC236}">
                  <a16:creationId xmlns:a16="http://schemas.microsoft.com/office/drawing/2014/main" id="{C8D621A0-2A83-47FE-8D68-223C6F31E3D9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306300" y="0"/>
              <a:ext cx="180000" cy="6858000"/>
              <a:chOff x="-232" y="0"/>
              <a:chExt cx="232" cy="4320"/>
            </a:xfrm>
          </p:grpSpPr>
          <p:sp>
            <p:nvSpPr>
              <p:cNvPr id="67" name="Line 22">
                <a:extLst>
                  <a:ext uri="{FF2B5EF4-FFF2-40B4-BE49-F238E27FC236}">
                    <a16:creationId xmlns:a16="http://schemas.microsoft.com/office/drawing/2014/main" id="{3EA50EE4-151D-45EA-88CD-59F7D24CC3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Line 23">
                <a:extLst>
                  <a:ext uri="{FF2B5EF4-FFF2-40B4-BE49-F238E27FC236}">
                    <a16:creationId xmlns:a16="http://schemas.microsoft.com/office/drawing/2014/main" id="{1F606375-273D-4D4A-BA86-3ADF31F0746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Line 24">
                <a:extLst>
                  <a:ext uri="{FF2B5EF4-FFF2-40B4-BE49-F238E27FC236}">
                    <a16:creationId xmlns:a16="http://schemas.microsoft.com/office/drawing/2014/main" id="{61C2E332-FC99-4063-8BA7-84EAA8C23FB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Line 25">
                <a:extLst>
                  <a:ext uri="{FF2B5EF4-FFF2-40B4-BE49-F238E27FC236}">
                    <a16:creationId xmlns:a16="http://schemas.microsoft.com/office/drawing/2014/main" id="{E0047E75-963F-4ED0-8656-0EEC763097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Line 26">
                <a:extLst>
                  <a:ext uri="{FF2B5EF4-FFF2-40B4-BE49-F238E27FC236}">
                    <a16:creationId xmlns:a16="http://schemas.microsoft.com/office/drawing/2014/main" id="{64907A15-96D6-41BF-A0CB-9D62FEA44A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Line 27">
                <a:extLst>
                  <a:ext uri="{FF2B5EF4-FFF2-40B4-BE49-F238E27FC236}">
                    <a16:creationId xmlns:a16="http://schemas.microsoft.com/office/drawing/2014/main" id="{FD271422-BC20-434A-9AFD-7169A8A68B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Line 28">
                <a:extLst>
                  <a:ext uri="{FF2B5EF4-FFF2-40B4-BE49-F238E27FC236}">
                    <a16:creationId xmlns:a16="http://schemas.microsoft.com/office/drawing/2014/main" id="{1E88BD9C-B943-48A7-A3B1-B6421815F4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Line 31">
                <a:extLst>
                  <a:ext uri="{FF2B5EF4-FFF2-40B4-BE49-F238E27FC236}">
                    <a16:creationId xmlns:a16="http://schemas.microsoft.com/office/drawing/2014/main" id="{4C51A791-1309-4B99-ABA6-FBA21529870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Line 32">
                <a:extLst>
                  <a:ext uri="{FF2B5EF4-FFF2-40B4-BE49-F238E27FC236}">
                    <a16:creationId xmlns:a16="http://schemas.microsoft.com/office/drawing/2014/main" id="{732AFFFE-4F47-44B6-9C33-FE0059EDA7C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Line 33">
                <a:extLst>
                  <a:ext uri="{FF2B5EF4-FFF2-40B4-BE49-F238E27FC236}">
                    <a16:creationId xmlns:a16="http://schemas.microsoft.com/office/drawing/2014/main" id="{06BD6FE9-6111-4C3D-9BF0-7D8B1DD0B39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Line 34">
                <a:extLst>
                  <a:ext uri="{FF2B5EF4-FFF2-40B4-BE49-F238E27FC236}">
                    <a16:creationId xmlns:a16="http://schemas.microsoft.com/office/drawing/2014/main" id="{93BCF6C5-0E5C-4815-B025-9CCFF7CFA7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Line 35">
                <a:extLst>
                  <a:ext uri="{FF2B5EF4-FFF2-40B4-BE49-F238E27FC236}">
                    <a16:creationId xmlns:a16="http://schemas.microsoft.com/office/drawing/2014/main" id="{C87171D6-64D2-4D2A-B457-807D9ABC85A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Line 36">
                <a:extLst>
                  <a:ext uri="{FF2B5EF4-FFF2-40B4-BE49-F238E27FC236}">
                    <a16:creationId xmlns:a16="http://schemas.microsoft.com/office/drawing/2014/main" id="{A458445B-391F-4CC1-8E95-C763FC86032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Line 37">
                <a:extLst>
                  <a:ext uri="{FF2B5EF4-FFF2-40B4-BE49-F238E27FC236}">
                    <a16:creationId xmlns:a16="http://schemas.microsoft.com/office/drawing/2014/main" id="{A3D3ECA2-A99F-4CB9-B377-DCC6B30B33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Line 38">
                <a:extLst>
                  <a:ext uri="{FF2B5EF4-FFF2-40B4-BE49-F238E27FC236}">
                    <a16:creationId xmlns:a16="http://schemas.microsoft.com/office/drawing/2014/main" id="{5D923B29-C3A3-4F57-AC38-269114CBFA5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Line 38">
                <a:extLst>
                  <a:ext uri="{FF2B5EF4-FFF2-40B4-BE49-F238E27FC236}">
                    <a16:creationId xmlns:a16="http://schemas.microsoft.com/office/drawing/2014/main" id="{CD93C0C1-27C6-4088-9A9E-7BB6BFE8210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3" name="Group 41">
              <a:extLst>
                <a:ext uri="{FF2B5EF4-FFF2-40B4-BE49-F238E27FC236}">
                  <a16:creationId xmlns:a16="http://schemas.microsoft.com/office/drawing/2014/main" id="{D258F31E-91DF-4D05-9510-0FB958B46AF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" y="-297475"/>
              <a:ext cx="12191999" cy="180000"/>
              <a:chOff x="0" y="-689"/>
              <a:chExt cx="7680" cy="232"/>
            </a:xfrm>
          </p:grpSpPr>
          <p:sp>
            <p:nvSpPr>
              <p:cNvPr id="41" name="Line 42">
                <a:extLst>
                  <a:ext uri="{FF2B5EF4-FFF2-40B4-BE49-F238E27FC236}">
                    <a16:creationId xmlns:a16="http://schemas.microsoft.com/office/drawing/2014/main" id="{74CB7DF6-1388-44C9-AE60-17B481B334D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Line 43">
                <a:extLst>
                  <a:ext uri="{FF2B5EF4-FFF2-40B4-BE49-F238E27FC236}">
                    <a16:creationId xmlns:a16="http://schemas.microsoft.com/office/drawing/2014/main" id="{E63BA3E9-5CF6-4C77-AF03-521E8A7020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Line 44">
                <a:extLst>
                  <a:ext uri="{FF2B5EF4-FFF2-40B4-BE49-F238E27FC236}">
                    <a16:creationId xmlns:a16="http://schemas.microsoft.com/office/drawing/2014/main" id="{31C4C9CE-0815-4879-846C-1B5767C20EB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4" name="Line 45">
                <a:extLst>
                  <a:ext uri="{FF2B5EF4-FFF2-40B4-BE49-F238E27FC236}">
                    <a16:creationId xmlns:a16="http://schemas.microsoft.com/office/drawing/2014/main" id="{A062E36F-ED39-4196-8254-DF7782DC16F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Line 46">
                <a:extLst>
                  <a:ext uri="{FF2B5EF4-FFF2-40B4-BE49-F238E27FC236}">
                    <a16:creationId xmlns:a16="http://schemas.microsoft.com/office/drawing/2014/main" id="{A2B2D885-E8B5-4F5D-A8C5-9AA9F6A773B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Line 47">
                <a:extLst>
                  <a:ext uri="{FF2B5EF4-FFF2-40B4-BE49-F238E27FC236}">
                    <a16:creationId xmlns:a16="http://schemas.microsoft.com/office/drawing/2014/main" id="{0DA9659B-1C40-479A-9B6D-F02E691A470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Line 48">
                <a:extLst>
                  <a:ext uri="{FF2B5EF4-FFF2-40B4-BE49-F238E27FC236}">
                    <a16:creationId xmlns:a16="http://schemas.microsoft.com/office/drawing/2014/main" id="{0051EB5A-C0B6-4B3E-A165-2BD0103CB3C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Line 49">
                <a:extLst>
                  <a:ext uri="{FF2B5EF4-FFF2-40B4-BE49-F238E27FC236}">
                    <a16:creationId xmlns:a16="http://schemas.microsoft.com/office/drawing/2014/main" id="{58EC153C-06B5-4E0A-89B4-B1FCCB07924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Line 50">
                <a:extLst>
                  <a:ext uri="{FF2B5EF4-FFF2-40B4-BE49-F238E27FC236}">
                    <a16:creationId xmlns:a16="http://schemas.microsoft.com/office/drawing/2014/main" id="{4779F091-40E0-4D79-9831-7C78DC42832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Line 51">
                <a:extLst>
                  <a:ext uri="{FF2B5EF4-FFF2-40B4-BE49-F238E27FC236}">
                    <a16:creationId xmlns:a16="http://schemas.microsoft.com/office/drawing/2014/main" id="{66DD5C67-8823-4942-B675-7486BC71C3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Line 52">
                <a:extLst>
                  <a:ext uri="{FF2B5EF4-FFF2-40B4-BE49-F238E27FC236}">
                    <a16:creationId xmlns:a16="http://schemas.microsoft.com/office/drawing/2014/main" id="{DB9B3E46-F92E-40C7-9A47-51069C8A79D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Line 53">
                <a:extLst>
                  <a:ext uri="{FF2B5EF4-FFF2-40B4-BE49-F238E27FC236}">
                    <a16:creationId xmlns:a16="http://schemas.microsoft.com/office/drawing/2014/main" id="{852B44B9-8E87-4C32-A72E-F0E6FC2DF1C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Line 54">
                <a:extLst>
                  <a:ext uri="{FF2B5EF4-FFF2-40B4-BE49-F238E27FC236}">
                    <a16:creationId xmlns:a16="http://schemas.microsoft.com/office/drawing/2014/main" id="{D127F4C5-371D-4E59-B032-9312CC53A49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Line 55">
                <a:extLst>
                  <a:ext uri="{FF2B5EF4-FFF2-40B4-BE49-F238E27FC236}">
                    <a16:creationId xmlns:a16="http://schemas.microsoft.com/office/drawing/2014/main" id="{9A614299-0179-42DF-B424-AA63AAD6AFD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Line 56">
                <a:extLst>
                  <a:ext uri="{FF2B5EF4-FFF2-40B4-BE49-F238E27FC236}">
                    <a16:creationId xmlns:a16="http://schemas.microsoft.com/office/drawing/2014/main" id="{4374B532-79FF-4997-8D38-D74BB3D4FBF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Line 57">
                <a:extLst>
                  <a:ext uri="{FF2B5EF4-FFF2-40B4-BE49-F238E27FC236}">
                    <a16:creationId xmlns:a16="http://schemas.microsoft.com/office/drawing/2014/main" id="{E145839D-79FA-47B9-87C5-13B3922A30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Line 58">
                <a:extLst>
                  <a:ext uri="{FF2B5EF4-FFF2-40B4-BE49-F238E27FC236}">
                    <a16:creationId xmlns:a16="http://schemas.microsoft.com/office/drawing/2014/main" id="{4075F2E7-5740-4C5E-9639-901A7E8137B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Line 59">
                <a:extLst>
                  <a:ext uri="{FF2B5EF4-FFF2-40B4-BE49-F238E27FC236}">
                    <a16:creationId xmlns:a16="http://schemas.microsoft.com/office/drawing/2014/main" id="{30D76E2E-4648-4DFC-A60C-6B3B056B133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Line 60">
                <a:extLst>
                  <a:ext uri="{FF2B5EF4-FFF2-40B4-BE49-F238E27FC236}">
                    <a16:creationId xmlns:a16="http://schemas.microsoft.com/office/drawing/2014/main" id="{DF3CCFE4-0AED-4CF5-9F27-A50188F846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Line 61">
                <a:extLst>
                  <a:ext uri="{FF2B5EF4-FFF2-40B4-BE49-F238E27FC236}">
                    <a16:creationId xmlns:a16="http://schemas.microsoft.com/office/drawing/2014/main" id="{B77FE017-9AB2-4EA7-AA84-0732F76E00D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Line 62">
                <a:extLst>
                  <a:ext uri="{FF2B5EF4-FFF2-40B4-BE49-F238E27FC236}">
                    <a16:creationId xmlns:a16="http://schemas.microsoft.com/office/drawing/2014/main" id="{DC76E695-9AA0-402D-9B5D-C91701C8F98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Line 63">
                <a:extLst>
                  <a:ext uri="{FF2B5EF4-FFF2-40B4-BE49-F238E27FC236}">
                    <a16:creationId xmlns:a16="http://schemas.microsoft.com/office/drawing/2014/main" id="{3BE38944-A636-4907-A6C5-590B4ECB64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Line 64">
                <a:extLst>
                  <a:ext uri="{FF2B5EF4-FFF2-40B4-BE49-F238E27FC236}">
                    <a16:creationId xmlns:a16="http://schemas.microsoft.com/office/drawing/2014/main" id="{D599C8EB-0B49-4EBD-9B13-089FBF891C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Line 65">
                <a:extLst>
                  <a:ext uri="{FF2B5EF4-FFF2-40B4-BE49-F238E27FC236}">
                    <a16:creationId xmlns:a16="http://schemas.microsoft.com/office/drawing/2014/main" id="{9FE777DD-0460-4E03-A469-837295FC97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Line 44">
                <a:extLst>
                  <a:ext uri="{FF2B5EF4-FFF2-40B4-BE49-F238E27FC236}">
                    <a16:creationId xmlns:a16="http://schemas.microsoft.com/office/drawing/2014/main" id="{DA718CBC-A2E4-42F1-8907-4CEEB3993FC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66" name="Line 43">
                <a:extLst>
                  <a:ext uri="{FF2B5EF4-FFF2-40B4-BE49-F238E27FC236}">
                    <a16:creationId xmlns:a16="http://schemas.microsoft.com/office/drawing/2014/main" id="{73D8EC16-683D-4599-9E5D-EB276A2620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4" name="Group 41">
              <a:extLst>
                <a:ext uri="{FF2B5EF4-FFF2-40B4-BE49-F238E27FC236}">
                  <a16:creationId xmlns:a16="http://schemas.microsoft.com/office/drawing/2014/main" id="{6220A32C-E838-481A-8FA0-A3B7B94E7D6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351" y="6972300"/>
              <a:ext cx="12195174" cy="180000"/>
              <a:chOff x="4" y="-689"/>
              <a:chExt cx="7682" cy="232"/>
            </a:xfrm>
          </p:grpSpPr>
          <p:sp>
            <p:nvSpPr>
              <p:cNvPr id="15" name="Line 42">
                <a:extLst>
                  <a:ext uri="{FF2B5EF4-FFF2-40B4-BE49-F238E27FC236}">
                    <a16:creationId xmlns:a16="http://schemas.microsoft.com/office/drawing/2014/main" id="{E47F9F45-0EA9-4E4A-8DB6-BBA3A77EB8D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" name="Line 43">
                <a:extLst>
                  <a:ext uri="{FF2B5EF4-FFF2-40B4-BE49-F238E27FC236}">
                    <a16:creationId xmlns:a16="http://schemas.microsoft.com/office/drawing/2014/main" id="{DBF287AF-1E8D-4A78-9CBC-367525115EC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" name="Line 44">
                <a:extLst>
                  <a:ext uri="{FF2B5EF4-FFF2-40B4-BE49-F238E27FC236}">
                    <a16:creationId xmlns:a16="http://schemas.microsoft.com/office/drawing/2014/main" id="{8ED98570-7136-42AD-A13F-EAA16F8B9E5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" name="Line 45">
                <a:extLst>
                  <a:ext uri="{FF2B5EF4-FFF2-40B4-BE49-F238E27FC236}">
                    <a16:creationId xmlns:a16="http://schemas.microsoft.com/office/drawing/2014/main" id="{8C49117A-0A4B-4238-82D2-35E39D457A1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" name="Line 46">
                <a:extLst>
                  <a:ext uri="{FF2B5EF4-FFF2-40B4-BE49-F238E27FC236}">
                    <a16:creationId xmlns:a16="http://schemas.microsoft.com/office/drawing/2014/main" id="{4C50119C-AEC4-4B5D-A5E2-3F7845576BA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" name="Line 47">
                <a:extLst>
                  <a:ext uri="{FF2B5EF4-FFF2-40B4-BE49-F238E27FC236}">
                    <a16:creationId xmlns:a16="http://schemas.microsoft.com/office/drawing/2014/main" id="{7745A01D-85AA-49A4-9D0E-7DD5D8F1307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" name="Line 48">
                <a:extLst>
                  <a:ext uri="{FF2B5EF4-FFF2-40B4-BE49-F238E27FC236}">
                    <a16:creationId xmlns:a16="http://schemas.microsoft.com/office/drawing/2014/main" id="{BD12F1DC-82D1-464D-9F81-477BE5F5F16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" name="Line 49">
                <a:extLst>
                  <a:ext uri="{FF2B5EF4-FFF2-40B4-BE49-F238E27FC236}">
                    <a16:creationId xmlns:a16="http://schemas.microsoft.com/office/drawing/2014/main" id="{99847E68-9383-4CAE-8300-9BA7F89474E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" name="Line 50">
                <a:extLst>
                  <a:ext uri="{FF2B5EF4-FFF2-40B4-BE49-F238E27FC236}">
                    <a16:creationId xmlns:a16="http://schemas.microsoft.com/office/drawing/2014/main" id="{DF3728F5-B2A1-491E-92EE-FDF04F6D25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" name="Line 51">
                <a:extLst>
                  <a:ext uri="{FF2B5EF4-FFF2-40B4-BE49-F238E27FC236}">
                    <a16:creationId xmlns:a16="http://schemas.microsoft.com/office/drawing/2014/main" id="{DB7E3E0B-B067-40EB-ABF2-2557E38E1F2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" name="Line 52">
                <a:extLst>
                  <a:ext uri="{FF2B5EF4-FFF2-40B4-BE49-F238E27FC236}">
                    <a16:creationId xmlns:a16="http://schemas.microsoft.com/office/drawing/2014/main" id="{8584B472-06F2-4655-9C1E-DFE5DFF175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" name="Line 53">
                <a:extLst>
                  <a:ext uri="{FF2B5EF4-FFF2-40B4-BE49-F238E27FC236}">
                    <a16:creationId xmlns:a16="http://schemas.microsoft.com/office/drawing/2014/main" id="{FB318E12-7316-401C-80B3-B47E38CA22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" name="Line 54">
                <a:extLst>
                  <a:ext uri="{FF2B5EF4-FFF2-40B4-BE49-F238E27FC236}">
                    <a16:creationId xmlns:a16="http://schemas.microsoft.com/office/drawing/2014/main" id="{E8DBF08F-E4A2-427A-B6C8-054D6FA922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" name="Line 55">
                <a:extLst>
                  <a:ext uri="{FF2B5EF4-FFF2-40B4-BE49-F238E27FC236}">
                    <a16:creationId xmlns:a16="http://schemas.microsoft.com/office/drawing/2014/main" id="{2515961B-E5F6-49FB-8A53-55B2A3558F5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" name="Line 56">
                <a:extLst>
                  <a:ext uri="{FF2B5EF4-FFF2-40B4-BE49-F238E27FC236}">
                    <a16:creationId xmlns:a16="http://schemas.microsoft.com/office/drawing/2014/main" id="{15BDBC4B-0ACE-41BF-AA7E-3EE3BFD5432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" name="Line 57">
                <a:extLst>
                  <a:ext uri="{FF2B5EF4-FFF2-40B4-BE49-F238E27FC236}">
                    <a16:creationId xmlns:a16="http://schemas.microsoft.com/office/drawing/2014/main" id="{B8B0D2DA-AF9C-44FF-87E6-746A8F1C23C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" name="Line 58">
                <a:extLst>
                  <a:ext uri="{FF2B5EF4-FFF2-40B4-BE49-F238E27FC236}">
                    <a16:creationId xmlns:a16="http://schemas.microsoft.com/office/drawing/2014/main" id="{5C489CAD-2375-4D21-8721-2657CCB7F91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" name="Line 59">
                <a:extLst>
                  <a:ext uri="{FF2B5EF4-FFF2-40B4-BE49-F238E27FC236}">
                    <a16:creationId xmlns:a16="http://schemas.microsoft.com/office/drawing/2014/main" id="{03756A50-0FAE-40A7-84D3-99D762E9675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" name="Line 60">
                <a:extLst>
                  <a:ext uri="{FF2B5EF4-FFF2-40B4-BE49-F238E27FC236}">
                    <a16:creationId xmlns:a16="http://schemas.microsoft.com/office/drawing/2014/main" id="{A7328382-1D7C-4BB8-BE0A-5C7B71EAA48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" name="Line 61">
                <a:extLst>
                  <a:ext uri="{FF2B5EF4-FFF2-40B4-BE49-F238E27FC236}">
                    <a16:creationId xmlns:a16="http://schemas.microsoft.com/office/drawing/2014/main" id="{9037CF76-90E7-4390-9D83-3DF97027166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" name="Line 62">
                <a:extLst>
                  <a:ext uri="{FF2B5EF4-FFF2-40B4-BE49-F238E27FC236}">
                    <a16:creationId xmlns:a16="http://schemas.microsoft.com/office/drawing/2014/main" id="{D265DEA9-8F4F-47CC-B1D7-C06C0C82A26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" name="Line 63">
                <a:extLst>
                  <a:ext uri="{FF2B5EF4-FFF2-40B4-BE49-F238E27FC236}">
                    <a16:creationId xmlns:a16="http://schemas.microsoft.com/office/drawing/2014/main" id="{1D04D9FD-AC98-4382-999B-812BB766015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" name="Line 64">
                <a:extLst>
                  <a:ext uri="{FF2B5EF4-FFF2-40B4-BE49-F238E27FC236}">
                    <a16:creationId xmlns:a16="http://schemas.microsoft.com/office/drawing/2014/main" id="{DD639669-C438-460E-8EBA-8192FA3B07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" name="Line 65">
                <a:extLst>
                  <a:ext uri="{FF2B5EF4-FFF2-40B4-BE49-F238E27FC236}">
                    <a16:creationId xmlns:a16="http://schemas.microsoft.com/office/drawing/2014/main" id="{26F59506-604E-4205-BDF3-4C922AE4244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Line 44">
                <a:extLst>
                  <a:ext uri="{FF2B5EF4-FFF2-40B4-BE49-F238E27FC236}">
                    <a16:creationId xmlns:a16="http://schemas.microsoft.com/office/drawing/2014/main" id="{EFF20B90-954D-4F04-9D7A-99B5926CDC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Line 43">
                <a:extLst>
                  <a:ext uri="{FF2B5EF4-FFF2-40B4-BE49-F238E27FC236}">
                    <a16:creationId xmlns:a16="http://schemas.microsoft.com/office/drawing/2014/main" id="{780F10B4-991B-45D5-9DBC-10DBBE61806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3437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26" Type="http://schemas.openxmlformats.org/officeDocument/2006/relationships/slideLayout" Target="../slideLayouts/slideLayout79.xml"/><Relationship Id="rId39" Type="http://schemas.openxmlformats.org/officeDocument/2006/relationships/slideLayout" Target="../slideLayouts/slideLayout92.xml"/><Relationship Id="rId3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74.xml"/><Relationship Id="rId34" Type="http://schemas.openxmlformats.org/officeDocument/2006/relationships/slideLayout" Target="../slideLayouts/slideLayout87.xml"/><Relationship Id="rId42" Type="http://schemas.openxmlformats.org/officeDocument/2006/relationships/slideLayout" Target="../slideLayouts/slideLayout95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5" Type="http://schemas.openxmlformats.org/officeDocument/2006/relationships/slideLayout" Target="../slideLayouts/slideLayout78.xml"/><Relationship Id="rId33" Type="http://schemas.openxmlformats.org/officeDocument/2006/relationships/slideLayout" Target="../slideLayouts/slideLayout86.xml"/><Relationship Id="rId38" Type="http://schemas.openxmlformats.org/officeDocument/2006/relationships/slideLayout" Target="../slideLayouts/slideLayout91.xml"/><Relationship Id="rId46" Type="http://schemas.openxmlformats.org/officeDocument/2006/relationships/image" Target="../media/image20.png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slideLayout" Target="../slideLayouts/slideLayout73.xml"/><Relationship Id="rId29" Type="http://schemas.openxmlformats.org/officeDocument/2006/relationships/slideLayout" Target="../slideLayouts/slideLayout82.xml"/><Relationship Id="rId41" Type="http://schemas.openxmlformats.org/officeDocument/2006/relationships/slideLayout" Target="../slideLayouts/slideLayout94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24" Type="http://schemas.openxmlformats.org/officeDocument/2006/relationships/slideLayout" Target="../slideLayouts/slideLayout77.xml"/><Relationship Id="rId32" Type="http://schemas.openxmlformats.org/officeDocument/2006/relationships/slideLayout" Target="../slideLayouts/slideLayout85.xml"/><Relationship Id="rId37" Type="http://schemas.openxmlformats.org/officeDocument/2006/relationships/slideLayout" Target="../slideLayouts/slideLayout90.xml"/><Relationship Id="rId40" Type="http://schemas.openxmlformats.org/officeDocument/2006/relationships/slideLayout" Target="../slideLayouts/slideLayout93.xml"/><Relationship Id="rId45" Type="http://schemas.openxmlformats.org/officeDocument/2006/relationships/theme" Target="../theme/theme2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23" Type="http://schemas.openxmlformats.org/officeDocument/2006/relationships/slideLayout" Target="../slideLayouts/slideLayout76.xml"/><Relationship Id="rId28" Type="http://schemas.openxmlformats.org/officeDocument/2006/relationships/slideLayout" Target="../slideLayouts/slideLayout81.xml"/><Relationship Id="rId36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63.xml"/><Relationship Id="rId19" Type="http://schemas.openxmlformats.org/officeDocument/2006/relationships/slideLayout" Target="../slideLayouts/slideLayout72.xml"/><Relationship Id="rId31" Type="http://schemas.openxmlformats.org/officeDocument/2006/relationships/slideLayout" Target="../slideLayouts/slideLayout84.xml"/><Relationship Id="rId44" Type="http://schemas.openxmlformats.org/officeDocument/2006/relationships/slideLayout" Target="../slideLayouts/slideLayout97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Relationship Id="rId22" Type="http://schemas.openxmlformats.org/officeDocument/2006/relationships/slideLayout" Target="../slideLayouts/slideLayout75.xml"/><Relationship Id="rId27" Type="http://schemas.openxmlformats.org/officeDocument/2006/relationships/slideLayout" Target="../slideLayouts/slideLayout80.xml"/><Relationship Id="rId30" Type="http://schemas.openxmlformats.org/officeDocument/2006/relationships/slideLayout" Target="../slideLayouts/slideLayout83.xml"/><Relationship Id="rId35" Type="http://schemas.openxmlformats.org/officeDocument/2006/relationships/slideLayout" Target="../slideLayouts/slideLayout88.xml"/><Relationship Id="rId43" Type="http://schemas.openxmlformats.org/officeDocument/2006/relationships/slideLayout" Target="../slideLayouts/slideLayout9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60CC89-90E4-4A89-A619-2A2B153AC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E89C06-7B45-4AC0-A597-B32D1D236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1" y="1348739"/>
            <a:ext cx="8229598" cy="29089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31C7D6-0ABA-4C3F-9BB5-DB836BA23318}"/>
              </a:ext>
            </a:extLst>
          </p:cNvPr>
          <p:cNvPicPr>
            <a:picLocks noChangeAspect="1"/>
          </p:cNvPicPr>
          <p:nvPr userDrawn="1"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707" y="4433887"/>
            <a:ext cx="1198840" cy="592274"/>
          </a:xfrm>
          <a:prstGeom prst="rect">
            <a:avLst/>
          </a:prstGeom>
        </p:spPr>
      </p:pic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02D8807C-5044-46A5-BC0E-0439B15C9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7231" y="4674553"/>
            <a:ext cx="5256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1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A2DB7BC2-D19F-42ED-9A9C-19367B820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1" y="4673655"/>
            <a:ext cx="25002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1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4C1B77-50BB-45D8-BB88-E55EEFE72B3D}"/>
              </a:ext>
            </a:extLst>
          </p:cNvPr>
          <p:cNvGrpSpPr/>
          <p:nvPr userDrawn="1"/>
        </p:nvGrpSpPr>
        <p:grpSpPr>
          <a:xfrm>
            <a:off x="-209548" y="-215400"/>
            <a:ext cx="9563096" cy="5574301"/>
            <a:chOff x="-294300" y="-297475"/>
            <a:chExt cx="12780600" cy="7449775"/>
          </a:xfrm>
        </p:grpSpPr>
        <p:grpSp>
          <p:nvGrpSpPr>
            <p:cNvPr id="15" name="Group 21">
              <a:extLst>
                <a:ext uri="{FF2B5EF4-FFF2-40B4-BE49-F238E27FC236}">
                  <a16:creationId xmlns:a16="http://schemas.microsoft.com/office/drawing/2014/main" id="{51362720-C2EC-4800-BB2F-BD64FD10D8C7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94300" y="0"/>
              <a:ext cx="180000" cy="6858000"/>
              <a:chOff x="-232" y="0"/>
              <a:chExt cx="232" cy="4320"/>
            </a:xfrm>
          </p:grpSpPr>
          <p:sp>
            <p:nvSpPr>
              <p:cNvPr id="87" name="Line 22">
                <a:extLst>
                  <a:ext uri="{FF2B5EF4-FFF2-40B4-BE49-F238E27FC236}">
                    <a16:creationId xmlns:a16="http://schemas.microsoft.com/office/drawing/2014/main" id="{D21ACBCB-1538-44F1-9B0C-A995A91985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Line 23">
                <a:extLst>
                  <a:ext uri="{FF2B5EF4-FFF2-40B4-BE49-F238E27FC236}">
                    <a16:creationId xmlns:a16="http://schemas.microsoft.com/office/drawing/2014/main" id="{104453BB-3AA5-41F7-B20C-1D6B4C0F31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Line 24">
                <a:extLst>
                  <a:ext uri="{FF2B5EF4-FFF2-40B4-BE49-F238E27FC236}">
                    <a16:creationId xmlns:a16="http://schemas.microsoft.com/office/drawing/2014/main" id="{7F00569E-99FB-44A5-9309-C9B16CFD4BC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Line 25">
                <a:extLst>
                  <a:ext uri="{FF2B5EF4-FFF2-40B4-BE49-F238E27FC236}">
                    <a16:creationId xmlns:a16="http://schemas.microsoft.com/office/drawing/2014/main" id="{02A31271-3CB4-481C-B21E-31FDF155CC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Line 26">
                <a:extLst>
                  <a:ext uri="{FF2B5EF4-FFF2-40B4-BE49-F238E27FC236}">
                    <a16:creationId xmlns:a16="http://schemas.microsoft.com/office/drawing/2014/main" id="{2E4EADCB-6E1B-4D10-A49C-0634D0416D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Line 27">
                <a:extLst>
                  <a:ext uri="{FF2B5EF4-FFF2-40B4-BE49-F238E27FC236}">
                    <a16:creationId xmlns:a16="http://schemas.microsoft.com/office/drawing/2014/main" id="{7FC12AD4-B912-47FF-A56D-A5041624517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Line 28">
                <a:extLst>
                  <a:ext uri="{FF2B5EF4-FFF2-40B4-BE49-F238E27FC236}">
                    <a16:creationId xmlns:a16="http://schemas.microsoft.com/office/drawing/2014/main" id="{8EFC970A-ED7C-404B-9B4D-544FF1FB70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Line 31">
                <a:extLst>
                  <a:ext uri="{FF2B5EF4-FFF2-40B4-BE49-F238E27FC236}">
                    <a16:creationId xmlns:a16="http://schemas.microsoft.com/office/drawing/2014/main" id="{8DB410A6-B9E8-4ADB-A075-BBCFD99F36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Line 32">
                <a:extLst>
                  <a:ext uri="{FF2B5EF4-FFF2-40B4-BE49-F238E27FC236}">
                    <a16:creationId xmlns:a16="http://schemas.microsoft.com/office/drawing/2014/main" id="{96B7B366-D5BF-4759-BCEC-9EBCA753188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Line 33">
                <a:extLst>
                  <a:ext uri="{FF2B5EF4-FFF2-40B4-BE49-F238E27FC236}">
                    <a16:creationId xmlns:a16="http://schemas.microsoft.com/office/drawing/2014/main" id="{D63BD21E-6F34-4900-8AAA-23EB4A4929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Line 34">
                <a:extLst>
                  <a:ext uri="{FF2B5EF4-FFF2-40B4-BE49-F238E27FC236}">
                    <a16:creationId xmlns:a16="http://schemas.microsoft.com/office/drawing/2014/main" id="{73DC97AA-9A49-4CE6-A269-3778C9309A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Line 35">
                <a:extLst>
                  <a:ext uri="{FF2B5EF4-FFF2-40B4-BE49-F238E27FC236}">
                    <a16:creationId xmlns:a16="http://schemas.microsoft.com/office/drawing/2014/main" id="{A24A21D8-2F34-4DB3-B532-50C1336C38E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9" name="Line 36">
                <a:extLst>
                  <a:ext uri="{FF2B5EF4-FFF2-40B4-BE49-F238E27FC236}">
                    <a16:creationId xmlns:a16="http://schemas.microsoft.com/office/drawing/2014/main" id="{432A57CB-1D51-4A1D-8BB7-9304BF3CD9B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0" name="Line 37">
                <a:extLst>
                  <a:ext uri="{FF2B5EF4-FFF2-40B4-BE49-F238E27FC236}">
                    <a16:creationId xmlns:a16="http://schemas.microsoft.com/office/drawing/2014/main" id="{AB636ABE-33F1-49CC-8A92-B3593C4364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1" name="Line 38">
                <a:extLst>
                  <a:ext uri="{FF2B5EF4-FFF2-40B4-BE49-F238E27FC236}">
                    <a16:creationId xmlns:a16="http://schemas.microsoft.com/office/drawing/2014/main" id="{622E6B70-53E1-478E-A324-935F27197B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2" name="Line 38">
                <a:extLst>
                  <a:ext uri="{FF2B5EF4-FFF2-40B4-BE49-F238E27FC236}">
                    <a16:creationId xmlns:a16="http://schemas.microsoft.com/office/drawing/2014/main" id="{610B6F9F-AA3E-442F-8606-5E11FB4629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6" name="Group 21">
              <a:extLst>
                <a:ext uri="{FF2B5EF4-FFF2-40B4-BE49-F238E27FC236}">
                  <a16:creationId xmlns:a16="http://schemas.microsoft.com/office/drawing/2014/main" id="{52254971-EF83-4225-B5FF-A0E8CD13B5A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306300" y="0"/>
              <a:ext cx="180000" cy="6858000"/>
              <a:chOff x="-232" y="0"/>
              <a:chExt cx="232" cy="4320"/>
            </a:xfrm>
          </p:grpSpPr>
          <p:sp>
            <p:nvSpPr>
              <p:cNvPr id="71" name="Line 22">
                <a:extLst>
                  <a:ext uri="{FF2B5EF4-FFF2-40B4-BE49-F238E27FC236}">
                    <a16:creationId xmlns:a16="http://schemas.microsoft.com/office/drawing/2014/main" id="{E3B5446D-C6D8-41E0-9C07-4C13AB85F3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Line 23">
                <a:extLst>
                  <a:ext uri="{FF2B5EF4-FFF2-40B4-BE49-F238E27FC236}">
                    <a16:creationId xmlns:a16="http://schemas.microsoft.com/office/drawing/2014/main" id="{8C1CA2D0-2EFE-43B3-8FA1-DA377D453A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Line 24">
                <a:extLst>
                  <a:ext uri="{FF2B5EF4-FFF2-40B4-BE49-F238E27FC236}">
                    <a16:creationId xmlns:a16="http://schemas.microsoft.com/office/drawing/2014/main" id="{96DAA4EA-D8D7-4483-9363-861A4C0485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Line 25">
                <a:extLst>
                  <a:ext uri="{FF2B5EF4-FFF2-40B4-BE49-F238E27FC236}">
                    <a16:creationId xmlns:a16="http://schemas.microsoft.com/office/drawing/2014/main" id="{78B05E52-9F71-4B8C-88B1-1D15703BDD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Line 26">
                <a:extLst>
                  <a:ext uri="{FF2B5EF4-FFF2-40B4-BE49-F238E27FC236}">
                    <a16:creationId xmlns:a16="http://schemas.microsoft.com/office/drawing/2014/main" id="{F9235D73-3581-4D96-9FB8-8FA589167C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Line 27">
                <a:extLst>
                  <a:ext uri="{FF2B5EF4-FFF2-40B4-BE49-F238E27FC236}">
                    <a16:creationId xmlns:a16="http://schemas.microsoft.com/office/drawing/2014/main" id="{27BB346D-64E5-4D88-B453-5999DBE9AB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Line 28">
                <a:extLst>
                  <a:ext uri="{FF2B5EF4-FFF2-40B4-BE49-F238E27FC236}">
                    <a16:creationId xmlns:a16="http://schemas.microsoft.com/office/drawing/2014/main" id="{086C8CC8-F469-4FF8-9A2A-9359FAA368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Line 31">
                <a:extLst>
                  <a:ext uri="{FF2B5EF4-FFF2-40B4-BE49-F238E27FC236}">
                    <a16:creationId xmlns:a16="http://schemas.microsoft.com/office/drawing/2014/main" id="{BBC8830E-7372-498A-B178-DF1BD46EC2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Line 32">
                <a:extLst>
                  <a:ext uri="{FF2B5EF4-FFF2-40B4-BE49-F238E27FC236}">
                    <a16:creationId xmlns:a16="http://schemas.microsoft.com/office/drawing/2014/main" id="{F3F59923-D50B-451A-8F01-C873913EBA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Line 33">
                <a:extLst>
                  <a:ext uri="{FF2B5EF4-FFF2-40B4-BE49-F238E27FC236}">
                    <a16:creationId xmlns:a16="http://schemas.microsoft.com/office/drawing/2014/main" id="{9FF70E29-B7EA-41F6-9895-79344C4CDD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Line 34">
                <a:extLst>
                  <a:ext uri="{FF2B5EF4-FFF2-40B4-BE49-F238E27FC236}">
                    <a16:creationId xmlns:a16="http://schemas.microsoft.com/office/drawing/2014/main" id="{2EAC9A44-F34A-4146-BFE4-D136637C77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Line 35">
                <a:extLst>
                  <a:ext uri="{FF2B5EF4-FFF2-40B4-BE49-F238E27FC236}">
                    <a16:creationId xmlns:a16="http://schemas.microsoft.com/office/drawing/2014/main" id="{E5755FE1-C08D-4F91-A71B-55C54573B5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3" name="Line 36">
                <a:extLst>
                  <a:ext uri="{FF2B5EF4-FFF2-40B4-BE49-F238E27FC236}">
                    <a16:creationId xmlns:a16="http://schemas.microsoft.com/office/drawing/2014/main" id="{85734E2D-886F-4D12-B60C-63479BBBD8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Line 37">
                <a:extLst>
                  <a:ext uri="{FF2B5EF4-FFF2-40B4-BE49-F238E27FC236}">
                    <a16:creationId xmlns:a16="http://schemas.microsoft.com/office/drawing/2014/main" id="{10EEC0A4-3999-48A0-9352-E9C5A7A095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Line 38">
                <a:extLst>
                  <a:ext uri="{FF2B5EF4-FFF2-40B4-BE49-F238E27FC236}">
                    <a16:creationId xmlns:a16="http://schemas.microsoft.com/office/drawing/2014/main" id="{490D81DC-D837-4D1D-AFBA-493E8BA6B7E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Line 38">
                <a:extLst>
                  <a:ext uri="{FF2B5EF4-FFF2-40B4-BE49-F238E27FC236}">
                    <a16:creationId xmlns:a16="http://schemas.microsoft.com/office/drawing/2014/main" id="{7C508650-EBFA-496A-AFB3-30110F4745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7" name="Group 41">
              <a:extLst>
                <a:ext uri="{FF2B5EF4-FFF2-40B4-BE49-F238E27FC236}">
                  <a16:creationId xmlns:a16="http://schemas.microsoft.com/office/drawing/2014/main" id="{CD91F8E9-A596-4C50-A338-C1708448F73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" y="-297475"/>
              <a:ext cx="12191999" cy="180000"/>
              <a:chOff x="0" y="-689"/>
              <a:chExt cx="7680" cy="232"/>
            </a:xfrm>
          </p:grpSpPr>
          <p:sp>
            <p:nvSpPr>
              <p:cNvPr id="45" name="Line 42">
                <a:extLst>
                  <a:ext uri="{FF2B5EF4-FFF2-40B4-BE49-F238E27FC236}">
                    <a16:creationId xmlns:a16="http://schemas.microsoft.com/office/drawing/2014/main" id="{398996FA-8707-4EB7-8B02-43F66782D8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Line 43">
                <a:extLst>
                  <a:ext uri="{FF2B5EF4-FFF2-40B4-BE49-F238E27FC236}">
                    <a16:creationId xmlns:a16="http://schemas.microsoft.com/office/drawing/2014/main" id="{7620FAE5-262F-4A61-B693-6D0C846D04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Line 44">
                <a:extLst>
                  <a:ext uri="{FF2B5EF4-FFF2-40B4-BE49-F238E27FC236}">
                    <a16:creationId xmlns:a16="http://schemas.microsoft.com/office/drawing/2014/main" id="{04052A19-C107-4860-8D8C-8462FD314C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8" name="Line 45">
                <a:extLst>
                  <a:ext uri="{FF2B5EF4-FFF2-40B4-BE49-F238E27FC236}">
                    <a16:creationId xmlns:a16="http://schemas.microsoft.com/office/drawing/2014/main" id="{1ADEDAF3-AC86-4431-92C7-EBD0C843F8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Line 46">
                <a:extLst>
                  <a:ext uri="{FF2B5EF4-FFF2-40B4-BE49-F238E27FC236}">
                    <a16:creationId xmlns:a16="http://schemas.microsoft.com/office/drawing/2014/main" id="{EBA534D8-6B1C-40DB-BF6D-ED1D695578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Line 47">
                <a:extLst>
                  <a:ext uri="{FF2B5EF4-FFF2-40B4-BE49-F238E27FC236}">
                    <a16:creationId xmlns:a16="http://schemas.microsoft.com/office/drawing/2014/main" id="{5ECAC619-548F-4B63-BA33-49D50019DC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Line 48">
                <a:extLst>
                  <a:ext uri="{FF2B5EF4-FFF2-40B4-BE49-F238E27FC236}">
                    <a16:creationId xmlns:a16="http://schemas.microsoft.com/office/drawing/2014/main" id="{494CB9D9-BA34-45F9-B333-CCF41345B9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Line 49">
                <a:extLst>
                  <a:ext uri="{FF2B5EF4-FFF2-40B4-BE49-F238E27FC236}">
                    <a16:creationId xmlns:a16="http://schemas.microsoft.com/office/drawing/2014/main" id="{E3CE64A5-5BE5-4AB0-995D-02B58DB858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Line 50">
                <a:extLst>
                  <a:ext uri="{FF2B5EF4-FFF2-40B4-BE49-F238E27FC236}">
                    <a16:creationId xmlns:a16="http://schemas.microsoft.com/office/drawing/2014/main" id="{83C1F59D-2030-4070-9AFA-A9FBB0A1D9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Line 51">
                <a:extLst>
                  <a:ext uri="{FF2B5EF4-FFF2-40B4-BE49-F238E27FC236}">
                    <a16:creationId xmlns:a16="http://schemas.microsoft.com/office/drawing/2014/main" id="{E2524524-D452-411E-B223-42B055E027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Line 52">
                <a:extLst>
                  <a:ext uri="{FF2B5EF4-FFF2-40B4-BE49-F238E27FC236}">
                    <a16:creationId xmlns:a16="http://schemas.microsoft.com/office/drawing/2014/main" id="{9B615C9E-44F7-4BB0-92CE-3D094F12E49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Line 53">
                <a:extLst>
                  <a:ext uri="{FF2B5EF4-FFF2-40B4-BE49-F238E27FC236}">
                    <a16:creationId xmlns:a16="http://schemas.microsoft.com/office/drawing/2014/main" id="{6C7DF51A-3134-4072-A4A3-71F3EEDC42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Line 54">
                <a:extLst>
                  <a:ext uri="{FF2B5EF4-FFF2-40B4-BE49-F238E27FC236}">
                    <a16:creationId xmlns:a16="http://schemas.microsoft.com/office/drawing/2014/main" id="{A57C44D7-1B1B-4050-9379-0E34B996141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Line 55">
                <a:extLst>
                  <a:ext uri="{FF2B5EF4-FFF2-40B4-BE49-F238E27FC236}">
                    <a16:creationId xmlns:a16="http://schemas.microsoft.com/office/drawing/2014/main" id="{3F339202-FD69-4F16-86A2-7AF3F40F292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Line 56">
                <a:extLst>
                  <a:ext uri="{FF2B5EF4-FFF2-40B4-BE49-F238E27FC236}">
                    <a16:creationId xmlns:a16="http://schemas.microsoft.com/office/drawing/2014/main" id="{23105A30-5F75-4E7C-AD77-A69B421BCF5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Line 57">
                <a:extLst>
                  <a:ext uri="{FF2B5EF4-FFF2-40B4-BE49-F238E27FC236}">
                    <a16:creationId xmlns:a16="http://schemas.microsoft.com/office/drawing/2014/main" id="{1CA36529-2FBB-49B1-82D5-3BD6017AC9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Line 58">
                <a:extLst>
                  <a:ext uri="{FF2B5EF4-FFF2-40B4-BE49-F238E27FC236}">
                    <a16:creationId xmlns:a16="http://schemas.microsoft.com/office/drawing/2014/main" id="{D595C6A8-5C23-469D-A93A-AF0B658E50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Line 59">
                <a:extLst>
                  <a:ext uri="{FF2B5EF4-FFF2-40B4-BE49-F238E27FC236}">
                    <a16:creationId xmlns:a16="http://schemas.microsoft.com/office/drawing/2014/main" id="{534A5524-B7F6-486A-89DE-585A87AE65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Line 60">
                <a:extLst>
                  <a:ext uri="{FF2B5EF4-FFF2-40B4-BE49-F238E27FC236}">
                    <a16:creationId xmlns:a16="http://schemas.microsoft.com/office/drawing/2014/main" id="{0858AED9-5037-4CA7-A514-24EC9ECBB7B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Line 61">
                <a:extLst>
                  <a:ext uri="{FF2B5EF4-FFF2-40B4-BE49-F238E27FC236}">
                    <a16:creationId xmlns:a16="http://schemas.microsoft.com/office/drawing/2014/main" id="{6F2E0875-49C7-4A9C-A4E8-41189C03AF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Line 62">
                <a:extLst>
                  <a:ext uri="{FF2B5EF4-FFF2-40B4-BE49-F238E27FC236}">
                    <a16:creationId xmlns:a16="http://schemas.microsoft.com/office/drawing/2014/main" id="{1B9593A9-3334-4E30-A430-29271212CD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6" name="Line 63">
                <a:extLst>
                  <a:ext uri="{FF2B5EF4-FFF2-40B4-BE49-F238E27FC236}">
                    <a16:creationId xmlns:a16="http://schemas.microsoft.com/office/drawing/2014/main" id="{6E57B8A1-5316-43D0-9C95-39AA22C0F2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7" name="Line 64">
                <a:extLst>
                  <a:ext uri="{FF2B5EF4-FFF2-40B4-BE49-F238E27FC236}">
                    <a16:creationId xmlns:a16="http://schemas.microsoft.com/office/drawing/2014/main" id="{A6CCF9C6-0557-44BF-B33C-B406749A8B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Line 65">
                <a:extLst>
                  <a:ext uri="{FF2B5EF4-FFF2-40B4-BE49-F238E27FC236}">
                    <a16:creationId xmlns:a16="http://schemas.microsoft.com/office/drawing/2014/main" id="{1464C639-D99A-4094-BFB5-A2D70912FC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Line 44">
                <a:extLst>
                  <a:ext uri="{FF2B5EF4-FFF2-40B4-BE49-F238E27FC236}">
                    <a16:creationId xmlns:a16="http://schemas.microsoft.com/office/drawing/2014/main" id="{B65DB3A9-4FBA-48B7-A3BD-0DDF8D08DD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70" name="Line 43">
                <a:extLst>
                  <a:ext uri="{FF2B5EF4-FFF2-40B4-BE49-F238E27FC236}">
                    <a16:creationId xmlns:a16="http://schemas.microsoft.com/office/drawing/2014/main" id="{2144C25A-092A-474D-BA88-9CA0DCBF08A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8" name="Group 41">
              <a:extLst>
                <a:ext uri="{FF2B5EF4-FFF2-40B4-BE49-F238E27FC236}">
                  <a16:creationId xmlns:a16="http://schemas.microsoft.com/office/drawing/2014/main" id="{558622B7-E6E1-4F87-9DB8-ABE0858F7419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351" y="6972300"/>
              <a:ext cx="12195174" cy="180000"/>
              <a:chOff x="4" y="-689"/>
              <a:chExt cx="7682" cy="232"/>
            </a:xfrm>
          </p:grpSpPr>
          <p:sp>
            <p:nvSpPr>
              <p:cNvPr id="19" name="Line 42">
                <a:extLst>
                  <a:ext uri="{FF2B5EF4-FFF2-40B4-BE49-F238E27FC236}">
                    <a16:creationId xmlns:a16="http://schemas.microsoft.com/office/drawing/2014/main" id="{181B40B7-681B-4924-A2C5-3D501338B27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" name="Line 43">
                <a:extLst>
                  <a:ext uri="{FF2B5EF4-FFF2-40B4-BE49-F238E27FC236}">
                    <a16:creationId xmlns:a16="http://schemas.microsoft.com/office/drawing/2014/main" id="{0022E7C6-666C-4D78-B275-88442848F7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" name="Line 44">
                <a:extLst>
                  <a:ext uri="{FF2B5EF4-FFF2-40B4-BE49-F238E27FC236}">
                    <a16:creationId xmlns:a16="http://schemas.microsoft.com/office/drawing/2014/main" id="{80F2DB90-2A2F-4AEA-AD27-77F06845B5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" name="Line 45">
                <a:extLst>
                  <a:ext uri="{FF2B5EF4-FFF2-40B4-BE49-F238E27FC236}">
                    <a16:creationId xmlns:a16="http://schemas.microsoft.com/office/drawing/2014/main" id="{4625BA4A-619B-41F1-BBA0-30A1B3777E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" name="Line 46">
                <a:extLst>
                  <a:ext uri="{FF2B5EF4-FFF2-40B4-BE49-F238E27FC236}">
                    <a16:creationId xmlns:a16="http://schemas.microsoft.com/office/drawing/2014/main" id="{9D6481AE-B4A8-47BA-ACC1-EB25752401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" name="Line 47">
                <a:extLst>
                  <a:ext uri="{FF2B5EF4-FFF2-40B4-BE49-F238E27FC236}">
                    <a16:creationId xmlns:a16="http://schemas.microsoft.com/office/drawing/2014/main" id="{DAE4A454-7C04-4E6F-B170-FCC38265B9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" name="Line 48">
                <a:extLst>
                  <a:ext uri="{FF2B5EF4-FFF2-40B4-BE49-F238E27FC236}">
                    <a16:creationId xmlns:a16="http://schemas.microsoft.com/office/drawing/2014/main" id="{28C14DB5-23FD-436B-B3F1-DB2B577C79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" name="Line 49">
                <a:extLst>
                  <a:ext uri="{FF2B5EF4-FFF2-40B4-BE49-F238E27FC236}">
                    <a16:creationId xmlns:a16="http://schemas.microsoft.com/office/drawing/2014/main" id="{5981801B-2C93-4F6D-9B62-1114BB6A53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" name="Line 50">
                <a:extLst>
                  <a:ext uri="{FF2B5EF4-FFF2-40B4-BE49-F238E27FC236}">
                    <a16:creationId xmlns:a16="http://schemas.microsoft.com/office/drawing/2014/main" id="{BB6FB377-5CDE-42E3-8DED-7C76D872CC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" name="Line 51">
                <a:extLst>
                  <a:ext uri="{FF2B5EF4-FFF2-40B4-BE49-F238E27FC236}">
                    <a16:creationId xmlns:a16="http://schemas.microsoft.com/office/drawing/2014/main" id="{8B258A77-535C-406C-93BF-8EBEF13E87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" name="Line 52">
                <a:extLst>
                  <a:ext uri="{FF2B5EF4-FFF2-40B4-BE49-F238E27FC236}">
                    <a16:creationId xmlns:a16="http://schemas.microsoft.com/office/drawing/2014/main" id="{BBD48CB2-F247-4C28-BD5F-DDB163553D5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" name="Line 53">
                <a:extLst>
                  <a:ext uri="{FF2B5EF4-FFF2-40B4-BE49-F238E27FC236}">
                    <a16:creationId xmlns:a16="http://schemas.microsoft.com/office/drawing/2014/main" id="{52F91438-26F5-432C-AA9F-48BB54DF7F4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" name="Line 54">
                <a:extLst>
                  <a:ext uri="{FF2B5EF4-FFF2-40B4-BE49-F238E27FC236}">
                    <a16:creationId xmlns:a16="http://schemas.microsoft.com/office/drawing/2014/main" id="{65305D50-1F0C-4DBE-9B7E-E5B0D957C1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" name="Line 55">
                <a:extLst>
                  <a:ext uri="{FF2B5EF4-FFF2-40B4-BE49-F238E27FC236}">
                    <a16:creationId xmlns:a16="http://schemas.microsoft.com/office/drawing/2014/main" id="{BAE61115-9544-4B15-AC76-AD6205B3E9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" name="Line 56">
                <a:extLst>
                  <a:ext uri="{FF2B5EF4-FFF2-40B4-BE49-F238E27FC236}">
                    <a16:creationId xmlns:a16="http://schemas.microsoft.com/office/drawing/2014/main" id="{0888B08F-2DDE-4374-BF60-58A857CBDF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" name="Line 57">
                <a:extLst>
                  <a:ext uri="{FF2B5EF4-FFF2-40B4-BE49-F238E27FC236}">
                    <a16:creationId xmlns:a16="http://schemas.microsoft.com/office/drawing/2014/main" id="{854D37B4-824C-40D0-9B03-AA0FB25C43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" name="Line 58">
                <a:extLst>
                  <a:ext uri="{FF2B5EF4-FFF2-40B4-BE49-F238E27FC236}">
                    <a16:creationId xmlns:a16="http://schemas.microsoft.com/office/drawing/2014/main" id="{B5DC833A-C601-467A-8E30-0B6E00D6BB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" name="Line 59">
                <a:extLst>
                  <a:ext uri="{FF2B5EF4-FFF2-40B4-BE49-F238E27FC236}">
                    <a16:creationId xmlns:a16="http://schemas.microsoft.com/office/drawing/2014/main" id="{C9AE28E0-D2B4-4087-A72D-608D7B9092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" name="Line 60">
                <a:extLst>
                  <a:ext uri="{FF2B5EF4-FFF2-40B4-BE49-F238E27FC236}">
                    <a16:creationId xmlns:a16="http://schemas.microsoft.com/office/drawing/2014/main" id="{7862BAE5-A274-4739-B67C-3769468901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" name="Line 61">
                <a:extLst>
                  <a:ext uri="{FF2B5EF4-FFF2-40B4-BE49-F238E27FC236}">
                    <a16:creationId xmlns:a16="http://schemas.microsoft.com/office/drawing/2014/main" id="{F3FC2194-0341-44FC-8E29-D8971AAC75A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Line 62">
                <a:extLst>
                  <a:ext uri="{FF2B5EF4-FFF2-40B4-BE49-F238E27FC236}">
                    <a16:creationId xmlns:a16="http://schemas.microsoft.com/office/drawing/2014/main" id="{4F0A9305-B000-4911-A60E-2AE5B6343A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Line 63">
                <a:extLst>
                  <a:ext uri="{FF2B5EF4-FFF2-40B4-BE49-F238E27FC236}">
                    <a16:creationId xmlns:a16="http://schemas.microsoft.com/office/drawing/2014/main" id="{DCCE9BAE-0EA4-4FB0-B9C1-4567D4AEB6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" name="Line 64">
                <a:extLst>
                  <a:ext uri="{FF2B5EF4-FFF2-40B4-BE49-F238E27FC236}">
                    <a16:creationId xmlns:a16="http://schemas.microsoft.com/office/drawing/2014/main" id="{986A8EE7-A724-480C-AFD4-DC6B54291A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Line 65">
                <a:extLst>
                  <a:ext uri="{FF2B5EF4-FFF2-40B4-BE49-F238E27FC236}">
                    <a16:creationId xmlns:a16="http://schemas.microsoft.com/office/drawing/2014/main" id="{E46D68CB-4291-438C-BC60-6D3A320E7F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Line 44">
                <a:extLst>
                  <a:ext uri="{FF2B5EF4-FFF2-40B4-BE49-F238E27FC236}">
                    <a16:creationId xmlns:a16="http://schemas.microsoft.com/office/drawing/2014/main" id="{54AADA6E-E494-4B66-847D-D8E63BC122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4" name="Line 43">
                <a:extLst>
                  <a:ext uri="{FF2B5EF4-FFF2-40B4-BE49-F238E27FC236}">
                    <a16:creationId xmlns:a16="http://schemas.microsoft.com/office/drawing/2014/main" id="{E75F5405-B874-48FC-9925-F112901CDA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096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9" r:id="rId1"/>
    <p:sldLayoutId id="2147484099" r:id="rId2"/>
    <p:sldLayoutId id="2147484090" r:id="rId3"/>
    <p:sldLayoutId id="2147484100" r:id="rId4"/>
    <p:sldLayoutId id="2147484101" r:id="rId5"/>
    <p:sldLayoutId id="2147484124" r:id="rId6"/>
    <p:sldLayoutId id="2147484364" r:id="rId7"/>
    <p:sldLayoutId id="2147484060" r:id="rId8"/>
    <p:sldLayoutId id="2147484125" r:id="rId9"/>
    <p:sldLayoutId id="2147484363" r:id="rId10"/>
    <p:sldLayoutId id="2147484366" r:id="rId11"/>
    <p:sldLayoutId id="2147484216" r:id="rId12"/>
    <p:sldLayoutId id="2147484215" r:id="rId13"/>
    <p:sldLayoutId id="2147484166" r:id="rId14"/>
    <p:sldLayoutId id="2147484129" r:id="rId15"/>
    <p:sldLayoutId id="2147484126" r:id="rId16"/>
    <p:sldLayoutId id="2147484176" r:id="rId17"/>
    <p:sldLayoutId id="2147484167" r:id="rId18"/>
    <p:sldLayoutId id="2147484062" r:id="rId19"/>
    <p:sldLayoutId id="2147484175" r:id="rId20"/>
    <p:sldLayoutId id="2147484170" r:id="rId21"/>
    <p:sldLayoutId id="2147484127" r:id="rId22"/>
    <p:sldLayoutId id="2147484177" r:id="rId23"/>
    <p:sldLayoutId id="2147484212" r:id="rId24"/>
    <p:sldLayoutId id="2147484213" r:id="rId25"/>
    <p:sldLayoutId id="2147484121" r:id="rId26"/>
    <p:sldLayoutId id="2147484171" r:id="rId27"/>
    <p:sldLayoutId id="2147484128" r:id="rId28"/>
    <p:sldLayoutId id="2147484169" r:id="rId29"/>
    <p:sldLayoutId id="2147484223" r:id="rId30"/>
    <p:sldLayoutId id="2147484180" r:id="rId31"/>
    <p:sldLayoutId id="2147484224" r:id="rId32"/>
    <p:sldLayoutId id="2147484064" r:id="rId33"/>
    <p:sldLayoutId id="2147484065" r:id="rId34"/>
    <p:sldLayoutId id="2147484105" r:id="rId35"/>
    <p:sldLayoutId id="2147484192" r:id="rId36"/>
    <p:sldLayoutId id="2147484193" r:id="rId37"/>
    <p:sldLayoutId id="2147484106" r:id="rId38"/>
    <p:sldLayoutId id="2147484217" r:id="rId39"/>
    <p:sldLayoutId id="2147484218" r:id="rId40"/>
    <p:sldLayoutId id="2147484219" r:id="rId41"/>
    <p:sldLayoutId id="2147484070" r:id="rId42"/>
    <p:sldLayoutId id="2147484361" r:id="rId43"/>
    <p:sldLayoutId id="2147484071" r:id="rId44"/>
    <p:sldLayoutId id="2147484074" r:id="rId45"/>
    <p:sldLayoutId id="2147484085" r:id="rId46"/>
    <p:sldLayoutId id="2147484220" r:id="rId47"/>
    <p:sldLayoutId id="2147484087" r:id="rId48"/>
    <p:sldLayoutId id="2147484103" r:id="rId49"/>
    <p:sldLayoutId id="2147484104" r:id="rId50"/>
    <p:sldLayoutId id="2147484208" r:id="rId51"/>
    <p:sldLayoutId id="2147484112" r:id="rId52"/>
    <p:sldLayoutId id="2147484209" r:id="rId5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None/>
        <a:defRPr sz="18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60CC89-90E4-4A89-A619-2A2B153AC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65760"/>
            <a:ext cx="8229598" cy="7516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E89C06-7B45-4AC0-A597-B32D1D236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1" y="1348739"/>
            <a:ext cx="8229598" cy="29089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02D8807C-5044-46A5-BC0E-0439B15C9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7231" y="4674553"/>
            <a:ext cx="52560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1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/>
              <a:t>KPN Refresh Classificatie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A2DB7BC2-D19F-42ED-9A9C-19367B820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1" y="4673655"/>
            <a:ext cx="25002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 b="1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434BBB37-DC39-47F4-AAF9-21C4116BC73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4C1B77-50BB-45D8-BB88-E55EEFE72B3D}"/>
              </a:ext>
            </a:extLst>
          </p:cNvPr>
          <p:cNvGrpSpPr/>
          <p:nvPr userDrawn="1"/>
        </p:nvGrpSpPr>
        <p:grpSpPr>
          <a:xfrm>
            <a:off x="-209548" y="-215400"/>
            <a:ext cx="9563096" cy="5574301"/>
            <a:chOff x="-294300" y="-297475"/>
            <a:chExt cx="12780600" cy="7449775"/>
          </a:xfrm>
        </p:grpSpPr>
        <p:grpSp>
          <p:nvGrpSpPr>
            <p:cNvPr id="15" name="Group 21">
              <a:extLst>
                <a:ext uri="{FF2B5EF4-FFF2-40B4-BE49-F238E27FC236}">
                  <a16:creationId xmlns:a16="http://schemas.microsoft.com/office/drawing/2014/main" id="{51362720-C2EC-4800-BB2F-BD64FD10D8C7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94300" y="0"/>
              <a:ext cx="180000" cy="6858000"/>
              <a:chOff x="-232" y="0"/>
              <a:chExt cx="232" cy="4320"/>
            </a:xfrm>
          </p:grpSpPr>
          <p:sp>
            <p:nvSpPr>
              <p:cNvPr id="87" name="Line 22">
                <a:extLst>
                  <a:ext uri="{FF2B5EF4-FFF2-40B4-BE49-F238E27FC236}">
                    <a16:creationId xmlns:a16="http://schemas.microsoft.com/office/drawing/2014/main" id="{D21ACBCB-1538-44F1-9B0C-A995A91985B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Line 23">
                <a:extLst>
                  <a:ext uri="{FF2B5EF4-FFF2-40B4-BE49-F238E27FC236}">
                    <a16:creationId xmlns:a16="http://schemas.microsoft.com/office/drawing/2014/main" id="{104453BB-3AA5-41F7-B20C-1D6B4C0F316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Line 24">
                <a:extLst>
                  <a:ext uri="{FF2B5EF4-FFF2-40B4-BE49-F238E27FC236}">
                    <a16:creationId xmlns:a16="http://schemas.microsoft.com/office/drawing/2014/main" id="{7F00569E-99FB-44A5-9309-C9B16CFD4BC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Line 25">
                <a:extLst>
                  <a:ext uri="{FF2B5EF4-FFF2-40B4-BE49-F238E27FC236}">
                    <a16:creationId xmlns:a16="http://schemas.microsoft.com/office/drawing/2014/main" id="{02A31271-3CB4-481C-B21E-31FDF155CC0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Line 26">
                <a:extLst>
                  <a:ext uri="{FF2B5EF4-FFF2-40B4-BE49-F238E27FC236}">
                    <a16:creationId xmlns:a16="http://schemas.microsoft.com/office/drawing/2014/main" id="{2E4EADCB-6E1B-4D10-A49C-0634D0416D8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Line 27">
                <a:extLst>
                  <a:ext uri="{FF2B5EF4-FFF2-40B4-BE49-F238E27FC236}">
                    <a16:creationId xmlns:a16="http://schemas.microsoft.com/office/drawing/2014/main" id="{7FC12AD4-B912-47FF-A56D-A5041624517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Line 28">
                <a:extLst>
                  <a:ext uri="{FF2B5EF4-FFF2-40B4-BE49-F238E27FC236}">
                    <a16:creationId xmlns:a16="http://schemas.microsoft.com/office/drawing/2014/main" id="{8EFC970A-ED7C-404B-9B4D-544FF1FB70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Line 31">
                <a:extLst>
                  <a:ext uri="{FF2B5EF4-FFF2-40B4-BE49-F238E27FC236}">
                    <a16:creationId xmlns:a16="http://schemas.microsoft.com/office/drawing/2014/main" id="{8DB410A6-B9E8-4ADB-A075-BBCFD99F36B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Line 32">
                <a:extLst>
                  <a:ext uri="{FF2B5EF4-FFF2-40B4-BE49-F238E27FC236}">
                    <a16:creationId xmlns:a16="http://schemas.microsoft.com/office/drawing/2014/main" id="{96B7B366-D5BF-4759-BCEC-9EBCA753188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Line 33">
                <a:extLst>
                  <a:ext uri="{FF2B5EF4-FFF2-40B4-BE49-F238E27FC236}">
                    <a16:creationId xmlns:a16="http://schemas.microsoft.com/office/drawing/2014/main" id="{D63BD21E-6F34-4900-8AAA-23EB4A4929C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Line 34">
                <a:extLst>
                  <a:ext uri="{FF2B5EF4-FFF2-40B4-BE49-F238E27FC236}">
                    <a16:creationId xmlns:a16="http://schemas.microsoft.com/office/drawing/2014/main" id="{73DC97AA-9A49-4CE6-A269-3778C9309A6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Line 35">
                <a:extLst>
                  <a:ext uri="{FF2B5EF4-FFF2-40B4-BE49-F238E27FC236}">
                    <a16:creationId xmlns:a16="http://schemas.microsoft.com/office/drawing/2014/main" id="{A24A21D8-2F34-4DB3-B532-50C1336C38E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9" name="Line 36">
                <a:extLst>
                  <a:ext uri="{FF2B5EF4-FFF2-40B4-BE49-F238E27FC236}">
                    <a16:creationId xmlns:a16="http://schemas.microsoft.com/office/drawing/2014/main" id="{432A57CB-1D51-4A1D-8BB7-9304BF3CD9B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0" name="Line 37">
                <a:extLst>
                  <a:ext uri="{FF2B5EF4-FFF2-40B4-BE49-F238E27FC236}">
                    <a16:creationId xmlns:a16="http://schemas.microsoft.com/office/drawing/2014/main" id="{AB636ABE-33F1-49CC-8A92-B3593C4364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1" name="Line 38">
                <a:extLst>
                  <a:ext uri="{FF2B5EF4-FFF2-40B4-BE49-F238E27FC236}">
                    <a16:creationId xmlns:a16="http://schemas.microsoft.com/office/drawing/2014/main" id="{622E6B70-53E1-478E-A324-935F27197BB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2" name="Line 38">
                <a:extLst>
                  <a:ext uri="{FF2B5EF4-FFF2-40B4-BE49-F238E27FC236}">
                    <a16:creationId xmlns:a16="http://schemas.microsoft.com/office/drawing/2014/main" id="{610B6F9F-AA3E-442F-8606-5E11FB4629D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6" name="Group 21">
              <a:extLst>
                <a:ext uri="{FF2B5EF4-FFF2-40B4-BE49-F238E27FC236}">
                  <a16:creationId xmlns:a16="http://schemas.microsoft.com/office/drawing/2014/main" id="{52254971-EF83-4225-B5FF-A0E8CD13B5A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306300" y="0"/>
              <a:ext cx="180000" cy="6858000"/>
              <a:chOff x="-232" y="0"/>
              <a:chExt cx="232" cy="4320"/>
            </a:xfrm>
          </p:grpSpPr>
          <p:sp>
            <p:nvSpPr>
              <p:cNvPr id="71" name="Line 22">
                <a:extLst>
                  <a:ext uri="{FF2B5EF4-FFF2-40B4-BE49-F238E27FC236}">
                    <a16:creationId xmlns:a16="http://schemas.microsoft.com/office/drawing/2014/main" id="{E3B5446D-C6D8-41E0-9C07-4C13AB85F3E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77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Line 23">
                <a:extLst>
                  <a:ext uri="{FF2B5EF4-FFF2-40B4-BE49-F238E27FC236}">
                    <a16:creationId xmlns:a16="http://schemas.microsoft.com/office/drawing/2014/main" id="{8C1CA2D0-2EFE-43B3-8FA1-DA377D453A7F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Line 24">
                <a:extLst>
                  <a:ext uri="{FF2B5EF4-FFF2-40B4-BE49-F238E27FC236}">
                    <a16:creationId xmlns:a16="http://schemas.microsoft.com/office/drawing/2014/main" id="{96DAA4EA-D8D7-4483-9363-861A4C0485E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57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Line 25">
                <a:extLst>
                  <a:ext uri="{FF2B5EF4-FFF2-40B4-BE49-F238E27FC236}">
                    <a16:creationId xmlns:a16="http://schemas.microsoft.com/office/drawing/2014/main" id="{78B05E52-9F71-4B8C-88B1-1D15703BDD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04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Line 26">
                <a:extLst>
                  <a:ext uri="{FF2B5EF4-FFF2-40B4-BE49-F238E27FC236}">
                    <a16:creationId xmlns:a16="http://schemas.microsoft.com/office/drawing/2014/main" id="{F9235D73-3581-4D96-9FB8-8FA589167C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13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Line 27">
                <a:extLst>
                  <a:ext uri="{FF2B5EF4-FFF2-40B4-BE49-F238E27FC236}">
                    <a16:creationId xmlns:a16="http://schemas.microsoft.com/office/drawing/2014/main" id="{27BB346D-64E5-4D88-B453-5999DBE9AB8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61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Line 28">
                <a:extLst>
                  <a:ext uri="{FF2B5EF4-FFF2-40B4-BE49-F238E27FC236}">
                    <a16:creationId xmlns:a16="http://schemas.microsoft.com/office/drawing/2014/main" id="{086C8CC8-F469-4FF8-9A2A-9359FAA3687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170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Line 31">
                <a:extLst>
                  <a:ext uri="{FF2B5EF4-FFF2-40B4-BE49-F238E27FC236}">
                    <a16:creationId xmlns:a16="http://schemas.microsoft.com/office/drawing/2014/main" id="{BBC8830E-7372-498A-B178-DF1BD46EC2A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18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Line 32">
                <a:extLst>
                  <a:ext uri="{FF2B5EF4-FFF2-40B4-BE49-F238E27FC236}">
                    <a16:creationId xmlns:a16="http://schemas.microsoft.com/office/drawing/2014/main" id="{F3F59923-D50B-451A-8F01-C873913EBA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275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Line 33">
                <a:extLst>
                  <a:ext uri="{FF2B5EF4-FFF2-40B4-BE49-F238E27FC236}">
                    <a16:creationId xmlns:a16="http://schemas.microsoft.com/office/drawing/2014/main" id="{9FF70E29-B7EA-41F6-9895-79344C4CDD3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749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Line 34">
                <a:extLst>
                  <a:ext uri="{FF2B5EF4-FFF2-40B4-BE49-F238E27FC236}">
                    <a16:creationId xmlns:a16="http://schemas.microsoft.com/office/drawing/2014/main" id="{2EAC9A44-F34A-4146-BFE4-D136637C773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2843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Line 35">
                <a:extLst>
                  <a:ext uri="{FF2B5EF4-FFF2-40B4-BE49-F238E27FC236}">
                    <a16:creationId xmlns:a16="http://schemas.microsoft.com/office/drawing/2014/main" id="{E5755FE1-C08D-4F91-A71B-55C54573B5F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316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3" name="Line 36">
                <a:extLst>
                  <a:ext uri="{FF2B5EF4-FFF2-40B4-BE49-F238E27FC236}">
                    <a16:creationId xmlns:a16="http://schemas.microsoft.com/office/drawing/2014/main" id="{85734E2D-886F-4D12-B60C-63479BBBD8E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412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Line 37">
                <a:extLst>
                  <a:ext uri="{FF2B5EF4-FFF2-40B4-BE49-F238E27FC236}">
                    <a16:creationId xmlns:a16="http://schemas.microsoft.com/office/drawing/2014/main" id="{10EEC0A4-3999-48A0-9352-E9C5A7A0957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884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Line 38">
                <a:extLst>
                  <a:ext uri="{FF2B5EF4-FFF2-40B4-BE49-F238E27FC236}">
                    <a16:creationId xmlns:a16="http://schemas.microsoft.com/office/drawing/2014/main" id="{490D81DC-D837-4D1D-AFBA-493E8BA6B7E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3978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Line 38">
                <a:extLst>
                  <a:ext uri="{FF2B5EF4-FFF2-40B4-BE49-F238E27FC236}">
                    <a16:creationId xmlns:a16="http://schemas.microsoft.com/office/drawing/2014/main" id="{7C508650-EBFA-496A-AFB3-30110F47452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-232" y="4320"/>
                <a:ext cx="232" cy="0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7" name="Group 41">
              <a:extLst>
                <a:ext uri="{FF2B5EF4-FFF2-40B4-BE49-F238E27FC236}">
                  <a16:creationId xmlns:a16="http://schemas.microsoft.com/office/drawing/2014/main" id="{CD91F8E9-A596-4C50-A338-C1708448F73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" y="-297475"/>
              <a:ext cx="12191999" cy="180000"/>
              <a:chOff x="0" y="-689"/>
              <a:chExt cx="7680" cy="232"/>
            </a:xfrm>
          </p:grpSpPr>
          <p:sp>
            <p:nvSpPr>
              <p:cNvPr id="45" name="Line 42">
                <a:extLst>
                  <a:ext uri="{FF2B5EF4-FFF2-40B4-BE49-F238E27FC236}">
                    <a16:creationId xmlns:a16="http://schemas.microsoft.com/office/drawing/2014/main" id="{398996FA-8707-4EB7-8B02-43F66782D82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Line 43">
                <a:extLst>
                  <a:ext uri="{FF2B5EF4-FFF2-40B4-BE49-F238E27FC236}">
                    <a16:creationId xmlns:a16="http://schemas.microsoft.com/office/drawing/2014/main" id="{7620FAE5-262F-4A61-B693-6D0C846D044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Line 44">
                <a:extLst>
                  <a:ext uri="{FF2B5EF4-FFF2-40B4-BE49-F238E27FC236}">
                    <a16:creationId xmlns:a16="http://schemas.microsoft.com/office/drawing/2014/main" id="{04052A19-C107-4860-8D8C-8462FD314C5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48" name="Line 45">
                <a:extLst>
                  <a:ext uri="{FF2B5EF4-FFF2-40B4-BE49-F238E27FC236}">
                    <a16:creationId xmlns:a16="http://schemas.microsoft.com/office/drawing/2014/main" id="{1ADEDAF3-AC86-4431-92C7-EBD0C843F8B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Line 46">
                <a:extLst>
                  <a:ext uri="{FF2B5EF4-FFF2-40B4-BE49-F238E27FC236}">
                    <a16:creationId xmlns:a16="http://schemas.microsoft.com/office/drawing/2014/main" id="{EBA534D8-6B1C-40DB-BF6D-ED1D695578E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Line 47">
                <a:extLst>
                  <a:ext uri="{FF2B5EF4-FFF2-40B4-BE49-F238E27FC236}">
                    <a16:creationId xmlns:a16="http://schemas.microsoft.com/office/drawing/2014/main" id="{5ECAC619-548F-4B63-BA33-49D50019DC5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Line 48">
                <a:extLst>
                  <a:ext uri="{FF2B5EF4-FFF2-40B4-BE49-F238E27FC236}">
                    <a16:creationId xmlns:a16="http://schemas.microsoft.com/office/drawing/2014/main" id="{494CB9D9-BA34-45F9-B333-CCF41345B95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Line 49">
                <a:extLst>
                  <a:ext uri="{FF2B5EF4-FFF2-40B4-BE49-F238E27FC236}">
                    <a16:creationId xmlns:a16="http://schemas.microsoft.com/office/drawing/2014/main" id="{E3CE64A5-5BE5-4AB0-995D-02B58DB8585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Line 50">
                <a:extLst>
                  <a:ext uri="{FF2B5EF4-FFF2-40B4-BE49-F238E27FC236}">
                    <a16:creationId xmlns:a16="http://schemas.microsoft.com/office/drawing/2014/main" id="{83C1F59D-2030-4070-9AFA-A9FBB0A1D92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Line 51">
                <a:extLst>
                  <a:ext uri="{FF2B5EF4-FFF2-40B4-BE49-F238E27FC236}">
                    <a16:creationId xmlns:a16="http://schemas.microsoft.com/office/drawing/2014/main" id="{E2524524-D452-411E-B223-42B055E0276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Line 52">
                <a:extLst>
                  <a:ext uri="{FF2B5EF4-FFF2-40B4-BE49-F238E27FC236}">
                    <a16:creationId xmlns:a16="http://schemas.microsoft.com/office/drawing/2014/main" id="{9B615C9E-44F7-4BB0-92CE-3D094F12E49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Line 53">
                <a:extLst>
                  <a:ext uri="{FF2B5EF4-FFF2-40B4-BE49-F238E27FC236}">
                    <a16:creationId xmlns:a16="http://schemas.microsoft.com/office/drawing/2014/main" id="{6C7DF51A-3134-4072-A4A3-71F3EEDC42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Line 54">
                <a:extLst>
                  <a:ext uri="{FF2B5EF4-FFF2-40B4-BE49-F238E27FC236}">
                    <a16:creationId xmlns:a16="http://schemas.microsoft.com/office/drawing/2014/main" id="{A57C44D7-1B1B-4050-9379-0E34B996141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Line 55">
                <a:extLst>
                  <a:ext uri="{FF2B5EF4-FFF2-40B4-BE49-F238E27FC236}">
                    <a16:creationId xmlns:a16="http://schemas.microsoft.com/office/drawing/2014/main" id="{3F339202-FD69-4F16-86A2-7AF3F40F292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Line 56">
                <a:extLst>
                  <a:ext uri="{FF2B5EF4-FFF2-40B4-BE49-F238E27FC236}">
                    <a16:creationId xmlns:a16="http://schemas.microsoft.com/office/drawing/2014/main" id="{23105A30-5F75-4E7C-AD77-A69B421BCF5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Line 57">
                <a:extLst>
                  <a:ext uri="{FF2B5EF4-FFF2-40B4-BE49-F238E27FC236}">
                    <a16:creationId xmlns:a16="http://schemas.microsoft.com/office/drawing/2014/main" id="{1CA36529-2FBB-49B1-82D5-3BD6017AC9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Line 58">
                <a:extLst>
                  <a:ext uri="{FF2B5EF4-FFF2-40B4-BE49-F238E27FC236}">
                    <a16:creationId xmlns:a16="http://schemas.microsoft.com/office/drawing/2014/main" id="{D595C6A8-5C23-469D-A93A-AF0B658E509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Line 59">
                <a:extLst>
                  <a:ext uri="{FF2B5EF4-FFF2-40B4-BE49-F238E27FC236}">
                    <a16:creationId xmlns:a16="http://schemas.microsoft.com/office/drawing/2014/main" id="{534A5524-B7F6-486A-89DE-585A87AE65A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Line 60">
                <a:extLst>
                  <a:ext uri="{FF2B5EF4-FFF2-40B4-BE49-F238E27FC236}">
                    <a16:creationId xmlns:a16="http://schemas.microsoft.com/office/drawing/2014/main" id="{0858AED9-5037-4CA7-A514-24EC9ECBB7B5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Line 61">
                <a:extLst>
                  <a:ext uri="{FF2B5EF4-FFF2-40B4-BE49-F238E27FC236}">
                    <a16:creationId xmlns:a16="http://schemas.microsoft.com/office/drawing/2014/main" id="{6F2E0875-49C7-4A9C-A4E8-41189C03AF0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Line 62">
                <a:extLst>
                  <a:ext uri="{FF2B5EF4-FFF2-40B4-BE49-F238E27FC236}">
                    <a16:creationId xmlns:a16="http://schemas.microsoft.com/office/drawing/2014/main" id="{1B9593A9-3334-4E30-A430-29271212CDC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6" name="Line 63">
                <a:extLst>
                  <a:ext uri="{FF2B5EF4-FFF2-40B4-BE49-F238E27FC236}">
                    <a16:creationId xmlns:a16="http://schemas.microsoft.com/office/drawing/2014/main" id="{6E57B8A1-5316-43D0-9C95-39AA22C0F2F6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7" name="Line 64">
                <a:extLst>
                  <a:ext uri="{FF2B5EF4-FFF2-40B4-BE49-F238E27FC236}">
                    <a16:creationId xmlns:a16="http://schemas.microsoft.com/office/drawing/2014/main" id="{A6CCF9C6-0557-44BF-B33C-B406749A8B70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Line 65">
                <a:extLst>
                  <a:ext uri="{FF2B5EF4-FFF2-40B4-BE49-F238E27FC236}">
                    <a16:creationId xmlns:a16="http://schemas.microsoft.com/office/drawing/2014/main" id="{1464C639-D99A-4094-BFB5-A2D70912FCD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Line 44">
                <a:extLst>
                  <a:ext uri="{FF2B5EF4-FFF2-40B4-BE49-F238E27FC236}">
                    <a16:creationId xmlns:a16="http://schemas.microsoft.com/office/drawing/2014/main" id="{B65DB3A9-4FBA-48B7-A3BD-0DDF8D08DD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70" name="Line 43">
                <a:extLst>
                  <a:ext uri="{FF2B5EF4-FFF2-40B4-BE49-F238E27FC236}">
                    <a16:creationId xmlns:a16="http://schemas.microsoft.com/office/drawing/2014/main" id="{2144C25A-092A-474D-BA88-9CA0DCBF08A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18" name="Group 41">
              <a:extLst>
                <a:ext uri="{FF2B5EF4-FFF2-40B4-BE49-F238E27FC236}">
                  <a16:creationId xmlns:a16="http://schemas.microsoft.com/office/drawing/2014/main" id="{558622B7-E6E1-4F87-9DB8-ABE0858F7419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351" y="6972300"/>
              <a:ext cx="12195174" cy="180000"/>
              <a:chOff x="4" y="-689"/>
              <a:chExt cx="7682" cy="232"/>
            </a:xfrm>
          </p:grpSpPr>
          <p:sp>
            <p:nvSpPr>
              <p:cNvPr id="19" name="Line 42">
                <a:extLst>
                  <a:ext uri="{FF2B5EF4-FFF2-40B4-BE49-F238E27FC236}">
                    <a16:creationId xmlns:a16="http://schemas.microsoft.com/office/drawing/2014/main" id="{181B40B7-681B-4924-A2C5-3D501338B27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72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" name="Line 43">
                <a:extLst>
                  <a:ext uri="{FF2B5EF4-FFF2-40B4-BE49-F238E27FC236}">
                    <a16:creationId xmlns:a16="http://schemas.microsoft.com/office/drawing/2014/main" id="{0022E7C6-666C-4D78-B275-88442848F7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20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" name="Line 44">
                <a:extLst>
                  <a:ext uri="{FF2B5EF4-FFF2-40B4-BE49-F238E27FC236}">
                    <a16:creationId xmlns:a16="http://schemas.microsoft.com/office/drawing/2014/main" id="{80F2DB90-2A2F-4AEA-AD27-77F06845B56C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8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" name="Line 45">
                <a:extLst>
                  <a:ext uri="{FF2B5EF4-FFF2-40B4-BE49-F238E27FC236}">
                    <a16:creationId xmlns:a16="http://schemas.microsoft.com/office/drawing/2014/main" id="{4625BA4A-619B-41F1-BBA0-30A1B3777E3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6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" name="Line 46">
                <a:extLst>
                  <a:ext uri="{FF2B5EF4-FFF2-40B4-BE49-F238E27FC236}">
                    <a16:creationId xmlns:a16="http://schemas.microsoft.com/office/drawing/2014/main" id="{9D6481AE-B4A8-47BA-ACC1-EB25752401E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15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" name="Line 47">
                <a:extLst>
                  <a:ext uri="{FF2B5EF4-FFF2-40B4-BE49-F238E27FC236}">
                    <a16:creationId xmlns:a16="http://schemas.microsoft.com/office/drawing/2014/main" id="{DAE4A454-7C04-4E6F-B170-FCC38265B9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606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" name="Line 48">
                <a:extLst>
                  <a:ext uri="{FF2B5EF4-FFF2-40B4-BE49-F238E27FC236}">
                    <a16:creationId xmlns:a16="http://schemas.microsoft.com/office/drawing/2014/main" id="{28C14DB5-23FD-436B-B3F1-DB2B577C799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5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" name="Line 49">
                <a:extLst>
                  <a:ext uri="{FF2B5EF4-FFF2-40B4-BE49-F238E27FC236}">
                    <a16:creationId xmlns:a16="http://schemas.microsoft.com/office/drawing/2014/main" id="{5981801B-2C93-4F6D-9B62-1114BB6A53C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49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" name="Line 50">
                <a:extLst>
                  <a:ext uri="{FF2B5EF4-FFF2-40B4-BE49-F238E27FC236}">
                    <a16:creationId xmlns:a16="http://schemas.microsoft.com/office/drawing/2014/main" id="{BB6FB377-5CDE-42E3-8DED-7C76D872CC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7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" name="Line 51">
                <a:extLst>
                  <a:ext uri="{FF2B5EF4-FFF2-40B4-BE49-F238E27FC236}">
                    <a16:creationId xmlns:a16="http://schemas.microsoft.com/office/drawing/2014/main" id="{8B258A77-535C-406C-93BF-8EBEF13E87A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65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" name="Line 52">
                <a:extLst>
                  <a:ext uri="{FF2B5EF4-FFF2-40B4-BE49-F238E27FC236}">
                    <a16:creationId xmlns:a16="http://schemas.microsoft.com/office/drawing/2014/main" id="{BBD48CB2-F247-4C28-BD5F-DDB163553D5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18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" name="Line 53">
                <a:extLst>
                  <a:ext uri="{FF2B5EF4-FFF2-40B4-BE49-F238E27FC236}">
                    <a16:creationId xmlns:a16="http://schemas.microsoft.com/office/drawing/2014/main" id="{52F91438-26F5-432C-AA9F-48BB54DF7F4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209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" name="Line 54">
                <a:extLst>
                  <a:ext uri="{FF2B5EF4-FFF2-40B4-BE49-F238E27FC236}">
                    <a16:creationId xmlns:a16="http://schemas.microsoft.com/office/drawing/2014/main" id="{65305D50-1F0C-4DBE-9B7E-E5B0D957C1A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619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" name="Line 55">
                <a:extLst>
                  <a:ext uri="{FF2B5EF4-FFF2-40B4-BE49-F238E27FC236}">
                    <a16:creationId xmlns:a16="http://schemas.microsoft.com/office/drawing/2014/main" id="{BAE61115-9544-4B15-AC76-AD6205B3E9CD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525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" name="Line 56">
                <a:extLst>
                  <a:ext uri="{FF2B5EF4-FFF2-40B4-BE49-F238E27FC236}">
                    <a16:creationId xmlns:a16="http://schemas.microsoft.com/office/drawing/2014/main" id="{0888B08F-2DDE-4374-BF60-58A857CBDF3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1053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" name="Line 57">
                <a:extLst>
                  <a:ext uri="{FF2B5EF4-FFF2-40B4-BE49-F238E27FC236}">
                    <a16:creationId xmlns:a16="http://schemas.microsoft.com/office/drawing/2014/main" id="{854D37B4-824C-40D0-9B03-AA0FB25C43BE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95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" name="Line 58">
                <a:extLst>
                  <a:ext uri="{FF2B5EF4-FFF2-40B4-BE49-F238E27FC236}">
                    <a16:creationId xmlns:a16="http://schemas.microsoft.com/office/drawing/2014/main" id="{B5DC833A-C601-467A-8E30-0B6E00D6BB6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502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" name="Line 59">
                <a:extLst>
                  <a:ext uri="{FF2B5EF4-FFF2-40B4-BE49-F238E27FC236}">
                    <a16:creationId xmlns:a16="http://schemas.microsoft.com/office/drawing/2014/main" id="{C9AE28E0-D2B4-4087-A72D-608D7B90929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92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" name="Line 60">
                <a:extLst>
                  <a:ext uri="{FF2B5EF4-FFF2-40B4-BE49-F238E27FC236}">
                    <a16:creationId xmlns:a16="http://schemas.microsoft.com/office/drawing/2014/main" id="{7862BAE5-A274-4739-B67C-3769468901FA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45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" name="Line 61">
                <a:extLst>
                  <a:ext uri="{FF2B5EF4-FFF2-40B4-BE49-F238E27FC236}">
                    <a16:creationId xmlns:a16="http://schemas.microsoft.com/office/drawing/2014/main" id="{F3FC2194-0341-44FC-8E29-D8971AAC75A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360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Line 62">
                <a:extLst>
                  <a:ext uri="{FF2B5EF4-FFF2-40B4-BE49-F238E27FC236}">
                    <a16:creationId xmlns:a16="http://schemas.microsoft.com/office/drawing/2014/main" id="{4F0A9305-B000-4911-A60E-2AE5B6343AE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888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Line 63">
                <a:extLst>
                  <a:ext uri="{FF2B5EF4-FFF2-40B4-BE49-F238E27FC236}">
                    <a16:creationId xmlns:a16="http://schemas.microsoft.com/office/drawing/2014/main" id="{DCCE9BAE-0EA4-4FB0-B9C1-4567D4AEB63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792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" name="Line 64">
                <a:extLst>
                  <a:ext uri="{FF2B5EF4-FFF2-40B4-BE49-F238E27FC236}">
                    <a16:creationId xmlns:a16="http://schemas.microsoft.com/office/drawing/2014/main" id="{986A8EE7-A724-480C-AFD4-DC6B54291AF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321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Line 65">
                <a:extLst>
                  <a:ext uri="{FF2B5EF4-FFF2-40B4-BE49-F238E27FC236}">
                    <a16:creationId xmlns:a16="http://schemas.microsoft.com/office/drawing/2014/main" id="{E46D68CB-4291-438C-BC60-6D3A320E7F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3227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Line 44">
                <a:extLst>
                  <a:ext uri="{FF2B5EF4-FFF2-40B4-BE49-F238E27FC236}">
                    <a16:creationId xmlns:a16="http://schemas.microsoft.com/office/drawing/2014/main" id="{54AADA6E-E494-4B66-847D-D8E63BC1223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4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4" name="Line 43">
                <a:extLst>
                  <a:ext uri="{FF2B5EF4-FFF2-40B4-BE49-F238E27FC236}">
                    <a16:creationId xmlns:a16="http://schemas.microsoft.com/office/drawing/2014/main" id="{E75F5405-B874-48FC-9925-F112901CDAA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>
                <a:off x="7686" y="-689"/>
                <a:ext cx="0" cy="232"/>
              </a:xfrm>
              <a:prstGeom prst="line">
                <a:avLst/>
              </a:prstGeom>
              <a:noFill/>
              <a:ln w="3175" cap="flat">
                <a:solidFill>
                  <a:schemeClr val="bg1">
                    <a:lumMod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pic>
        <p:nvPicPr>
          <p:cNvPr id="103" name="Picture 102">
            <a:extLst>
              <a:ext uri="{FF2B5EF4-FFF2-40B4-BE49-F238E27FC236}">
                <a16:creationId xmlns:a16="http://schemas.microsoft.com/office/drawing/2014/main" id="{49ADB73A-355F-47D5-AC3F-DA4C99D8E90C}"/>
              </a:ext>
            </a:extLst>
          </p:cNvPr>
          <p:cNvPicPr>
            <a:picLocks noChangeAspect="1"/>
          </p:cNvPicPr>
          <p:nvPr userDrawn="1"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747" y="4433907"/>
            <a:ext cx="1198800" cy="59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770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86" r:id="rId2"/>
    <p:sldLayoutId id="2147484287" r:id="rId3"/>
    <p:sldLayoutId id="2147484288" r:id="rId4"/>
    <p:sldLayoutId id="2147484289" r:id="rId5"/>
    <p:sldLayoutId id="2147484365" r:id="rId6"/>
    <p:sldLayoutId id="2147484372" r:id="rId7"/>
    <p:sldLayoutId id="2147484332" r:id="rId8"/>
    <p:sldLayoutId id="2147484373" r:id="rId9"/>
    <p:sldLayoutId id="2147484290" r:id="rId10"/>
    <p:sldLayoutId id="2147484333" r:id="rId11"/>
    <p:sldLayoutId id="2147484337" r:id="rId12"/>
    <p:sldLayoutId id="2147484339" r:id="rId13"/>
    <p:sldLayoutId id="2147484341" r:id="rId14"/>
    <p:sldLayoutId id="2147484343" r:id="rId15"/>
    <p:sldLayoutId id="2147484344" r:id="rId16"/>
    <p:sldLayoutId id="2147484345" r:id="rId17"/>
    <p:sldLayoutId id="2147484347" r:id="rId18"/>
    <p:sldLayoutId id="2147484349" r:id="rId19"/>
    <p:sldLayoutId id="2147484350" r:id="rId20"/>
    <p:sldLayoutId id="2147484353" r:id="rId21"/>
    <p:sldLayoutId id="2147484355" r:id="rId22"/>
    <p:sldLayoutId id="2147484356" r:id="rId23"/>
    <p:sldLayoutId id="2147484358" r:id="rId24"/>
    <p:sldLayoutId id="2147484359" r:id="rId25"/>
    <p:sldLayoutId id="2147484367" r:id="rId26"/>
    <p:sldLayoutId id="2147484368" r:id="rId27"/>
    <p:sldLayoutId id="2147484293" r:id="rId28"/>
    <p:sldLayoutId id="2147484294" r:id="rId29"/>
    <p:sldLayoutId id="2147484295" r:id="rId30"/>
    <p:sldLayoutId id="2147484296" r:id="rId31"/>
    <p:sldLayoutId id="2147484297" r:id="rId32"/>
    <p:sldLayoutId id="2147484300" r:id="rId33"/>
    <p:sldLayoutId id="2147484301" r:id="rId34"/>
    <p:sldLayoutId id="2147484302" r:id="rId35"/>
    <p:sldLayoutId id="2147484298" r:id="rId36"/>
    <p:sldLayoutId id="2147484299" r:id="rId37"/>
    <p:sldLayoutId id="2147484303" r:id="rId38"/>
    <p:sldLayoutId id="2147484304" r:id="rId39"/>
    <p:sldLayoutId id="2147484305" r:id="rId40"/>
    <p:sldLayoutId id="2147484306" r:id="rId41"/>
    <p:sldLayoutId id="2147484307" r:id="rId42"/>
    <p:sldLayoutId id="2147484308" r:id="rId43"/>
    <p:sldLayoutId id="2147484309" r:id="rId4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None/>
        <a:defRPr sz="18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lnSpc>
          <a:spcPct val="95000"/>
        </a:lnSpc>
        <a:spcBef>
          <a:spcPts val="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43.png"/><Relationship Id="rId7" Type="http://schemas.openxmlformats.org/officeDocument/2006/relationships/image" Target="../media/image47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6.jpeg"/><Relationship Id="rId5" Type="http://schemas.openxmlformats.org/officeDocument/2006/relationships/image" Target="../media/image45.jpg"/><Relationship Id="rId10" Type="http://schemas.openxmlformats.org/officeDocument/2006/relationships/image" Target="../media/image50.jpeg"/><Relationship Id="rId4" Type="http://schemas.openxmlformats.org/officeDocument/2006/relationships/image" Target="../media/image44.jpg"/><Relationship Id="rId9" Type="http://schemas.openxmlformats.org/officeDocument/2006/relationships/image" Target="../media/image4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60.jpg"/><Relationship Id="rId11" Type="http://schemas.openxmlformats.org/officeDocument/2006/relationships/image" Target="../media/image64.jpg"/><Relationship Id="rId5" Type="http://schemas.openxmlformats.org/officeDocument/2006/relationships/image" Target="../media/image59.png"/><Relationship Id="rId10" Type="http://schemas.openxmlformats.org/officeDocument/2006/relationships/image" Target="../media/image63.png"/><Relationship Id="rId4" Type="http://schemas.openxmlformats.org/officeDocument/2006/relationships/image" Target="../media/image58.jpeg"/><Relationship Id="rId9" Type="http://schemas.openxmlformats.org/officeDocument/2006/relationships/hyperlink" Target="http://www.google.nl/url?sa=i&amp;rct=j&amp;q=&amp;esrc=s&amp;source=images&amp;cd=&amp;cad=rja&amp;uact=8&amp;ved=0ahUKEwiLkL7iw7fRAhWQcFAKHaLlCQgQjRwIBw&amp;url=http://www.clker.com/clipart-1805.html&amp;psig=AFQjCNHJct5V8cvuv3FTcx7os9_QwBGn8Q&amp;ust=1484135864953572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63D12A6-0554-4DD2-9580-30888FED65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778" y="336316"/>
            <a:ext cx="7952131" cy="1519903"/>
          </a:xfrm>
        </p:spPr>
        <p:txBody>
          <a:bodyPr/>
          <a:lstStyle/>
          <a:p>
            <a:r>
              <a:rPr lang="en-US" dirty="0"/>
              <a:t>KPNs</a:t>
            </a:r>
            <a:r>
              <a:rPr lang="nl-NL" dirty="0"/>
              <a:t> </a:t>
            </a:r>
            <a:r>
              <a:rPr lang="en-US" dirty="0"/>
              <a:t>preferred</a:t>
            </a:r>
            <a:r>
              <a:rPr lang="nl-NL" dirty="0"/>
              <a:t> </a:t>
            </a:r>
            <a:r>
              <a:rPr lang="en-US" dirty="0"/>
              <a:t>areas</a:t>
            </a:r>
            <a:r>
              <a:rPr lang="nl-NL" dirty="0"/>
              <a:t> </a:t>
            </a:r>
            <a:r>
              <a:rPr lang="en-US" dirty="0"/>
              <a:t>for</a:t>
            </a:r>
            <a:r>
              <a:rPr lang="nl-NL" dirty="0"/>
              <a:t> release17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FC7BACE-F192-42DA-BAEC-008A1815A0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RP-190862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FD80DD-58A4-42D6-B8F9-BF77A464BE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TSG RAN#84 – Newport Beach, CA, USA, 3-6 June 2019</a:t>
            </a:r>
          </a:p>
        </p:txBody>
      </p:sp>
    </p:spTree>
    <p:extLst>
      <p:ext uri="{BB962C8B-B14F-4D97-AF65-F5344CB8AC3E}">
        <p14:creationId xmlns:p14="http://schemas.microsoft.com/office/powerpoint/2010/main" val="2530225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14F6E0-97E1-4630-8156-FF85785B9F9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BB384-F459-405F-B946-02672F053C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" y="1348739"/>
            <a:ext cx="2910869" cy="2908935"/>
          </a:xfrm>
        </p:spPr>
        <p:txBody>
          <a:bodyPr/>
          <a:lstStyle/>
          <a:p>
            <a:r>
              <a:rPr lang="en-US" dirty="0"/>
              <a:t>5G to address vertical sectors</a:t>
            </a:r>
          </a:p>
          <a:p>
            <a:pPr lvl="1"/>
            <a:r>
              <a:rPr lang="en-US" dirty="0"/>
              <a:t>More and more vertical sectors are coming to 3GPP with new requirements that stretch what is currently possible</a:t>
            </a:r>
          </a:p>
          <a:p>
            <a:pPr lvl="1"/>
            <a:r>
              <a:rPr lang="en-US" dirty="0"/>
              <a:t>It is KPN’s opinion that Release 17 should include further improvements that fulfil these requirements and enable new vertical use cases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3D0FEEC-01FB-4903-856C-EE6DE707F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to vertical sectors</a:t>
            </a:r>
          </a:p>
        </p:txBody>
      </p:sp>
      <p:pic>
        <p:nvPicPr>
          <p:cNvPr id="6" name="Picture 2" descr="Image result for container ship">
            <a:extLst>
              <a:ext uri="{FF2B5EF4-FFF2-40B4-BE49-F238E27FC236}">
                <a16:creationId xmlns:a16="http://schemas.microsoft.com/office/drawing/2014/main" id="{130F5967-7CBE-4FD7-BED2-ACC508A6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2631" y="2474825"/>
            <a:ext cx="1423757" cy="87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A1A6CD-AA41-4B0D-AAF1-4DCAF69EDE6F}"/>
              </a:ext>
            </a:extLst>
          </p:cNvPr>
          <p:cNvSpPr txBox="1"/>
          <p:nvPr/>
        </p:nvSpPr>
        <p:spPr>
          <a:xfrm>
            <a:off x="3758023" y="3349090"/>
            <a:ext cx="7729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Maritime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5BECA3-C361-45B9-A630-F33C65BF6E08}"/>
              </a:ext>
            </a:extLst>
          </p:cNvPr>
          <p:cNvSpPr txBox="1"/>
          <p:nvPr/>
        </p:nvSpPr>
        <p:spPr>
          <a:xfrm>
            <a:off x="7498229" y="2178832"/>
            <a:ext cx="9525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Automotive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E76334-290A-4AB7-9F60-CBB26A8B5192}"/>
              </a:ext>
            </a:extLst>
          </p:cNvPr>
          <p:cNvSpPr txBox="1"/>
          <p:nvPr/>
        </p:nvSpPr>
        <p:spPr>
          <a:xfrm>
            <a:off x="3604136" y="2177044"/>
            <a:ext cx="1080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Public Safety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507E9B-52DD-4AC0-9569-4D40C0871E98}"/>
              </a:ext>
            </a:extLst>
          </p:cNvPr>
          <p:cNvSpPr txBox="1"/>
          <p:nvPr/>
        </p:nvSpPr>
        <p:spPr>
          <a:xfrm>
            <a:off x="5691490" y="2183744"/>
            <a:ext cx="720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Railway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BBB856-3D7B-4C3F-9ACA-56ACB6E47CD9}"/>
              </a:ext>
            </a:extLst>
          </p:cNvPr>
          <p:cNvSpPr txBox="1"/>
          <p:nvPr/>
        </p:nvSpPr>
        <p:spPr>
          <a:xfrm>
            <a:off x="3778862" y="4455966"/>
            <a:ext cx="731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Industry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F19D2AD-5B67-4F6B-ABED-EAF7CE27E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631" y="1338085"/>
            <a:ext cx="1423756" cy="8740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BB1E3C0-6C4D-4CE3-A11A-D9CADB107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2166" y="1347261"/>
            <a:ext cx="1424634" cy="86967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EE312AE-7ED5-41ED-90DD-6F3DA904F32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8734"/>
          <a:stretch/>
        </p:blipFill>
        <p:spPr>
          <a:xfrm>
            <a:off x="5343123" y="1338085"/>
            <a:ext cx="1432306" cy="878849"/>
          </a:xfrm>
          <a:prstGeom prst="rect">
            <a:avLst/>
          </a:prstGeom>
        </p:spPr>
      </p:pic>
      <p:pic>
        <p:nvPicPr>
          <p:cNvPr id="16" name="Picture 2" descr="Afbeeldingsresultaat voor smart factory">
            <a:extLst>
              <a:ext uri="{FF2B5EF4-FFF2-40B4-BE49-F238E27FC236}">
                <a16:creationId xmlns:a16="http://schemas.microsoft.com/office/drawing/2014/main" id="{9C99FEBB-2C30-46AA-97B5-07177A1963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0"/>
          <a:stretch/>
        </p:blipFill>
        <p:spPr bwMode="auto">
          <a:xfrm>
            <a:off x="3432631" y="3611806"/>
            <a:ext cx="1430982" cy="87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DDB7135-7EDF-4114-AA72-A0D1673EA89C}"/>
              </a:ext>
            </a:extLst>
          </p:cNvPr>
          <p:cNvSpPr txBox="1"/>
          <p:nvPr/>
        </p:nvSpPr>
        <p:spPr>
          <a:xfrm>
            <a:off x="2466003" y="5521131"/>
            <a:ext cx="419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Logistics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CA5EF6-5996-4292-B856-BA866C6F4AB3}"/>
              </a:ext>
            </a:extLst>
          </p:cNvPr>
          <p:cNvSpPr txBox="1"/>
          <p:nvPr/>
        </p:nvSpPr>
        <p:spPr>
          <a:xfrm>
            <a:off x="5423317" y="3335392"/>
            <a:ext cx="1245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AV production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8FC2B6-E9E6-4FFF-BBE6-47C00CA188BE}"/>
              </a:ext>
            </a:extLst>
          </p:cNvPr>
          <p:cNvSpPr txBox="1"/>
          <p:nvPr/>
        </p:nvSpPr>
        <p:spPr>
          <a:xfrm>
            <a:off x="4708345" y="5528344"/>
            <a:ext cx="1058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Unmanned Aerial Vehicles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52A908C-A456-44FB-91E1-641CAAA4F0BB}"/>
              </a:ext>
            </a:extLst>
          </p:cNvPr>
          <p:cNvSpPr txBox="1"/>
          <p:nvPr/>
        </p:nvSpPr>
        <p:spPr>
          <a:xfrm>
            <a:off x="7631750" y="3347305"/>
            <a:ext cx="1050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Medical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934120B-A9E9-4700-98EC-894CA241454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7226"/>
          <a:stretch/>
        </p:blipFill>
        <p:spPr>
          <a:xfrm>
            <a:off x="5343123" y="2483113"/>
            <a:ext cx="1416131" cy="87501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01E680D-E6E1-445F-B9B9-5AEE0368C88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6791"/>
          <a:stretch/>
        </p:blipFill>
        <p:spPr>
          <a:xfrm>
            <a:off x="5343123" y="3596870"/>
            <a:ext cx="1405946" cy="86501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83DA708-13BA-4D43-84BC-92E339ACA34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98" t="2950" r="-298" b="6411"/>
          <a:stretch/>
        </p:blipFill>
        <p:spPr>
          <a:xfrm>
            <a:off x="7262165" y="3601035"/>
            <a:ext cx="1424635" cy="860850"/>
          </a:xfrm>
          <a:prstGeom prst="rect">
            <a:avLst/>
          </a:prstGeom>
        </p:spPr>
      </p:pic>
      <p:pic>
        <p:nvPicPr>
          <p:cNvPr id="25" name="Picture 2" descr="Image result for minimally invasive surgery">
            <a:extLst>
              <a:ext uri="{FF2B5EF4-FFF2-40B4-BE49-F238E27FC236}">
                <a16:creationId xmlns:a16="http://schemas.microsoft.com/office/drawing/2014/main" id="{1171596C-6015-4127-B91C-B15B4EF906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4" b="9941"/>
          <a:stretch/>
        </p:blipFill>
        <p:spPr bwMode="auto">
          <a:xfrm>
            <a:off x="7262166" y="2483428"/>
            <a:ext cx="1424634" cy="874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BBD33A5-379F-4E60-8192-E219681A00C8}"/>
              </a:ext>
            </a:extLst>
          </p:cNvPr>
          <p:cNvSpPr txBox="1"/>
          <p:nvPr/>
        </p:nvSpPr>
        <p:spPr>
          <a:xfrm>
            <a:off x="5655603" y="4461885"/>
            <a:ext cx="7809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Logistics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F8E827-977B-4872-BAEB-C2656F99AC4E}"/>
              </a:ext>
            </a:extLst>
          </p:cNvPr>
          <p:cNvSpPr txBox="1"/>
          <p:nvPr/>
        </p:nvSpPr>
        <p:spPr>
          <a:xfrm>
            <a:off x="7308616" y="4476499"/>
            <a:ext cx="5659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UAVs</a:t>
            </a:r>
          </a:p>
        </p:txBody>
      </p:sp>
    </p:spTree>
    <p:extLst>
      <p:ext uri="{BB962C8B-B14F-4D97-AF65-F5344CB8AC3E}">
        <p14:creationId xmlns:p14="http://schemas.microsoft.com/office/powerpoint/2010/main" val="2214887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95A89A-6D5F-40E9-8362-1524C1ED7CA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4730EF-84EB-481C-B001-D01668F8F2E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" y="1348739"/>
            <a:ext cx="5573261" cy="2908935"/>
          </a:xfrm>
        </p:spPr>
        <p:txBody>
          <a:bodyPr/>
          <a:lstStyle/>
          <a:p>
            <a:r>
              <a:rPr lang="en-US" dirty="0"/>
              <a:t>Even higher bitrates</a:t>
            </a:r>
          </a:p>
          <a:p>
            <a:pPr lvl="1"/>
            <a:r>
              <a:rPr lang="en-US" dirty="0"/>
              <a:t>Some applications need uncompressed media (e.g. 12 Gbps for uncompressed UHD video)</a:t>
            </a:r>
          </a:p>
          <a:p>
            <a:pPr lvl="1"/>
            <a:r>
              <a:rPr lang="en-US" dirty="0"/>
              <a:t>Trade-off between compression and latency</a:t>
            </a:r>
          </a:p>
          <a:p>
            <a:pPr lvl="1"/>
            <a:r>
              <a:rPr lang="en-US" dirty="0"/>
              <a:t>Best quality needed for post-processing</a:t>
            </a:r>
          </a:p>
          <a:p>
            <a:endParaRPr lang="en-US" dirty="0"/>
          </a:p>
          <a:p>
            <a:r>
              <a:rPr lang="en-US" dirty="0"/>
              <a:t>Even lower latency</a:t>
            </a:r>
          </a:p>
          <a:p>
            <a:pPr lvl="1"/>
            <a:r>
              <a:rPr lang="en-US" dirty="0"/>
              <a:t>Time sensitive networking with very small intervals (e.g. 0.5 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Challenging end-to-end latency requirements at application layer (e.g. &lt; 4 </a:t>
            </a:r>
            <a:r>
              <a:rPr lang="en-US" dirty="0" err="1"/>
              <a:t>ms</a:t>
            </a:r>
            <a:r>
              <a:rPr lang="en-US" dirty="0"/>
              <a:t> mouth to ear latency)</a:t>
            </a:r>
          </a:p>
          <a:p>
            <a:endParaRPr lang="en-US" dirty="0"/>
          </a:p>
          <a:p>
            <a:r>
              <a:rPr lang="en-US" dirty="0"/>
              <a:t>Better availability</a:t>
            </a:r>
          </a:p>
          <a:p>
            <a:pPr lvl="1"/>
            <a:r>
              <a:rPr lang="en-US" dirty="0"/>
              <a:t>For many verticals availability always and everywhere is crucial</a:t>
            </a:r>
          </a:p>
          <a:p>
            <a:pPr lvl="1"/>
            <a:r>
              <a:rPr lang="en-US" dirty="0"/>
              <a:t>What can we do to improve availability?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852541D-4B88-42F3-AF75-D8F15A8E3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Performance improvements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2BD255-22D6-49DC-9E95-C78ED80051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48"/>
          <a:stretch/>
        </p:blipFill>
        <p:spPr>
          <a:xfrm>
            <a:off x="6030462" y="3759833"/>
            <a:ext cx="1218428" cy="9138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798A25-D337-4A66-B1D0-95DD5188C9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463" y="2614662"/>
            <a:ext cx="1218427" cy="91382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4303DD-5526-4FBA-9572-7149D92AA7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" b="40709"/>
          <a:stretch/>
        </p:blipFill>
        <p:spPr>
          <a:xfrm>
            <a:off x="6030462" y="1470413"/>
            <a:ext cx="1206361" cy="91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97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8D2BD-1F4C-4C3C-A35B-AF2A7CA0073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28C13B7-3C8C-48AF-8998-ED3CB388B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local broadcast capabilities with NR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D431B60-641B-46A7-AEFA-FC13A5A75C1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0" y="1348739"/>
            <a:ext cx="5565053" cy="2908935"/>
          </a:xfrm>
        </p:spPr>
        <p:txBody>
          <a:bodyPr/>
          <a:lstStyle/>
          <a:p>
            <a:r>
              <a:rPr lang="en-US" dirty="0"/>
              <a:t>Vertical applications with many recipients of the same information in a targeted area benefit from local broadcast</a:t>
            </a:r>
          </a:p>
          <a:p>
            <a:pPr lvl="1"/>
            <a:r>
              <a:rPr lang="en-US" dirty="0"/>
              <a:t>Mission critical push-to-talk</a:t>
            </a:r>
          </a:p>
          <a:p>
            <a:pPr lvl="1"/>
            <a:r>
              <a:rPr lang="en-US" dirty="0"/>
              <a:t>IoT applications (e.g. smart streetlights, digital signage)</a:t>
            </a:r>
          </a:p>
          <a:p>
            <a:pPr lvl="1"/>
            <a:r>
              <a:rPr lang="en-US" dirty="0"/>
              <a:t>Energy distribution networks</a:t>
            </a:r>
          </a:p>
          <a:p>
            <a:pPr lvl="1"/>
            <a:endParaRPr lang="en-US" dirty="0"/>
          </a:p>
          <a:p>
            <a:r>
              <a:rPr lang="en-US" dirty="0"/>
              <a:t>Broadcast in a dedicated area</a:t>
            </a:r>
          </a:p>
          <a:p>
            <a:pPr lvl="1"/>
            <a:r>
              <a:rPr lang="en-US" dirty="0"/>
              <a:t>Not broadcast across the country, but broadcast in a city or specific residential area</a:t>
            </a:r>
          </a:p>
          <a:p>
            <a:pPr lvl="1"/>
            <a:r>
              <a:rPr lang="en-US" dirty="0"/>
              <a:t>Dynamic control of geographic area</a:t>
            </a:r>
            <a:endParaRPr lang="en-GB" dirty="0"/>
          </a:p>
        </p:txBody>
      </p:sp>
      <p:pic>
        <p:nvPicPr>
          <p:cNvPr id="14" name="Picture 2" descr="Image result for streetlight internet">
            <a:extLst>
              <a:ext uri="{FF2B5EF4-FFF2-40B4-BE49-F238E27FC236}">
                <a16:creationId xmlns:a16="http://schemas.microsoft.com/office/drawing/2014/main" id="{53EEA9FF-C63B-45E1-901E-5CF7DD3F5A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66"/>
          <a:stretch/>
        </p:blipFill>
        <p:spPr bwMode="auto">
          <a:xfrm>
            <a:off x="6022254" y="2504934"/>
            <a:ext cx="1645648" cy="109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819B4A3-26EE-474C-BDBD-D447A49708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254" y="3727309"/>
            <a:ext cx="1645648" cy="11002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9A9A82D-921B-4681-91F8-BE6A6C1896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53"/>
          <a:stretch/>
        </p:blipFill>
        <p:spPr>
          <a:xfrm>
            <a:off x="6022253" y="1276505"/>
            <a:ext cx="1645648" cy="110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909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B414DF-362E-4C81-B1CE-FD86754E5E9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7E4419-1749-4FCF-A033-B825537CBEA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" y="1348739"/>
            <a:ext cx="4011770" cy="2908935"/>
          </a:xfrm>
        </p:spPr>
        <p:txBody>
          <a:bodyPr/>
          <a:lstStyle/>
          <a:p>
            <a:r>
              <a:rPr lang="en-US" dirty="0"/>
              <a:t>Indoor coverage problem</a:t>
            </a:r>
          </a:p>
          <a:p>
            <a:pPr lvl="1"/>
            <a:r>
              <a:rPr lang="en-US" dirty="0"/>
              <a:t>Indoor coverage can be an issue (metallic environment in factories, </a:t>
            </a:r>
            <a:r>
              <a:rPr lang="en-US" dirty="0" err="1"/>
              <a:t>mmwave</a:t>
            </a:r>
            <a:r>
              <a:rPr lang="en-US" dirty="0"/>
              <a:t> obstructions by walls, furniture, people)</a:t>
            </a:r>
          </a:p>
          <a:p>
            <a:pPr lvl="1"/>
            <a:r>
              <a:rPr lang="en-US" dirty="0"/>
              <a:t>Planning an indoor network is not always possible (e.g. cabling in existing houses, dynamically changing environment)</a:t>
            </a:r>
          </a:p>
          <a:p>
            <a:r>
              <a:rPr lang="en-US" dirty="0"/>
              <a:t>Relaying as a solution</a:t>
            </a:r>
          </a:p>
          <a:p>
            <a:pPr lvl="1"/>
            <a:r>
              <a:rPr lang="en-US" dirty="0"/>
              <a:t>Cable-less solution to extend coverage</a:t>
            </a:r>
          </a:p>
          <a:p>
            <a:pPr lvl="1"/>
            <a:r>
              <a:rPr lang="en-US" dirty="0"/>
              <a:t>Combine relay function in a UE to avoid separate boxes</a:t>
            </a:r>
          </a:p>
          <a:p>
            <a:pPr lvl="1"/>
            <a:r>
              <a:rPr lang="en-US" dirty="0"/>
              <a:t>Relay UE can be more powerful than ordinary UEs (e.g. TV with mains-power or ambulance with better antenna and battery relaying to ambulance workers in the house)</a:t>
            </a:r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745BADB-8BEF-49CD-AB73-A0BC029DA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</a:t>
            </a:r>
            <a:r>
              <a:rPr lang="en-US" dirty="0" err="1"/>
              <a:t>sidelink</a:t>
            </a:r>
            <a:r>
              <a:rPr lang="en-US" dirty="0"/>
              <a:t> for indoor coverage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31E9BD9-73FC-4A26-B238-55E9E35C6F6B}"/>
              </a:ext>
            </a:extLst>
          </p:cNvPr>
          <p:cNvGrpSpPr/>
          <p:nvPr/>
        </p:nvGrpSpPr>
        <p:grpSpPr>
          <a:xfrm>
            <a:off x="4328931" y="1745197"/>
            <a:ext cx="4357867" cy="2066259"/>
            <a:chOff x="1303180" y="2116281"/>
            <a:chExt cx="4544654" cy="2066259"/>
          </a:xfrm>
        </p:grpSpPr>
        <p:pic>
          <p:nvPicPr>
            <p:cNvPr id="25" name="Picture 2" descr="C:\Users\norpahj\AppData\Local\Microsoft\Windows\Temporary Internet Files\Content.IE5\5PEL2F1T\Word_Family_House[1].png">
              <a:extLst>
                <a:ext uri="{FF2B5EF4-FFF2-40B4-BE49-F238E27FC236}">
                  <a16:creationId xmlns:a16="http://schemas.microsoft.com/office/drawing/2014/main" id="{A2FF78EE-F5E9-427D-960D-43F7F28818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3180" y="2116281"/>
              <a:ext cx="2462188" cy="20662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" descr="C:\Users\norpahj\AppData\Local\Microsoft\Windows\Temporary Internet Files\Content.IE5\BCR7SOST\printer-inkjet-color[1].png">
              <a:extLst>
                <a:ext uri="{FF2B5EF4-FFF2-40B4-BE49-F238E27FC236}">
                  <a16:creationId xmlns:a16="http://schemas.microsoft.com/office/drawing/2014/main" id="{B4520A4E-6CDE-4C53-BE91-FC302C5981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896" y="2776111"/>
              <a:ext cx="515063" cy="491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7" descr="C:\Users\norpahj\AppData\Local\Microsoft\Windows\Temporary Internet Files\Content.IE5\O4ET4R35\tablet-zte-7-polegadas-Brasil[1].jpg">
              <a:extLst>
                <a:ext uri="{FF2B5EF4-FFF2-40B4-BE49-F238E27FC236}">
                  <a16:creationId xmlns:a16="http://schemas.microsoft.com/office/drawing/2014/main" id="{C1831E70-DECE-49F3-AAD9-5A0D8321E8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418" y="3635496"/>
              <a:ext cx="476901" cy="3576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F6FA9C4-A47B-461E-BF23-1D0666C1DDD2}"/>
                </a:ext>
              </a:extLst>
            </p:cNvPr>
            <p:cNvSpPr txBox="1"/>
            <p:nvPr/>
          </p:nvSpPr>
          <p:spPr>
            <a:xfrm>
              <a:off x="2837736" y="3811456"/>
              <a:ext cx="4828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200" dirty="0" err="1"/>
                <a:t>gNB</a:t>
              </a:r>
              <a:endParaRPr lang="nl-NL" sz="1200" dirty="0"/>
            </a:p>
          </p:txBody>
        </p:sp>
        <p:pic>
          <p:nvPicPr>
            <p:cNvPr id="29" name="Picture 8" descr="C:\Users\norpahj\AppData\Local\Microsoft\Windows\Temporary Internet Files\Content.IE5\O4ET4R35\1400625045[1].png">
              <a:extLst>
                <a:ext uri="{FF2B5EF4-FFF2-40B4-BE49-F238E27FC236}">
                  <a16:creationId xmlns:a16="http://schemas.microsoft.com/office/drawing/2014/main" id="{904DDB3E-C509-4CAE-9CD9-20CFD41ED0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3731" y="3255114"/>
              <a:ext cx="1134103" cy="9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4042361-2913-414A-9789-6AD009CFF8EA}"/>
                </a:ext>
              </a:extLst>
            </p:cNvPr>
            <p:cNvCxnSpPr>
              <a:cxnSpLocks/>
            </p:cNvCxnSpPr>
            <p:nvPr/>
          </p:nvCxnSpPr>
          <p:spPr>
            <a:xfrm>
              <a:off x="3141001" y="3811456"/>
              <a:ext cx="1599742" cy="1713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2FF99CF-7898-43C0-9250-B8F098ED704E}"/>
                </a:ext>
              </a:extLst>
            </p:cNvPr>
            <p:cNvSpPr txBox="1"/>
            <p:nvPr/>
          </p:nvSpPr>
          <p:spPr>
            <a:xfrm>
              <a:off x="4951204" y="3597532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5GC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DEDB156-A564-4808-8FE2-C6A0928FB41A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>
              <a:off x="4299467" y="3591084"/>
              <a:ext cx="426341" cy="23191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D0BC0E6-A3DB-466E-8824-4FD227AA9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95077" y="2827271"/>
              <a:ext cx="606716" cy="546044"/>
            </a:xfrm>
            <a:prstGeom prst="rect">
              <a:avLst/>
            </a:prstGeom>
          </p:spPr>
        </p:pic>
        <p:pic>
          <p:nvPicPr>
            <p:cNvPr id="34" name="Picture 6" descr="https://www.qualcomm.com/sites/ember/files/styles/optimize/public/blog/managed-images/image-1_sized_5.jpg?itok=PklQ0tbk">
              <a:extLst>
                <a:ext uri="{FF2B5EF4-FFF2-40B4-BE49-F238E27FC236}">
                  <a16:creationId xmlns:a16="http://schemas.microsoft.com/office/drawing/2014/main" id="{56BC928D-E997-4F72-BE7C-760A64B802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872316" y="2633536"/>
              <a:ext cx="555174" cy="398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4" descr="C:\Users\norpahj\AppData\Local\Microsoft\Windows\Temporary Internet Files\Content.IE5\KWBPVCZ7\streetlight-157598_960_720[1].png">
              <a:extLst>
                <a:ext uri="{FF2B5EF4-FFF2-40B4-BE49-F238E27FC236}">
                  <a16:creationId xmlns:a16="http://schemas.microsoft.com/office/drawing/2014/main" id="{BB750675-E157-48F1-80C9-E8B5E1CD96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1536" y="2359362"/>
              <a:ext cx="615861" cy="12317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Lightning Bolt 35">
              <a:extLst>
                <a:ext uri="{FF2B5EF4-FFF2-40B4-BE49-F238E27FC236}">
                  <a16:creationId xmlns:a16="http://schemas.microsoft.com/office/drawing/2014/main" id="{B86C4267-B7D1-4AF5-93B9-4E52873473E9}"/>
                </a:ext>
              </a:extLst>
            </p:cNvPr>
            <p:cNvSpPr/>
            <p:nvPr/>
          </p:nvSpPr>
          <p:spPr>
            <a:xfrm rot="18627168">
              <a:off x="2419707" y="2952835"/>
              <a:ext cx="286439" cy="261107"/>
            </a:xfrm>
            <a:prstGeom prst="lightningBol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7" name="Picture 4" descr="Afbeeldingsresultaat voor access point">
              <a:hlinkClick r:id="rId9"/>
              <a:extLst>
                <a:ext uri="{FF2B5EF4-FFF2-40B4-BE49-F238E27FC236}">
                  <a16:creationId xmlns:a16="http://schemas.microsoft.com/office/drawing/2014/main" id="{6096A7B8-5510-486F-AF26-AADE9B33A9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077" y="3542682"/>
              <a:ext cx="337359" cy="364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Lightning Bolt 37">
              <a:extLst>
                <a:ext uri="{FF2B5EF4-FFF2-40B4-BE49-F238E27FC236}">
                  <a16:creationId xmlns:a16="http://schemas.microsoft.com/office/drawing/2014/main" id="{FAB438E6-3700-4BD4-B967-567682B1589D}"/>
                </a:ext>
              </a:extLst>
            </p:cNvPr>
            <p:cNvSpPr/>
            <p:nvPr/>
          </p:nvSpPr>
          <p:spPr>
            <a:xfrm rot="13147556">
              <a:off x="1792849" y="3338177"/>
              <a:ext cx="286439" cy="261107"/>
            </a:xfrm>
            <a:prstGeom prst="lightningBol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Lightning Bolt 38">
              <a:extLst>
                <a:ext uri="{FF2B5EF4-FFF2-40B4-BE49-F238E27FC236}">
                  <a16:creationId xmlns:a16="http://schemas.microsoft.com/office/drawing/2014/main" id="{295D8E94-E406-4876-806E-39E0461B6022}"/>
                </a:ext>
              </a:extLst>
            </p:cNvPr>
            <p:cNvSpPr/>
            <p:nvPr/>
          </p:nvSpPr>
          <p:spPr>
            <a:xfrm rot="18627168">
              <a:off x="2486535" y="3632658"/>
              <a:ext cx="286439" cy="261107"/>
            </a:xfrm>
            <a:prstGeom prst="lightningBol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Lightning Bolt 39">
              <a:extLst>
                <a:ext uri="{FF2B5EF4-FFF2-40B4-BE49-F238E27FC236}">
                  <a16:creationId xmlns:a16="http://schemas.microsoft.com/office/drawing/2014/main" id="{A1D33DE7-0D6D-4272-B225-7FF41CFF5412}"/>
                </a:ext>
              </a:extLst>
            </p:cNvPr>
            <p:cNvSpPr/>
            <p:nvPr/>
          </p:nvSpPr>
          <p:spPr>
            <a:xfrm rot="20907739">
              <a:off x="2686640" y="2623260"/>
              <a:ext cx="286439" cy="261107"/>
            </a:xfrm>
            <a:prstGeom prst="lightningBol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1B6BEE67-0439-4E5F-BC87-B6C8727A1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298980" y="2359362"/>
              <a:ext cx="364441" cy="364441"/>
            </a:xfrm>
            <a:prstGeom prst="rect">
              <a:avLst/>
            </a:prstGeom>
          </p:spPr>
        </p:pic>
        <p:sp>
          <p:nvSpPr>
            <p:cNvPr id="42" name="Lightning Bolt 41">
              <a:extLst>
                <a:ext uri="{FF2B5EF4-FFF2-40B4-BE49-F238E27FC236}">
                  <a16:creationId xmlns:a16="http://schemas.microsoft.com/office/drawing/2014/main" id="{8FAF7C11-7EE1-4104-B341-8B91A86AE993}"/>
                </a:ext>
              </a:extLst>
            </p:cNvPr>
            <p:cNvSpPr/>
            <p:nvPr/>
          </p:nvSpPr>
          <p:spPr>
            <a:xfrm rot="17568639">
              <a:off x="3621287" y="2779822"/>
              <a:ext cx="286439" cy="261107"/>
            </a:xfrm>
            <a:prstGeom prst="lightningBol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63607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42C098-6CAC-4D66-9C01-60751314817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34BBB37-DC39-47F4-AAF9-21C4116BC73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049509-11F6-4A90-B828-73B6A8F904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" y="1348739"/>
            <a:ext cx="4114799" cy="2908935"/>
          </a:xfrm>
        </p:spPr>
        <p:txBody>
          <a:bodyPr/>
          <a:lstStyle/>
          <a:p>
            <a:r>
              <a:rPr lang="en-US" dirty="0"/>
              <a:t>Better accuracy needed for NR positioning</a:t>
            </a:r>
          </a:p>
          <a:p>
            <a:pPr lvl="1"/>
            <a:r>
              <a:rPr lang="en-US" dirty="0"/>
              <a:t>Many applications (e.g. automated guided vehicles) require accurate positioning</a:t>
            </a:r>
          </a:p>
          <a:p>
            <a:pPr lvl="1"/>
            <a:r>
              <a:rPr lang="en-US" dirty="0"/>
              <a:t>Industry requirements indicate </a:t>
            </a:r>
            <a:r>
              <a:rPr lang="en-US"/>
              <a:t>accuracy of up to </a:t>
            </a:r>
            <a:br>
              <a:rPr lang="en-US"/>
            </a:br>
            <a:r>
              <a:rPr lang="en-US" b="1"/>
              <a:t>20 </a:t>
            </a:r>
            <a:r>
              <a:rPr lang="en-US" b="1" dirty="0"/>
              <a:t>cm</a:t>
            </a:r>
          </a:p>
          <a:p>
            <a:endParaRPr lang="en-US" dirty="0"/>
          </a:p>
          <a:p>
            <a:r>
              <a:rPr lang="en-US" dirty="0"/>
              <a:t>Issue is indoor positioning</a:t>
            </a:r>
          </a:p>
          <a:p>
            <a:pPr lvl="1"/>
            <a:r>
              <a:rPr lang="en-US" dirty="0"/>
              <a:t>New global navigation satellite systems (e.g. Galileo) can achieve required accuracy</a:t>
            </a:r>
          </a:p>
          <a:p>
            <a:pPr lvl="1"/>
            <a:r>
              <a:rPr lang="en-US" dirty="0"/>
              <a:t>The challenge is indoor positioning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F6D4E4-3209-4DCC-9AF1-273C62CF3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accuracy positioning indoor and outdoor</a:t>
            </a:r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C4439562-12A0-4928-9BEE-A44FBB14F8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107"/>
          <a:stretch/>
        </p:blipFill>
        <p:spPr>
          <a:xfrm>
            <a:off x="4905330" y="1238491"/>
            <a:ext cx="3781469" cy="300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256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261ae17c91584f3ef9aa026c07f1f54fc4e66f8"/>
</p:tagLst>
</file>

<file path=ppt/theme/theme1.xml><?xml version="1.0" encoding="utf-8"?>
<a:theme xmlns:a="http://schemas.openxmlformats.org/drawingml/2006/main" name="Custom">
  <a:themeElements>
    <a:clrScheme name="KPN Nieuw">
      <a:dk1>
        <a:srgbClr val="4F4F4F"/>
      </a:dk1>
      <a:lt1>
        <a:srgbClr val="FFFFFF"/>
      </a:lt1>
      <a:dk2>
        <a:srgbClr val="0077CC"/>
      </a:dk2>
      <a:lt2>
        <a:srgbClr val="0099FF"/>
      </a:lt2>
      <a:accent1>
        <a:srgbClr val="009900"/>
      </a:accent1>
      <a:accent2>
        <a:srgbClr val="0099FF"/>
      </a:accent2>
      <a:accent3>
        <a:srgbClr val="FF9900"/>
      </a:accent3>
      <a:accent4>
        <a:srgbClr val="0C5D0D"/>
      </a:accent4>
      <a:accent5>
        <a:srgbClr val="004D80"/>
      </a:accent5>
      <a:accent6>
        <a:srgbClr val="FF7120"/>
      </a:accent6>
      <a:hlink>
        <a:srgbClr val="FF9900"/>
      </a:hlink>
      <a:folHlink>
        <a:srgbClr val="EE7700"/>
      </a:folHlink>
    </a:clrScheme>
    <a:fontScheme name="KP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9900"/>
    </a:custClr>
    <a:custClr name="KPN Blue">
      <a:srgbClr val="0099FF"/>
    </a:custClr>
    <a:custClr name="KPN Orange">
      <a:srgbClr val="FF9900"/>
    </a:custClr>
    <a:custClr name="Double Green">
      <a:srgbClr val="0C5D0D"/>
    </a:custClr>
    <a:custClr name="Double Blue">
      <a:srgbClr val="004D80"/>
    </a:custClr>
    <a:custClr name="Double Orange">
      <a:srgbClr val="FF7120"/>
    </a:custClr>
    <a:custClr name="Dark Green">
      <a:srgbClr val="002600"/>
    </a:custClr>
    <a:custClr name="Dark Blue">
      <a:srgbClr val="002640"/>
    </a:custClr>
    <a:custClr>
      <a:srgbClr val="FFFFFF"/>
    </a:custClr>
    <a:custClr>
      <a:srgbClr val="FFFFFF"/>
    </a:custClr>
    <a:custClr name="Light Green">
      <a:srgbClr val="CCEBCC"/>
    </a:custClr>
    <a:custClr name="Light Blue">
      <a:srgbClr val="CCEBFF"/>
    </a:custClr>
    <a:custClr>
      <a:srgbClr val="FFFFFF"/>
    </a:custClr>
    <a:custClr name="Tint Green">
      <a:srgbClr val="EDF8ED"/>
    </a:custClr>
    <a:custClr name="Tint Blue">
      <a:srgbClr val="E5F4FF"/>
    </a:custClr>
  </a:custClrLst>
  <a:extLst>
    <a:ext uri="{05A4C25C-085E-4340-85A3-A5531E510DB2}">
      <thm15:themeFamily xmlns:thm15="http://schemas.microsoft.com/office/thememl/2012/main" name="KPN Rapportage_16x9_reference_v3_arial.pptx" id="{175C2840-ADA4-4027-8979-B5D62BDCF919}" vid="{9CD8E1F1-E776-47C0-93AF-0C0660FD103D}"/>
    </a:ext>
  </a:extLst>
</a:theme>
</file>

<file path=ppt/theme/theme2.xml><?xml version="1.0" encoding="utf-8"?>
<a:theme xmlns:a="http://schemas.openxmlformats.org/drawingml/2006/main" name="Custom">
  <a:themeElements>
    <a:clrScheme name="KPN Nieuw">
      <a:dk1>
        <a:srgbClr val="4F4F4F"/>
      </a:dk1>
      <a:lt1>
        <a:srgbClr val="FFFFFF"/>
      </a:lt1>
      <a:dk2>
        <a:srgbClr val="0077CC"/>
      </a:dk2>
      <a:lt2>
        <a:srgbClr val="0099FF"/>
      </a:lt2>
      <a:accent1>
        <a:srgbClr val="009900"/>
      </a:accent1>
      <a:accent2>
        <a:srgbClr val="0099FF"/>
      </a:accent2>
      <a:accent3>
        <a:srgbClr val="FF9900"/>
      </a:accent3>
      <a:accent4>
        <a:srgbClr val="0C5D0D"/>
      </a:accent4>
      <a:accent5>
        <a:srgbClr val="004D80"/>
      </a:accent5>
      <a:accent6>
        <a:srgbClr val="FF7120"/>
      </a:accent6>
      <a:hlink>
        <a:srgbClr val="FF9900"/>
      </a:hlink>
      <a:folHlink>
        <a:srgbClr val="EE7700"/>
      </a:folHlink>
    </a:clrScheme>
    <a:fontScheme name="KP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9900"/>
    </a:custClr>
    <a:custClr name="KPN Blue">
      <a:srgbClr val="0099FF"/>
    </a:custClr>
    <a:custClr name="KPN Orange">
      <a:srgbClr val="FF9900"/>
    </a:custClr>
    <a:custClr name="Double Green">
      <a:srgbClr val="0C5D0D"/>
    </a:custClr>
    <a:custClr name="Double Blue">
      <a:srgbClr val="004D80"/>
    </a:custClr>
    <a:custClr name="Double Orange">
      <a:srgbClr val="FF7120"/>
    </a:custClr>
    <a:custClr name="Dark Green">
      <a:srgbClr val="002600"/>
    </a:custClr>
    <a:custClr name="Dark Blue">
      <a:srgbClr val="002640"/>
    </a:custClr>
    <a:custClr>
      <a:srgbClr val="FFFFFF"/>
    </a:custClr>
    <a:custClr>
      <a:srgbClr val="FFFFFF"/>
    </a:custClr>
    <a:custClr name="Light Green">
      <a:srgbClr val="CCEBCC"/>
    </a:custClr>
    <a:custClr name="Light Blue">
      <a:srgbClr val="CCEBFF"/>
    </a:custClr>
    <a:custClr>
      <a:srgbClr val="FFFFFF"/>
    </a:custClr>
    <a:custClr name="Tint Green">
      <a:srgbClr val="EDF8ED"/>
    </a:custClr>
    <a:custClr name="Tint Blue">
      <a:srgbClr val="E5F4FF"/>
    </a:custClr>
  </a:custClrLst>
  <a:extLst>
    <a:ext uri="{05A4C25C-085E-4340-85A3-A5531E510DB2}">
      <thm15:themeFamily xmlns:thm15="http://schemas.microsoft.com/office/thememl/2012/main" name="KPN Rapportage_16x9_reference_v3_arial.pptx" id="{175C2840-ADA4-4027-8979-B5D62BDCF919}" vid="{52690DC9-B2DA-4819-8404-9CF6F6F6CD46}"/>
    </a:ext>
  </a:extLst>
</a:theme>
</file>

<file path=ppt/theme/theme3.xml><?xml version="1.0" encoding="utf-8"?>
<a:theme xmlns:a="http://schemas.openxmlformats.org/drawingml/2006/main" name="Cust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9900"/>
    </a:custClr>
    <a:custClr name="KPN Blue">
      <a:srgbClr val="0099FF"/>
    </a:custClr>
    <a:custClr name="KPN Orange">
      <a:srgbClr val="FF9900"/>
    </a:custClr>
    <a:custClr name="Double Green">
      <a:srgbClr val="0C5D0D"/>
    </a:custClr>
    <a:custClr name="Double Blue">
      <a:srgbClr val="004D80"/>
    </a:custClr>
    <a:custClr name="Double Orange">
      <a:srgbClr val="FF7120"/>
    </a:custClr>
    <a:custClr name="Dark Green">
      <a:srgbClr val="002600"/>
    </a:custClr>
    <a:custClr name="Dark Blue">
      <a:srgbClr val="002640"/>
    </a:custClr>
    <a:custClr>
      <a:srgbClr val="FFFFFF"/>
    </a:custClr>
    <a:custClr>
      <a:srgbClr val="FFFFFF"/>
    </a:custClr>
    <a:custClr name="Light Green">
      <a:srgbClr val="CCEBCC"/>
    </a:custClr>
    <a:custClr name="Light Blue">
      <a:srgbClr val="CCEBFF"/>
    </a:custClr>
    <a:custClr>
      <a:srgbClr val="FFFFFF"/>
    </a:custClr>
    <a:custClr name="Tint Green">
      <a:srgbClr val="EDF8ED"/>
    </a:custClr>
    <a:custClr name="Tint Blue">
      <a:srgbClr val="E5F4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9900"/>
    </a:custClr>
    <a:custClr name="KPN Blue">
      <a:srgbClr val="0099FF"/>
    </a:custClr>
    <a:custClr name="KPN Orange">
      <a:srgbClr val="FF9900"/>
    </a:custClr>
    <a:custClr name="Double Green">
      <a:srgbClr val="0C5D0D"/>
    </a:custClr>
    <a:custClr name="Double Blue">
      <a:srgbClr val="004D80"/>
    </a:custClr>
    <a:custClr name="Double Orange">
      <a:srgbClr val="FF7120"/>
    </a:custClr>
    <a:custClr name="Dark Green">
      <a:srgbClr val="002600"/>
    </a:custClr>
    <a:custClr name="Dark Blue">
      <a:srgbClr val="002640"/>
    </a:custClr>
    <a:custClr>
      <a:srgbClr val="FFFFFF"/>
    </a:custClr>
    <a:custClr>
      <a:srgbClr val="FFFFFF"/>
    </a:custClr>
    <a:custClr name="Light Green">
      <a:srgbClr val="CCEBCC"/>
    </a:custClr>
    <a:custClr name="Light Blue">
      <a:srgbClr val="CCEBFF"/>
    </a:custClr>
    <a:custClr>
      <a:srgbClr val="FFFFFF"/>
    </a:custClr>
    <a:custClr name="Tint Green">
      <a:srgbClr val="EDF8ED"/>
    </a:custClr>
    <a:custClr name="Tint Blue">
      <a:srgbClr val="E5F4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Definition xmlns:p="http://schemas.iwriter.nl/TemplateDefinition">{"Metadata":{"Configuration":{"Index":0,"ShouldSaveAfterCreation":false,"ShouldUnlinkFields":false,"IsSignatureLineRequired":false,"HasSign":false,"ApplicationPathToExecute":null,"ShouldAddXmlData":0},"_webSettings":{"RequiresUserInput":false,"CommunicationType":0,"AllowedEndpoints":null},"Dms":0,"DmsDocType":null,"Language":null,"UsesLocalization":false,"ProjectType":0,"IsExecuted":false,"Names":{"ValueForNone":"Arial 16x9.potx"},"Descriptions":{"ValueForNone":"Lettertype beschikbaar op elke pc"}},"Relations":[],"Groups":[{"Id":"QGD67E4934D1A64647B94B5DD4B56040EA","Name":{"ValueForNone":"Groep 1"},"Description":{"ValueForNone":""},"Fields":[],"Index":"","Type":0,"SourceId":null}],"ConditionalFields":[],"Functions":[],"Labels":[],"SharePointSettings":{"SiteId":null,"SiteCollectionId":null,"LibraryId":null,"ContentTypeNames":null,"AvailableOnAllSites":false},"SignatureLine":null,"Type":0}</p:Definition>
</file>

<file path=customXml/item2.xml><?xml version="1.0" encoding="utf-8"?>
<p:Definition xmlns:p="http://schemas.iwriter.nl/Properties">{"templateId":"4bf3b15072bc4c1d91f6b61ec54bd132","appMode":"client","openMode":"templateSelection","editMode":"false"}</p:Definition>
</file>

<file path=customXml/itemProps1.xml><?xml version="1.0" encoding="utf-8"?>
<ds:datastoreItem xmlns:ds="http://schemas.openxmlformats.org/officeDocument/2006/customXml" ds:itemID="{059C93F3-81B6-4A1F-B1B9-93A7B59685CE}">
  <ds:schemaRefs>
    <ds:schemaRef ds:uri="http://schemas.iwriter.nl/TemplateDefinition"/>
  </ds:schemaRefs>
</ds:datastoreItem>
</file>

<file path=customXml/itemProps2.xml><?xml version="1.0" encoding="utf-8"?>
<ds:datastoreItem xmlns:ds="http://schemas.openxmlformats.org/officeDocument/2006/customXml" ds:itemID="{4BC7CCF1-0B72-4076-B19E-9CD0CFF9D4ED}">
  <ds:schemaRefs>
    <ds:schemaRef ds:uri="http://schemas.iwriter.nl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E0A75C</Template>
  <TotalTime>4344</TotalTime>
  <Words>384</Words>
  <Application>Microsoft Office PowerPoint</Application>
  <PresentationFormat>On-screen Show (16:9)</PresentationFormat>
  <Paragraphs>65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Custom</vt:lpstr>
      <vt:lpstr>Custom</vt:lpstr>
      <vt:lpstr>KPNs preferred areas for release17</vt:lpstr>
      <vt:lpstr>Welcome to vertical sectors</vt:lpstr>
      <vt:lpstr>NR Performance improvements</vt:lpstr>
      <vt:lpstr>5G local broadcast capabilities with NR</vt:lpstr>
      <vt:lpstr>Use of sidelink for indoor coverage</vt:lpstr>
      <vt:lpstr>High accuracy positioning indoor and outdoor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Adema, Jos</dc:creator>
  <cp:lastModifiedBy>Faress, Mohamed</cp:lastModifiedBy>
  <cp:revision>20</cp:revision>
  <dcterms:created xsi:type="dcterms:W3CDTF">2019-02-05T08:11:35Z</dcterms:created>
  <dcterms:modified xsi:type="dcterms:W3CDTF">2019-05-27T18:26:41Z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2dc6f62-bb58-4b94-b6ca-9af54699d31b_Enabled">
    <vt:lpwstr>True</vt:lpwstr>
  </property>
  <property fmtid="{D5CDD505-2E9C-101B-9397-08002B2CF9AE}" pid="3" name="MSIP_Label_d2dc6f62-bb58-4b94-b6ca-9af54699d31b_SiteId">
    <vt:lpwstr>00000000-0000-0000-0000-000000000000</vt:lpwstr>
  </property>
  <property fmtid="{D5CDD505-2E9C-101B-9397-08002B2CF9AE}" pid="4" name="MSIP_Label_d2dc6f62-bb58-4b94-b6ca-9af54699d31b_Owner">
    <vt:lpwstr>sandra.debruijn@kpn.com</vt:lpwstr>
  </property>
  <property fmtid="{D5CDD505-2E9C-101B-9397-08002B2CF9AE}" pid="5" name="MSIP_Label_d2dc6f62-bb58-4b94-b6ca-9af54699d31b_SetDate">
    <vt:lpwstr>2018-07-23T09:37:13.6061433Z</vt:lpwstr>
  </property>
  <property fmtid="{D5CDD505-2E9C-101B-9397-08002B2CF9AE}" pid="6" name="MSIP_Label_d2dc6f62-bb58-4b94-b6ca-9af54699d31b_Name">
    <vt:lpwstr>Intern gebruik</vt:lpwstr>
  </property>
  <property fmtid="{D5CDD505-2E9C-101B-9397-08002B2CF9AE}" pid="7" name="MSIP_Label_d2dc6f62-bb58-4b94-b6ca-9af54699d31b_Application">
    <vt:lpwstr>Microsoft Azure Information Protection</vt:lpwstr>
  </property>
  <property fmtid="{D5CDD505-2E9C-101B-9397-08002B2CF9AE}" pid="8" name="MSIP_Label_d2dc6f62-bb58-4b94-b6ca-9af54699d31b_Extended_MSFT_Method">
    <vt:lpwstr>Automatic</vt:lpwstr>
  </property>
  <property fmtid="{D5CDD505-2E9C-101B-9397-08002B2CF9AE}" pid="9" name="Sensitivity">
    <vt:lpwstr>Intern gebruik</vt:lpwstr>
  </property>
</Properties>
</file>