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02/12/2018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 smtClean="0"/>
              <a:t>Motivation for new WID on adding wider channel bandwidths in Band n7</a:t>
            </a:r>
            <a:endParaRPr lang="en-GB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BT, Telstra, Huawei, </a:t>
            </a:r>
            <a:r>
              <a:rPr lang="en-GB" dirty="0" err="1" smtClean="0"/>
              <a:t>HiSilicon</a:t>
            </a:r>
            <a:r>
              <a:rPr lang="en-GB" dirty="0" smtClean="0"/>
              <a:t>, Bell Canada, TELUS, </a:t>
            </a:r>
            <a:r>
              <a:rPr lang="en-GB" smtClean="0"/>
              <a:t>Turkcell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/>
              <a:t>RP-182356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Motivation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Currently 5G systems operating in NR band n7 are restricted to a maximum channel bandwidth of 20 </a:t>
            </a:r>
            <a:r>
              <a:rPr lang="en-GB" dirty="0" smtClean="0"/>
              <a:t>MHz which would significantly restrict the deployment options for operators who have more than 20 MHz in this band.</a:t>
            </a:r>
          </a:p>
          <a:p>
            <a:pPr hangingPunct="0"/>
            <a:r>
              <a:rPr lang="en-GB" dirty="0" smtClean="0"/>
              <a:t>It is important to add wider channel bandwidths in Release 16, </a:t>
            </a:r>
            <a:r>
              <a:rPr lang="en-GB" dirty="0"/>
              <a:t>in order to </a:t>
            </a:r>
            <a:r>
              <a:rPr lang="en-GB" dirty="0" smtClean="0"/>
              <a:t>allow </a:t>
            </a:r>
            <a:r>
              <a:rPr lang="en-GB" dirty="0"/>
              <a:t>operators to make more efficient use of the available spectrum.</a:t>
            </a:r>
          </a:p>
          <a:p>
            <a:pPr hangingPunct="0"/>
            <a:r>
              <a:rPr lang="en-GB" dirty="0" smtClean="0"/>
              <a:t>NR </a:t>
            </a:r>
            <a:r>
              <a:rPr lang="en-GB" dirty="0"/>
              <a:t>channel bandwidths </a:t>
            </a:r>
            <a:r>
              <a:rPr lang="en-GB" dirty="0" smtClean="0"/>
              <a:t>of 25 MHz, </a:t>
            </a:r>
            <a:r>
              <a:rPr lang="en-GB" dirty="0"/>
              <a:t>30 MHz, 40 MHz and 50 MHz should be </a:t>
            </a:r>
            <a:r>
              <a:rPr lang="en-GB" dirty="0" smtClean="0"/>
              <a:t>included</a:t>
            </a:r>
            <a:r>
              <a:rPr lang="en-GB" dirty="0"/>
              <a:t>, with subcarrier spacing of 15 kHz, 30 kHz and 60 kHz.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125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Motivation for new WID on adding wider channel bandwidths in Band n7</vt:lpstr>
      <vt:lpstr> Motivation</vt:lpstr>
    </vt:vector>
  </TitlesOfParts>
  <Company>BT Plc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Dixon,JS,Johnny,TQD R</cp:lastModifiedBy>
  <cp:revision>13</cp:revision>
  <dcterms:created xsi:type="dcterms:W3CDTF">2018-08-31T08:49:32Z</dcterms:created>
  <dcterms:modified xsi:type="dcterms:W3CDTF">2018-12-02T19:51:02Z</dcterms:modified>
</cp:coreProperties>
</file>