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-187" y="-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65269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07398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6417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4635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2990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2724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32642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5570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1624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5902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68302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79308-872F-42C5-92B6-BED308FF1418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4E9F5-3F4D-49EE-8A89-62F00E1C2D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87885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FrutigerNext LT Regular" pitchFamily="34" charset="0"/>
                <a:cs typeface="Arial" pitchFamily="34" charset="0"/>
              </a:rPr>
              <a:t>WF on SDL and SUL pairings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27506"/>
            <a:ext cx="9144000" cy="1330294"/>
          </a:xfrm>
        </p:spPr>
        <p:txBody>
          <a:bodyPr/>
          <a:lstStyle/>
          <a:p>
            <a:r>
              <a:rPr lang="en-US" altLang="zh-CN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Huawei, Orange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2240" y="360780"/>
            <a:ext cx="4446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altLang="zh-CN" dirty="0"/>
              <a:t>3GPP TSG RAN Meeting #</a:t>
            </a:r>
            <a:r>
              <a:rPr lang="en-GB" altLang="zh-CN" dirty="0" smtClean="0"/>
              <a:t>81</a:t>
            </a:r>
          </a:p>
          <a:p>
            <a:pPr>
              <a:buNone/>
            </a:pPr>
            <a:r>
              <a:rPr lang="en-US" altLang="zh-CN" dirty="0"/>
              <a:t>Gold Coast, Australia, September 10-13, 2018</a:t>
            </a:r>
            <a:endParaRPr lang="zh-CN" altLang="en-US" dirty="0"/>
          </a:p>
        </p:txBody>
      </p:sp>
      <p:sp>
        <p:nvSpPr>
          <p:cNvPr id="5" name="矩形 30"/>
          <p:cNvSpPr txBox="1">
            <a:spLocks noChangeArrowheads="1"/>
          </p:cNvSpPr>
          <p:nvPr/>
        </p:nvSpPr>
        <p:spPr>
          <a:xfrm>
            <a:off x="9761953" y="130753"/>
            <a:ext cx="2433222" cy="574067"/>
          </a:xfrm>
          <a:prstGeom prst="rect">
            <a:avLst/>
          </a:prstGeom>
        </p:spPr>
        <p:txBody>
          <a:bodyPr/>
          <a:lstStyle/>
          <a:p>
            <a:pPr lvl="0" algn="ctr">
              <a:lnSpc>
                <a:spcPct val="140000"/>
              </a:lnSpc>
              <a:spcBef>
                <a:spcPts val="4200"/>
              </a:spcBef>
              <a:buClrTx/>
              <a:buNone/>
              <a:defRPr/>
            </a:pPr>
            <a:r>
              <a:rPr lang="en-US" altLang="zh-CN" sz="2800" kern="0" dirty="0" smtClean="0">
                <a:latin typeface="+mj-lt"/>
                <a:ea typeface="隶书" pitchFamily="49" charset="-122"/>
                <a:cs typeface="+mj-cs"/>
              </a:rPr>
              <a:t>RP-182082</a:t>
            </a:r>
            <a:endParaRPr kumimoji="0" lang="zh-CN" altLang="zh-CN" sz="28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隶书" pitchFamily="49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434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83266"/>
            <a:ext cx="10515600" cy="504197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cs typeface="Times New Roman" panose="02020603050405020304" pitchFamily="18" charset="0"/>
              </a:rPr>
              <a:t>RAN4 is tasked to respond to RAN2 LS R2-1813471 at the October 2018 WG meeting. RAN2 is tasked to complete the signaling (if any change is needed) based on RAN4 response LS.</a:t>
            </a:r>
            <a:r>
              <a:rPr lang="en-US" altLang="zh-CN" dirty="0" smtClean="0">
                <a:cs typeface="Times New Roman" panose="02020603050405020304" pitchFamily="18" charset="0"/>
              </a:rPr>
              <a:t> </a:t>
            </a:r>
            <a:endParaRPr lang="en-US" dirty="0" smtClean="0">
              <a:cs typeface="Times New Roman" panose="02020603050405020304" pitchFamily="18" charset="0"/>
            </a:endParaRPr>
          </a:p>
          <a:p>
            <a:r>
              <a:rPr lang="en-US" altLang="zh-CN" dirty="0" smtClean="0">
                <a:cs typeface="Times New Roman" panose="02020603050405020304" pitchFamily="18" charset="0"/>
              </a:rPr>
              <a:t>Define as a band combination: </a:t>
            </a:r>
            <a:r>
              <a:rPr lang="en-US" dirty="0" smtClean="0">
                <a:cs typeface="Times New Roman" panose="02020603050405020304" pitchFamily="18" charset="0"/>
              </a:rPr>
              <a:t>EN-DC (NSA) with only </a:t>
            </a:r>
            <a:r>
              <a:rPr lang="en-US" dirty="0" smtClean="0">
                <a:cs typeface="Times New Roman" panose="02020603050405020304" pitchFamily="18" charset="0"/>
              </a:rPr>
              <a:t>one DL from an SDL band and </a:t>
            </a:r>
            <a:r>
              <a:rPr lang="en-US" dirty="0" smtClean="0">
                <a:cs typeface="Times New Roman" panose="02020603050405020304" pitchFamily="18" charset="0"/>
              </a:rPr>
              <a:t>only one </a:t>
            </a:r>
            <a:r>
              <a:rPr lang="en-US" dirty="0" smtClean="0">
                <a:cs typeface="Times New Roman" panose="02020603050405020304" pitchFamily="18" charset="0"/>
              </a:rPr>
              <a:t>UL from an SUL band, </a:t>
            </a:r>
            <a:r>
              <a:rPr lang="en-US" dirty="0" smtClean="0">
                <a:cs typeface="Times New Roman" panose="02020603050405020304" pitchFamily="18" charset="0"/>
              </a:rPr>
              <a:t>including </a:t>
            </a:r>
            <a:r>
              <a:rPr lang="en-US" dirty="0" smtClean="0">
                <a:cs typeface="Times New Roman" panose="02020603050405020304" pitchFamily="18" charset="0"/>
              </a:rPr>
              <a:t>supporting </a:t>
            </a:r>
            <a:r>
              <a:rPr lang="en-US" dirty="0" smtClean="0">
                <a:cs typeface="Times New Roman" panose="02020603050405020304" pitchFamily="18" charset="0"/>
              </a:rPr>
              <a:t>ULSUP, and without another NR carrier</a:t>
            </a:r>
          </a:p>
          <a:p>
            <a:pPr lvl="1"/>
            <a:r>
              <a:rPr lang="en-US" dirty="0" smtClean="0">
                <a:cs typeface="Times New Roman" panose="02020603050405020304" pitchFamily="18" charset="0"/>
              </a:rPr>
              <a:t>Task RAN1 and RAN2 to investigate the spec impact to ensure support of the EN-DC case above, aiming to have minimum specification impact, and complete the corresponding </a:t>
            </a:r>
            <a:r>
              <a:rPr lang="en-US" dirty="0" smtClean="0">
                <a:cs typeface="Times New Roman" panose="02020603050405020304" pitchFamily="18" charset="0"/>
              </a:rPr>
              <a:t>CRs</a:t>
            </a:r>
          </a:p>
          <a:p>
            <a:pPr lvl="1"/>
            <a:r>
              <a:rPr lang="en-US" dirty="0" smtClean="0">
                <a:cs typeface="Times New Roman" panose="02020603050405020304" pitchFamily="18" charset="0"/>
              </a:rPr>
              <a:t>The band combination is restricted to the case where the “SDL” band is a band defined as SDL from the regulatory perspective</a:t>
            </a:r>
            <a:endParaRPr lang="en-US" dirty="0" smtClean="0">
              <a:cs typeface="Times New Roman" panose="02020603050405020304" pitchFamily="18" charset="0"/>
            </a:endParaRPr>
          </a:p>
          <a:p>
            <a:r>
              <a:rPr lang="en-US" altLang="zh-CN" dirty="0" smtClean="0">
                <a:cs typeface="Times New Roman" panose="02020603050405020304" pitchFamily="18" charset="0"/>
              </a:rPr>
              <a:t>Revisit the case of standalone SDL and SUL pairing at RAN#82 after further discussion in RAN4 on the two alternatives:</a:t>
            </a:r>
          </a:p>
          <a:p>
            <a:pPr lvl="1"/>
            <a:r>
              <a:rPr lang="en-US" dirty="0" smtClean="0">
                <a:cs typeface="Times New Roman" panose="02020603050405020304" pitchFamily="18" charset="0"/>
              </a:rPr>
              <a:t>Alt1: as a combination of SDL band and SUL band</a:t>
            </a:r>
          </a:p>
          <a:p>
            <a:pPr lvl="1"/>
            <a:r>
              <a:rPr lang="en-US" dirty="0" smtClean="0">
                <a:cs typeface="Times New Roman" panose="02020603050405020304" pitchFamily="18" charset="0"/>
              </a:rPr>
              <a:t>Alt2: as a FDD band (in this case it is not called as SDL+SUL pairing</a:t>
            </a:r>
            <a:r>
              <a:rPr lang="en-US" dirty="0" smtClean="0">
                <a:cs typeface="Times New Roman" panose="02020603050405020304" pitchFamily="18" charset="0"/>
              </a:rPr>
              <a:t>)</a:t>
            </a:r>
            <a:endParaRPr lang="en-US" dirty="0" smtClean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040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</TotalTime>
  <Words>202</Words>
  <Application>Microsoft Office PowerPoint</Application>
  <PresentationFormat>自定义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SDL and SUL pairings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SDL and SUL pairings</dc:title>
  <dc:creator>David mazzarese</dc:creator>
  <cp:lastModifiedBy>Huawei</cp:lastModifiedBy>
  <cp:revision>93</cp:revision>
  <dcterms:created xsi:type="dcterms:W3CDTF">2018-06-14T16:59:30Z</dcterms:created>
  <dcterms:modified xsi:type="dcterms:W3CDTF">2018-09-13T02:47:03Z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1536798624</vt:lpwstr>
  </property>
</Properties>
</file>