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477" r:id="rId2"/>
    <p:sldId id="1060" r:id="rId3"/>
    <p:sldId id="1061" r:id="rId4"/>
    <p:sldId id="1062" r:id="rId5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86410" autoAdjust="0"/>
  </p:normalViewPr>
  <p:slideViewPr>
    <p:cSldViewPr>
      <p:cViewPr varScale="1">
        <p:scale>
          <a:sx n="86" d="100"/>
          <a:sy n="86" d="100"/>
        </p:scale>
        <p:origin x="11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</a:rPr>
              <a:t>© 3GPP 2018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RP-182042</a:t>
            </a:r>
            <a:endParaRPr lang="en-US" altLang="en-US" sz="1200" b="1" dirty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3608" y="2492896"/>
            <a:ext cx="7200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Update of RAN2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TU allocation for Rel-16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RAN#81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Gold Coast, Australia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Sept 2018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 smtClean="0">
                <a:latin typeface="Arial" panose="020B0604020202020204" pitchFamily="34" charset="0"/>
              </a:rPr>
              <a:t>RAN2 </a:t>
            </a:r>
            <a:r>
              <a:rPr lang="en-GB" altLang="en-US" sz="1600" dirty="0">
                <a:latin typeface="Arial" panose="020B0604020202020204" pitchFamily="34" charset="0"/>
              </a:rPr>
              <a:t>Chair: 	Richard Burbidge (Intel)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Changes compared to RAN#80</a:t>
            </a:r>
            <a:br>
              <a:rPr lang="en-GB" dirty="0" smtClean="0"/>
            </a:br>
            <a:r>
              <a:rPr lang="en-GB" dirty="0" smtClean="0"/>
              <a:t>approved time budget (</a:t>
            </a:r>
            <a:r>
              <a:rPr lang="en-GB" altLang="en-US" dirty="0"/>
              <a:t>RP-181486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CA/DC enhancements WI -  time at RAN2#105 and RAN2#105bis reduced from 3 TUs to 2 TUs.</a:t>
            </a:r>
          </a:p>
          <a:p>
            <a:pPr lvl="1"/>
            <a:r>
              <a:rPr lang="en-GB" dirty="0" smtClean="0"/>
              <a:t>Justification: NR-DC removed from the scope of the WI at the very end of RAN#80 but only reflected in the time budget up to the end of Q1 19.</a:t>
            </a:r>
          </a:p>
          <a:p>
            <a:r>
              <a:rPr lang="en-GB" dirty="0" smtClean="0"/>
              <a:t>Rel-15 NR corrections increased by 1TU at RAN2#105bis</a:t>
            </a:r>
          </a:p>
          <a:p>
            <a:pPr lvl="1"/>
            <a:r>
              <a:rPr lang="en-GB" dirty="0" smtClean="0"/>
              <a:t>Justification: Addition of NR-DC </a:t>
            </a:r>
            <a:r>
              <a:rPr lang="en-GB" dirty="0"/>
              <a:t>to the late drop will increase the expected level of corrections</a:t>
            </a:r>
            <a:r>
              <a:rPr lang="en-GB" dirty="0" smtClean="0"/>
              <a:t>.</a:t>
            </a:r>
          </a:p>
          <a:p>
            <a:r>
              <a:rPr lang="en-GB" dirty="0" smtClean="0"/>
              <a:t>I-IoT SI - 0.5 TU added to RAN2#103bis</a:t>
            </a:r>
          </a:p>
          <a:p>
            <a:pPr lvl="1"/>
            <a:r>
              <a:rPr lang="en-GB" dirty="0" smtClean="0"/>
              <a:t>This time is solely for the discussion </a:t>
            </a:r>
            <a:r>
              <a:rPr lang="en-GB" smtClean="0"/>
              <a:t>and response </a:t>
            </a:r>
            <a:r>
              <a:rPr lang="en-GB" dirty="0" smtClean="0"/>
              <a:t>to </a:t>
            </a:r>
            <a:r>
              <a:rPr lang="en-GB" dirty="0" smtClean="0"/>
              <a:t>incoming LS </a:t>
            </a:r>
            <a:r>
              <a:rPr lang="en-GB" dirty="0" smtClean="0"/>
              <a:t>S2-189051 </a:t>
            </a:r>
            <a:r>
              <a:rPr lang="en-GB" dirty="0" smtClean="0"/>
              <a:t> from SA2 </a:t>
            </a:r>
            <a:r>
              <a:rPr lang="en-GB" dirty="0" smtClean="0"/>
              <a:t>to avoid causing any delay to the work of other WGs. (</a:t>
            </a:r>
            <a:r>
              <a:rPr lang="en-GB" dirty="0" smtClean="0"/>
              <a:t>May </a:t>
            </a:r>
            <a:r>
              <a:rPr lang="en-GB" dirty="0" smtClean="0"/>
              <a:t>require less than 0.5 TU).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74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RAN2 capacity for Rel-16 - NR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277801"/>
              </p:ext>
            </p:extLst>
          </p:nvPr>
        </p:nvGraphicFramePr>
        <p:xfrm>
          <a:off x="1052300" y="1052736"/>
          <a:ext cx="6239088" cy="514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Worksheet" r:id="rId4" imgW="5524401" imgH="4553038" progId="Excel.Sheet.12">
                  <p:embed/>
                </p:oleObj>
              </mc:Choice>
              <mc:Fallback>
                <p:oleObj name="Worksheet" r:id="rId4" imgW="5524401" imgH="45530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2300" y="1052736"/>
                        <a:ext cx="6239088" cy="5142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4130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RAN2 capacity for Rel-16 - LTE+NR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875235"/>
              </p:ext>
            </p:extLst>
          </p:nvPr>
        </p:nvGraphicFramePr>
        <p:xfrm>
          <a:off x="1052513" y="1052513"/>
          <a:ext cx="6238875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Worksheet" r:id="rId4" imgW="5524401" imgH="2676404" progId="Excel.Sheet.12">
                  <p:embed/>
                </p:oleObj>
              </mc:Choice>
              <mc:Fallback>
                <p:oleObj name="Worksheet" r:id="rId4" imgW="5524401" imgH="26764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2513" y="1052513"/>
                        <a:ext cx="6238875" cy="302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27295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112742</TotalTime>
  <Words>145</Words>
  <Application>Microsoft Office PowerPoint</Application>
  <PresentationFormat>On-screen Show (4:3)</PresentationFormat>
  <Paragraphs>13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3gpp</vt:lpstr>
      <vt:lpstr>Worksheet</vt:lpstr>
      <vt:lpstr>  </vt:lpstr>
      <vt:lpstr>Changes compared to RAN#80 approved time budget (RP-181486)</vt:lpstr>
      <vt:lpstr>RAN2 capacity for Rel-16 - NR</vt:lpstr>
      <vt:lpstr>RAN2 capacity for Rel-16 - LTE+NR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4929</cp:revision>
  <dcterms:created xsi:type="dcterms:W3CDTF">2009-11-27T05:15:11Z</dcterms:created>
  <dcterms:modified xsi:type="dcterms:W3CDTF">2018-09-12T23:32:33Z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0cf9cc7e-76bf-4f80-8a9b-becef2e40b51</vt:lpwstr>
  </property>
  <property fmtid="{D5CDD505-2E9C-101B-9397-08002B2CF9AE}" pid="5" name="CTP_BU">
    <vt:lpwstr/>
  </property>
  <property fmtid="{D5CDD505-2E9C-101B-9397-08002B2CF9AE}" pid="6" name="CTP_TimeStamp">
    <vt:lpwstr>2018-09-12 23:32:28Z</vt:lpwstr>
  </property>
  <property fmtid="{D5CDD505-2E9C-101B-9397-08002B2CF9AE}" pid="7" name="CTPClassification">
    <vt:lpwstr>CTP_IC</vt:lpwstr>
  </property>
</Properties>
</file>